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479400"/>
            <a:ext cx="907200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51632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51632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47940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47940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479400"/>
            <a:ext cx="29210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58480"/>
            <a:ext cx="907200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47940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907200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60000" y="5220000"/>
            <a:ext cx="5579280" cy="807480"/>
          </a:xfrm>
          <a:prstGeom prst="rect">
            <a:avLst/>
          </a:prstGeom>
          <a:solidFill>
            <a:srgbClr val="99cc99"/>
          </a:solidFill>
          <a:ln>
            <a:solidFill>
              <a:srgbClr val="0033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336633"/>
                </a:solidFill>
                <a:latin typeface="Calibri"/>
                <a:ea typeface="DejaVu Sans"/>
              </a:rPr>
              <a:t>App Specific Event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336633"/>
                </a:solidFill>
                <a:latin typeface="Calibri"/>
                <a:ea typeface="DejaVu Sans"/>
              </a:rPr>
              <a:t>Subscribers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233440" y="504000"/>
            <a:ext cx="3705840" cy="1979280"/>
          </a:xfrm>
          <a:prstGeom prst="rect">
            <a:avLst/>
          </a:prstGeom>
          <a:gradFill rotWithShape="0"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>
            <a:solidFill>
              <a:srgbClr val="4f81b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1f497d"/>
                </a:solidFill>
                <a:latin typeface="Calibri"/>
                <a:ea typeface="DejaVu Sans"/>
              </a:rPr>
              <a:t>Interaction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335520" y="504000"/>
            <a:ext cx="1407960" cy="19792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(intention to execute)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520000" y="864000"/>
            <a:ext cx="1495800" cy="143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Member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Execution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action invocation</a:t>
            </a:r>
            <a:br/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br/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property edit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4572000" y="5365440"/>
            <a:ext cx="1115640" cy="574200"/>
          </a:xfrm>
          <a:prstGeom prst="rect">
            <a:avLst/>
          </a:prstGeom>
          <a:solidFill>
            <a:srgbClr val="669966"/>
          </a:solidFill>
          <a:ln>
            <a:solidFill>
              <a:srgbClr val="66339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Abstract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LifecycleEvent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2880000" y="3787920"/>
            <a:ext cx="3059280" cy="837000"/>
          </a:xfrm>
          <a:prstGeom prst="rect">
            <a:avLst/>
          </a:prstGeom>
          <a:noFill/>
          <a:ln>
            <a:solidFill>
              <a:srgbClr val="66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663399"/>
                </a:solidFill>
                <a:latin typeface="Calibri"/>
                <a:ea typeface="DejaVu Sans"/>
              </a:rPr>
              <a:t>EntityChangeTracker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3420000" y="4156920"/>
            <a:ext cx="2066400" cy="378360"/>
          </a:xfrm>
          <a:prstGeom prst="rect">
            <a:avLst/>
          </a:prstGeom>
          <a:solidFill>
            <a:srgbClr val="996699"/>
          </a:solidFill>
          <a:ln>
            <a:solidFill>
              <a:srgbClr val="6633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Courier New"/>
              </a:rPr>
              <a:t>Entity Change Records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3017520" y="3438720"/>
            <a:ext cx="21380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f79646"/>
                </a:solidFill>
                <a:latin typeface="Calibri"/>
                <a:ea typeface="DejaVu Sans"/>
              </a:rPr>
              <a:t>enlist entities as they are modified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213840" y="144000"/>
            <a:ext cx="5905440" cy="2519280"/>
          </a:xfrm>
          <a:prstGeom prst="rect">
            <a:avLst/>
          </a:prstGeom>
          <a:noFill/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1f497d"/>
                </a:solidFill>
                <a:latin typeface="Calibri"/>
                <a:ea typeface="DejaVu Sans"/>
              </a:rPr>
              <a:t>InteractionContext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6294600" y="833760"/>
            <a:ext cx="1588680" cy="497520"/>
          </a:xfrm>
          <a:prstGeom prst="rect">
            <a:avLst/>
          </a:prstGeom>
          <a:solidFill>
            <a:srgbClr val="ffffff"/>
          </a:solidFill>
          <a:ln>
            <a:solidFill>
              <a:srgbClr val="3366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336699"/>
                </a:solidFill>
                <a:latin typeface="Calibri"/>
                <a:ea typeface="DejaVu Sans"/>
              </a:rPr>
              <a:t>Execution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336699"/>
                </a:solidFill>
                <a:latin typeface="Calibri"/>
                <a:ea typeface="DejaVu Sans"/>
              </a:rPr>
              <a:t>Publisher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6330600" y="3205440"/>
            <a:ext cx="1632960" cy="549720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  <a:ea typeface="DejaVu Sans"/>
              </a:rPr>
              <a:t>EntityPropertyChange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  <a:ea typeface="DejaVu Sans"/>
              </a:rPr>
              <a:t>Publisher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6201000" y="233280"/>
            <a:ext cx="14774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336699"/>
                </a:solidFill>
                <a:latin typeface="Calibri"/>
                <a:ea typeface="DejaVu Sans"/>
              </a:rPr>
              <a:t>publish each execution</a:t>
            </a:r>
            <a:br/>
            <a:r>
              <a:rPr b="0" lang="en-GB" sz="1100" spc="-1" strike="noStrike">
                <a:solidFill>
                  <a:srgbClr val="336699"/>
                </a:solidFill>
                <a:latin typeface="Calibri"/>
                <a:ea typeface="DejaVu Sans"/>
              </a:rPr>
              <a:t>immediately after it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336699"/>
                </a:solidFill>
                <a:latin typeface="Calibri"/>
                <a:ea typeface="DejaVu Sans"/>
              </a:rPr>
              <a:t>completes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 flipV="1">
            <a:off x="5400000" y="3743280"/>
            <a:ext cx="1079280" cy="43128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4"/>
          <p:cNvSpPr/>
          <p:nvPr/>
        </p:nvSpPr>
        <p:spPr>
          <a:xfrm>
            <a:off x="6237000" y="3946320"/>
            <a:ext cx="15307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publish enlisted records</a:t>
            </a:r>
            <a:br/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during pre-commit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of current transaction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3024000" y="4697280"/>
            <a:ext cx="2015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99"/>
                </a:solidFill>
                <a:latin typeface="Calibri"/>
                <a:ea typeface="DejaVu Sans"/>
              </a:rPr>
              <a:t>broadcast pre- and post-events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99"/>
                </a:solidFill>
                <a:latin typeface="Calibri"/>
                <a:ea typeface="DejaVu Sans"/>
              </a:rPr>
              <a:t>through EventBus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6216120" y="1554840"/>
            <a:ext cx="13395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  <a:ea typeface="DejaVu Sans"/>
              </a:rPr>
              <a:t>publish command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  <a:ea typeface="DejaVu Sans"/>
              </a:rPr>
              <a:t>at end of interaction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4802400" y="1387440"/>
            <a:ext cx="11001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003366"/>
                </a:solidFill>
                <a:latin typeface="Calibri"/>
                <a:ea typeface="DejaVu Sans"/>
              </a:rPr>
              <a:t>Sub-executions</a:t>
            </a:r>
            <a:br/>
            <a:r>
              <a:rPr b="0" lang="en-GB" sz="1100" spc="-1" strike="noStrike">
                <a:solidFill>
                  <a:srgbClr val="003366"/>
                </a:solidFill>
                <a:latin typeface="Calibri"/>
                <a:ea typeface="DejaVu Sans"/>
              </a:rPr>
              <a:t>via</a:t>
            </a:r>
            <a:br/>
            <a:r>
              <a:rPr b="0" lang="en-GB" sz="1100" spc="-1" strike="noStrike">
                <a:solidFill>
                  <a:srgbClr val="003366"/>
                </a:solidFill>
                <a:latin typeface="Calibri"/>
                <a:ea typeface="DejaVu Sans"/>
              </a:rPr>
              <a:t>WrapperFactory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7784640" y="3516840"/>
            <a:ext cx="494640" cy="576720"/>
          </a:xfrm>
          <a:prstGeom prst="curvedConnector2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9"/>
          <p:cNvSpPr/>
          <p:nvPr/>
        </p:nvSpPr>
        <p:spPr>
          <a:xfrm flipV="1" rot="5400000">
            <a:off x="3855960" y="1347840"/>
            <a:ext cx="1126080" cy="6933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2225">
            <a:solidFill>
              <a:srgbClr val="4f81bd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0"/>
          <p:cNvSpPr/>
          <p:nvPr/>
        </p:nvSpPr>
        <p:spPr>
          <a:xfrm flipH="1">
            <a:off x="1743480" y="1159200"/>
            <a:ext cx="4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1"/>
          <p:cNvSpPr/>
          <p:nvPr/>
        </p:nvSpPr>
        <p:spPr>
          <a:xfrm>
            <a:off x="332640" y="3287160"/>
            <a:ext cx="1047960" cy="7192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Child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4196520" y="972000"/>
            <a:ext cx="2102760" cy="14904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3"/>
          <p:cNvSpPr/>
          <p:nvPr/>
        </p:nvSpPr>
        <p:spPr>
          <a:xfrm>
            <a:off x="8640000" y="6012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6300000" y="4705560"/>
            <a:ext cx="1632960" cy="549720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  <a:ea typeface="DejaVu Sans"/>
              </a:rPr>
              <a:t>EntityChanges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  <a:ea typeface="DejaVu Sans"/>
              </a:rPr>
              <a:t>Publisher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5487120" y="4320000"/>
            <a:ext cx="920160" cy="38484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6300000" y="1980000"/>
            <a:ext cx="1574640" cy="497520"/>
          </a:xfrm>
          <a:prstGeom prst="rect">
            <a:avLst/>
          </a:prstGeom>
          <a:solidFill>
            <a:srgbClr val="ffffff"/>
          </a:solidFill>
          <a:ln>
            <a:solidFill>
              <a:srgbClr val="6666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666666"/>
                </a:solidFill>
                <a:latin typeface="Calibri"/>
                <a:ea typeface="DejaVu Sans"/>
              </a:rPr>
              <a:t>Publisher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208000" y="4094280"/>
            <a:ext cx="1632960" cy="5497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solidFill>
              <a:srgbClr val="8064a2"/>
            </a:solidFill>
          </a:ln>
          <a:effectLst>
            <a:outerShdw dir="2700000" dist="101823">
              <a:srgbClr val="808080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  <a:ea typeface="DejaVu Sans"/>
              </a:rPr>
              <a:t>EntityPropertyChange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  <a:ea typeface="DejaVu Sans"/>
              </a:rPr>
              <a:t>Subscriber - SPI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230320" y="5724000"/>
            <a:ext cx="1632960" cy="5497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solidFill>
              <a:srgbClr val="8064a2"/>
            </a:solidFill>
          </a:ln>
          <a:effectLst>
            <a:outerShdw dir="2700000" dist="101823">
              <a:srgbClr val="808080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8064a2"/>
                </a:solidFill>
                <a:latin typeface="Calibri"/>
                <a:ea typeface="DejaVu Sans"/>
              </a:rPr>
              <a:t>EntityChanges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8064a2"/>
                </a:solidFill>
                <a:latin typeface="Calibri"/>
                <a:ea typeface="DejaVu Sans"/>
              </a:rPr>
              <a:t>Subscriber - SPI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29"/>
          <p:cNvSpPr/>
          <p:nvPr/>
        </p:nvSpPr>
        <p:spPr>
          <a:xfrm>
            <a:off x="7790400" y="5152680"/>
            <a:ext cx="488880" cy="570600"/>
          </a:xfrm>
          <a:prstGeom prst="curvedConnector2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0"/>
          <p:cNvSpPr/>
          <p:nvPr/>
        </p:nvSpPr>
        <p:spPr>
          <a:xfrm>
            <a:off x="8136000" y="1332000"/>
            <a:ext cx="1588680" cy="497520"/>
          </a:xfrm>
          <a:prstGeom prst="rect">
            <a:avLst/>
          </a:prstGeom>
          <a:solidFill>
            <a:srgbClr val="ffffff"/>
          </a:solidFill>
          <a:ln>
            <a:solidFill>
              <a:srgbClr val="336699"/>
            </a:solidFill>
          </a:ln>
          <a:effectLst>
            <a:outerShdw dir="2700000" dist="101823">
              <a:srgbClr val="80808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336699"/>
                </a:solidFill>
                <a:latin typeface="Calibri"/>
                <a:ea typeface="DejaVu Sans"/>
              </a:rPr>
              <a:t>Execution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336699"/>
                </a:solidFill>
                <a:latin typeface="Calibri"/>
                <a:ea typeface="DejaVu Sans"/>
              </a:rPr>
              <a:t>Subscriber - SPI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66" name="CustomShape 31"/>
          <p:cNvSpPr/>
          <p:nvPr/>
        </p:nvSpPr>
        <p:spPr>
          <a:xfrm>
            <a:off x="7691760" y="2048760"/>
            <a:ext cx="1199520" cy="428760"/>
          </a:xfrm>
          <a:prstGeom prst="curvedConnector2">
            <a:avLst/>
          </a:prstGeom>
          <a:noFill/>
          <a:ln w="19050">
            <a:solidFill>
              <a:srgbClr val="66666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2"/>
          <p:cNvSpPr/>
          <p:nvPr/>
        </p:nvSpPr>
        <p:spPr>
          <a:xfrm>
            <a:off x="8138880" y="2464920"/>
            <a:ext cx="1580400" cy="497520"/>
          </a:xfrm>
          <a:prstGeom prst="rect">
            <a:avLst/>
          </a:prstGeom>
          <a:solidFill>
            <a:srgbClr val="ffffff"/>
          </a:solidFill>
          <a:ln>
            <a:solidFill>
              <a:srgbClr val="666666"/>
            </a:solidFill>
          </a:ln>
          <a:effectLst>
            <a:outerShdw dir="2700000" dist="101823">
              <a:srgbClr val="80808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666666"/>
                </a:solidFill>
                <a:latin typeface="Calibri"/>
                <a:ea typeface="DejaVu Sans"/>
              </a:rPr>
              <a:t>Subscriber - SPI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33"/>
          <p:cNvSpPr/>
          <p:nvPr/>
        </p:nvSpPr>
        <p:spPr>
          <a:xfrm rot="16206000">
            <a:off x="5776560" y="1960560"/>
            <a:ext cx="143280" cy="89892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4"/>
          <p:cNvSpPr/>
          <p:nvPr/>
        </p:nvSpPr>
        <p:spPr>
          <a:xfrm>
            <a:off x="8263800" y="3475440"/>
            <a:ext cx="16678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receive pre-post property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values for each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changed entity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0" name="CustomShape 35"/>
          <p:cNvSpPr/>
          <p:nvPr/>
        </p:nvSpPr>
        <p:spPr>
          <a:xfrm>
            <a:off x="8203320" y="5023440"/>
            <a:ext cx="16844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receive the entire set of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changed entities,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8064a2"/>
                </a:solidFill>
                <a:latin typeface="Calibri"/>
                <a:ea typeface="DejaVu Sans"/>
              </a:rPr>
              <a:t>serializable as ChangesDto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>
            <a:off x="2880000" y="2880000"/>
            <a:ext cx="3059280" cy="53928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1600" spc="-1" strike="noStrike">
                <a:solidFill>
                  <a:srgbClr val="f79646"/>
                </a:solidFill>
                <a:latin typeface="Calibri"/>
                <a:ea typeface="DejaVu Sans"/>
              </a:rPr>
              <a:t>Persistence Layer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CustomShape 37"/>
          <p:cNvSpPr/>
          <p:nvPr/>
        </p:nvSpPr>
        <p:spPr>
          <a:xfrm flipH="1">
            <a:off x="5112720" y="3420000"/>
            <a:ext cx="360" cy="7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79646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8"/>
          <p:cNvSpPr/>
          <p:nvPr/>
        </p:nvSpPr>
        <p:spPr>
          <a:xfrm>
            <a:off x="180360" y="2678760"/>
            <a:ext cx="1139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  <a:ea typeface="DejaVu Sans"/>
              </a:rPr>
              <a:t>async execuction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  <a:ea typeface="DejaVu Sans"/>
              </a:rPr>
              <a:t>via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alibri"/>
                <a:ea typeface="DejaVu Sans"/>
              </a:rPr>
              <a:t>WrapperFactory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4" name="CustomShape 39"/>
          <p:cNvSpPr/>
          <p:nvPr/>
        </p:nvSpPr>
        <p:spPr>
          <a:xfrm rot="5400000">
            <a:off x="930240" y="2874240"/>
            <a:ext cx="785880" cy="504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0"/>
          <p:cNvSpPr/>
          <p:nvPr/>
        </p:nvSpPr>
        <p:spPr>
          <a:xfrm>
            <a:off x="3888000" y="2664000"/>
            <a:ext cx="36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1"/>
          <p:cNvSpPr/>
          <p:nvPr/>
        </p:nvSpPr>
        <p:spPr>
          <a:xfrm>
            <a:off x="7747560" y="895320"/>
            <a:ext cx="1199520" cy="42876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2"/>
          <p:cNvSpPr/>
          <p:nvPr/>
        </p:nvSpPr>
        <p:spPr>
          <a:xfrm flipH="1">
            <a:off x="4967280" y="4639680"/>
            <a:ext cx="7200" cy="72540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3"/>
          <p:cNvSpPr/>
          <p:nvPr/>
        </p:nvSpPr>
        <p:spPr>
          <a:xfrm flipH="1">
            <a:off x="5286960" y="4635000"/>
            <a:ext cx="360" cy="73008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4"/>
          <p:cNvSpPr/>
          <p:nvPr/>
        </p:nvSpPr>
        <p:spPr>
          <a:xfrm flipH="1">
            <a:off x="2374920" y="2520000"/>
            <a:ext cx="360" cy="284040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5"/>
          <p:cNvSpPr/>
          <p:nvPr/>
        </p:nvSpPr>
        <p:spPr>
          <a:xfrm>
            <a:off x="2052000" y="5365440"/>
            <a:ext cx="935280" cy="574200"/>
          </a:xfrm>
          <a:prstGeom prst="rect">
            <a:avLst/>
          </a:prstGeom>
          <a:solidFill>
            <a:srgbClr val="669966"/>
          </a:solidFill>
          <a:ln>
            <a:solidFill>
              <a:srgbClr val="377f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Domain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Event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684000" y="4716000"/>
            <a:ext cx="1799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336699"/>
                </a:solidFill>
                <a:latin typeface="Calibri"/>
                <a:ea typeface="DejaVu Sans"/>
              </a:rPr>
              <a:t>broadcast domain-events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336699"/>
                </a:solidFill>
                <a:latin typeface="Calibri"/>
                <a:ea typeface="DejaVu Sans"/>
              </a:rPr>
              <a:t>through EventBus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 flipH="1">
            <a:off x="2662920" y="2515320"/>
            <a:ext cx="360" cy="284040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Application>LibreOffice/7.0.3.1$Windows_X86_64 LibreOffice_project/d7547858d014d4cf69878db179d326fc3483e082</Application>
  <Words>95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2016-05-13T11:03:52Z</dcterms:created>
  <dc:creator>Dan Haywood</dc:creator>
  <dc:description/>
  <dc:language>de-AT</dc:language>
  <cp:lastModifiedBy/>
  <dcterms:modified xsi:type="dcterms:W3CDTF">2020-11-20T18:11:42Z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