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4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2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A70C8-4F78-455D-BEBD-FAD3400884CB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41E46-BC38-4D44-927E-2CDEF10A4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5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/>
          <p:cNvSpPr/>
          <p:nvPr/>
        </p:nvSpPr>
        <p:spPr>
          <a:xfrm>
            <a:off x="2013297" y="750903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github.com/</a:t>
            </a:r>
            <a:br>
              <a:rPr lang="en-GB" sz="1400" dirty="0"/>
            </a:br>
            <a:r>
              <a:rPr lang="en-GB" sz="1400" dirty="0"/>
              <a:t>apache/</a:t>
            </a:r>
            <a:r>
              <a:rPr lang="en-GB" sz="1400" dirty="0" err="1"/>
              <a:t>isis.git</a:t>
            </a:r>
            <a:endParaRPr lang="en-US" sz="14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6027118" y="1916814"/>
            <a:ext cx="1858296" cy="102255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github.com/</a:t>
            </a:r>
            <a:br>
              <a:rPr lang="en-GB" sz="1400" dirty="0"/>
            </a:br>
            <a:r>
              <a:rPr lang="en-GB" sz="1400" dirty="0" err="1"/>
              <a:t>joedeveloper</a:t>
            </a:r>
            <a:r>
              <a:rPr lang="en-GB" sz="1400" dirty="0"/>
              <a:t>/</a:t>
            </a:r>
            <a:r>
              <a:rPr lang="en-GB" sz="1400" dirty="0" err="1"/>
              <a:t>isis.git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571616" y="3902224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748597" y="4034957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git clone</a:t>
            </a:r>
            <a:endParaRPr lang="en-US" sz="1400" dirty="0"/>
          </a:p>
        </p:txBody>
      </p:sp>
      <p:sp>
        <p:nvSpPr>
          <p:cNvPr id="10" name="Trapezoid 9"/>
          <p:cNvSpPr/>
          <p:nvPr/>
        </p:nvSpPr>
        <p:spPr>
          <a:xfrm>
            <a:off x="384801" y="5121422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COMMITTER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7380" y="3902224"/>
            <a:ext cx="1681316" cy="1130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/>
          <p:cNvSpPr/>
          <p:nvPr/>
        </p:nvSpPr>
        <p:spPr>
          <a:xfrm>
            <a:off x="6314361" y="4034957"/>
            <a:ext cx="1297856" cy="87015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local git clone</a:t>
            </a:r>
            <a:endParaRPr lang="en-US" sz="1400" dirty="0"/>
          </a:p>
        </p:txBody>
      </p:sp>
      <p:sp>
        <p:nvSpPr>
          <p:cNvPr id="13" name="Trapezoid 12"/>
          <p:cNvSpPr/>
          <p:nvPr/>
        </p:nvSpPr>
        <p:spPr>
          <a:xfrm>
            <a:off x="5950565" y="5121422"/>
            <a:ext cx="2074607" cy="501446"/>
          </a:xfrm>
          <a:prstGeom prst="trapezoid">
            <a:avLst>
              <a:gd name="adj" fmla="val 406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CONTRIBUTOR</a:t>
            </a:r>
            <a:endParaRPr lang="en-US" dirty="0"/>
          </a:p>
        </p:txBody>
      </p:sp>
      <p:cxnSp>
        <p:nvCxnSpPr>
          <p:cNvPr id="19" name="Curved Connector 18"/>
          <p:cNvCxnSpPr>
            <a:stCxn id="6" idx="4"/>
            <a:endCxn id="7" idx="1"/>
          </p:cNvCxnSpPr>
          <p:nvPr/>
        </p:nvCxnSpPr>
        <p:spPr>
          <a:xfrm>
            <a:off x="3871593" y="1262181"/>
            <a:ext cx="3084673" cy="654633"/>
          </a:xfrm>
          <a:prstGeom prst="curvedConnector2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4"/>
            <a:endCxn id="12" idx="4"/>
          </p:cNvCxnSpPr>
          <p:nvPr/>
        </p:nvCxnSpPr>
        <p:spPr>
          <a:xfrm flipH="1">
            <a:off x="7612217" y="2428092"/>
            <a:ext cx="273197" cy="2041943"/>
          </a:xfrm>
          <a:prstGeom prst="curvedConnector3">
            <a:avLst>
              <a:gd name="adj1" fmla="val -83676"/>
            </a:avLst>
          </a:prstGeom>
          <a:ln w="28575">
            <a:solidFill>
              <a:schemeClr val="bg1">
                <a:lumMod val="50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12" idx="1"/>
            <a:endCxn id="7" idx="3"/>
          </p:cNvCxnSpPr>
          <p:nvPr/>
        </p:nvCxnSpPr>
        <p:spPr>
          <a:xfrm rot="16200000" flipV="1">
            <a:off x="6411984" y="3483651"/>
            <a:ext cx="1095588" cy="7023"/>
          </a:xfrm>
          <a:prstGeom prst="curvedConnector3">
            <a:avLst>
              <a:gd name="adj1" fmla="val 50000"/>
            </a:avLst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cxnSpLocks/>
            <a:stCxn id="9" idx="1"/>
            <a:endCxn id="6" idx="2"/>
          </p:cNvCxnSpPr>
          <p:nvPr/>
        </p:nvCxnSpPr>
        <p:spPr>
          <a:xfrm rot="5400000" flipH="1" flipV="1">
            <a:off x="319023" y="2340683"/>
            <a:ext cx="2772776" cy="615772"/>
          </a:xfrm>
          <a:prstGeom prst="curvedConnector2">
            <a:avLst/>
          </a:prstGeom>
          <a:ln w="28575"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7" idx="2"/>
            <a:endCxn id="9" idx="4"/>
          </p:cNvCxnSpPr>
          <p:nvPr/>
        </p:nvCxnSpPr>
        <p:spPr>
          <a:xfrm rot="10800000" flipV="1">
            <a:off x="2046454" y="2428091"/>
            <a:ext cx="3980665" cy="2041943"/>
          </a:xfrm>
          <a:prstGeom prst="curvedConnector3">
            <a:avLst>
              <a:gd name="adj1" fmla="val 50000"/>
            </a:avLst>
          </a:prstGeom>
          <a:ln w="28575">
            <a:prstDash val="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8333" y="1046832"/>
            <a:ext cx="1359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1. one-time fork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476296" y="2361450"/>
            <a:ext cx="766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git pull</a:t>
            </a:r>
            <a:br>
              <a:rPr lang="en-GB" sz="1400" dirty="0"/>
            </a:br>
            <a:r>
              <a:rPr lang="en-GB" sz="1400" dirty="0"/>
              <a:t>git push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130166" y="3209830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4. git push</a:t>
            </a:r>
            <a:endParaRPr lang="en-US" sz="1400" dirty="0"/>
          </a:p>
        </p:txBody>
      </p:sp>
      <p:cxnSp>
        <p:nvCxnSpPr>
          <p:cNvPr id="53" name="Curved Connector 52"/>
          <p:cNvCxnSpPr>
            <a:stCxn id="6" idx="3"/>
            <a:endCxn id="12" idx="2"/>
          </p:cNvCxnSpPr>
          <p:nvPr/>
        </p:nvCxnSpPr>
        <p:spPr>
          <a:xfrm rot="16200000" flipH="1">
            <a:off x="3280115" y="1435788"/>
            <a:ext cx="2696577" cy="3371916"/>
          </a:xfrm>
          <a:prstGeom prst="curvedConnector2">
            <a:avLst/>
          </a:prstGeom>
          <a:ln w="28575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56467" y="3838617"/>
            <a:ext cx="861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3. git pull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7909293" y="4097997"/>
            <a:ext cx="102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2. one-time</a:t>
            </a:r>
            <a:br>
              <a:rPr lang="en-GB" sz="1400" dirty="0"/>
            </a:br>
            <a:r>
              <a:rPr lang="en-GB" sz="1400" dirty="0"/>
              <a:t>clone</a:t>
            </a:r>
            <a:endParaRPr lang="en-US" sz="1400" dirty="0"/>
          </a:p>
        </p:txBody>
      </p:sp>
      <p:sp>
        <p:nvSpPr>
          <p:cNvPr id="61" name="Flowchart: Document 60"/>
          <p:cNvSpPr/>
          <p:nvPr/>
        </p:nvSpPr>
        <p:spPr>
          <a:xfrm>
            <a:off x="3518471" y="4840011"/>
            <a:ext cx="706244" cy="721531"/>
          </a:xfrm>
          <a:prstGeom prst="flowChart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JIRA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00342" y="3664527"/>
            <a:ext cx="1486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7. Review &amp; apply</a:t>
            </a:r>
            <a:br>
              <a:rPr lang="en-GB" sz="1400" dirty="0"/>
            </a:br>
            <a:r>
              <a:rPr lang="en-GB" sz="1400" dirty="0"/>
              <a:t>pull request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263780" y="4553299"/>
            <a:ext cx="118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5. Create JIRA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37511" y="4848925"/>
            <a:ext cx="1219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/>
              <a:t>6. raise </a:t>
            </a:r>
            <a:r>
              <a:rPr lang="en-GB" sz="1400" dirty="0" err="1"/>
              <a:t>github</a:t>
            </a:r>
            <a:br>
              <a:rPr lang="en-GB" sz="1400" dirty="0"/>
            </a:br>
            <a:r>
              <a:rPr lang="en-GB" sz="1400" dirty="0"/>
              <a:t>pull request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14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47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13</cp:revision>
  <dcterms:created xsi:type="dcterms:W3CDTF">2012-12-14T17:23:31Z</dcterms:created>
  <dcterms:modified xsi:type="dcterms:W3CDTF">2018-01-04T19:35:06Z</dcterms:modified>
</cp:coreProperties>
</file>