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7171"/>
    <a:srgbClr val="548235"/>
    <a:srgbClr val="70AD47"/>
    <a:srgbClr val="CCCCFF"/>
    <a:srgbClr val="FF99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26" y="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4E31-B80F-412E-B468-DC0CC7512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24003-2E45-4265-8ED1-4FC61E9DF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1905-48F1-41E4-BFD9-AEC32DA0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2671B-9C44-4AD5-A64C-E30C357A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9CBF-0414-40FF-9E1B-379B2BEA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3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E5B8-4559-43D5-B934-F5B26EF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FF326-114A-4A03-B584-0EEC3838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F324-F917-4199-A2D8-D1988F87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DE13-92EB-41E5-966F-BD095E44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8380-A788-4359-89B4-21A1ED1E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7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B93B9-65FF-4FF7-9F02-C1CC6EB99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27676-CA37-4302-AFF8-518FA1577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2494-3859-451B-A609-3E6D7049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F53B-AA6D-4A39-8822-4ED262FA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F33F-4FE7-44D2-8B97-948627B4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6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F7C6-C3AF-40AC-A9AD-FD47ACB3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D7AD-DEE0-4D44-A958-7657699B0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1967-71A5-4727-9999-3761D951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8DD8-0231-47B4-9C11-3E138FDC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98C6-84A1-4569-A192-48F1C096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17E6-3F35-4E02-A0FE-7E6968BF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C8B0-6BE0-4656-965C-7096174B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AE85-BD69-44B3-9962-25927406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C5D3-5436-4921-A025-00881B32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4FC3-773E-4541-AA69-2E65102C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8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FADF-93BB-452B-85CF-B9C4F374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8E1D-E087-4CB3-86CB-EAE5CEA5A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14B9-44DB-49BC-BFCC-E76718276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50E24-E161-4B8C-B6EB-8153C053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71994-4C56-424F-A5F9-36D87231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4E77-DA21-4E90-B295-85E46FAC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2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4779-D2B3-4462-A0DA-551EE70C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94085-CACD-4958-A30E-8602B4F55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592B3-AB10-4A8F-8C44-44A61F14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F4F7-1D0B-49FF-A5B0-51F11B848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12DC1-F92E-4054-960A-9E52FB928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2B9ED-5287-4384-8E32-D726E29E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767E6-12E3-4A27-8A1B-FD807400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53B62-BCF0-4BE7-BAEB-F9713450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64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0AB4-8989-4FF8-9CC9-ACBBAECA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522B7-6CB0-4995-90D1-5CE6894A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A3947-0DEC-466F-BD67-0898B013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91B4C-87E6-4F8F-96B0-857E2824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73E8B-313A-4856-9560-FF55520B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B65E2-FC9E-4D9A-B4E0-9FB86AAF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5CC02-883D-4853-9E2A-6C054066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3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B9D-FB6E-4045-9E5E-0D259B87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5780-D115-41B2-A3EF-F055AFB3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A9F17-3DA5-4CC7-AF5D-DE7859C7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1E19-4E2B-4FE7-A020-04B818A2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47D6B-E6B4-44D4-8A92-8AEF5BEE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7FC1C-C39F-46BE-8F18-D07D7E62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7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792E-1110-4AD7-A584-430456D1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FE62F-07C0-4B08-B7A3-4E605A23E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35D0-01D4-4D9A-8475-FDE9F28C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629FA-96CA-4B8B-A8AF-07AD4D42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49317-ACE1-4256-8F48-97474463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1D927-9F53-4169-83C9-3EBA8FB8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66D6F-748A-49DE-B129-D0E347CA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5A928-A5F7-4362-8485-917B1914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B9F7A-C869-4630-8F54-15941CC7A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BD86-569B-442C-ABE1-0B002BE59BAD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B2BE-A9F8-4BD9-8ED3-C2D981DC8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45CF-2934-4B13-8740-C177F3704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88199CD1-CDB7-42ED-9703-7E46E7989C7B}"/>
              </a:ext>
            </a:extLst>
          </p:cNvPr>
          <p:cNvSpPr/>
          <p:nvPr/>
        </p:nvSpPr>
        <p:spPr>
          <a:xfrm>
            <a:off x="9665424" y="4567827"/>
            <a:ext cx="2411187" cy="1511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DDB6BC3-BAA6-49BF-8742-0D0F5EFDFC3B}"/>
              </a:ext>
            </a:extLst>
          </p:cNvPr>
          <p:cNvSpPr/>
          <p:nvPr/>
        </p:nvSpPr>
        <p:spPr>
          <a:xfrm>
            <a:off x="4826292" y="454817"/>
            <a:ext cx="2460205" cy="770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8925A34-3BA1-4674-BCB5-C21486C74D4B}"/>
              </a:ext>
            </a:extLst>
          </p:cNvPr>
          <p:cNvSpPr/>
          <p:nvPr/>
        </p:nvSpPr>
        <p:spPr>
          <a:xfrm>
            <a:off x="2598429" y="2471089"/>
            <a:ext cx="2511882" cy="1702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7BDD688-4E0D-4C5C-9B91-5EFB45393F65}"/>
              </a:ext>
            </a:extLst>
          </p:cNvPr>
          <p:cNvSpPr/>
          <p:nvPr/>
        </p:nvSpPr>
        <p:spPr>
          <a:xfrm>
            <a:off x="7791338" y="1442798"/>
            <a:ext cx="2550171" cy="2661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FB28331-C485-4A67-BEB6-61F55D45790D}"/>
              </a:ext>
            </a:extLst>
          </p:cNvPr>
          <p:cNvSpPr/>
          <p:nvPr/>
        </p:nvSpPr>
        <p:spPr>
          <a:xfrm>
            <a:off x="115389" y="5369501"/>
            <a:ext cx="3784138" cy="1372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endParaRPr lang="en-GB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1303A4-3398-4303-BE6F-0D5BDAB4262F}"/>
              </a:ext>
            </a:extLst>
          </p:cNvPr>
          <p:cNvSpPr/>
          <p:nvPr/>
        </p:nvSpPr>
        <p:spPr>
          <a:xfrm>
            <a:off x="7990174" y="3461505"/>
            <a:ext cx="2220939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@</a:t>
            </a:r>
            <a:r>
              <a:rPr lang="en-GB" sz="1200" dirty="0" err="1">
                <a:solidFill>
                  <a:schemeClr val="tx1"/>
                </a:solidFill>
              </a:rPr>
              <a:t>SpringBootApplication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SimpleApp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92F46D-6A68-4171-9609-23CA6212E1A1}"/>
              </a:ext>
            </a:extLst>
          </p:cNvPr>
          <p:cNvSpPr/>
          <p:nvPr/>
        </p:nvSpPr>
        <p:spPr>
          <a:xfrm>
            <a:off x="7990174" y="2559937"/>
            <a:ext cx="2220939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AppManifest</a:t>
            </a:r>
            <a:endParaRPr lang="en-GB" sz="12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762D483-DFDD-4457-AF60-561ACF6FB5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92875" y="3253737"/>
            <a:ext cx="4155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575A359-CD62-4416-8337-ACCC97F8F76E}"/>
              </a:ext>
            </a:extLst>
          </p:cNvPr>
          <p:cNvSpPr/>
          <p:nvPr/>
        </p:nvSpPr>
        <p:spPr>
          <a:xfrm>
            <a:off x="214875" y="826763"/>
            <a:ext cx="1240231" cy="486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Jdo</a:t>
            </a:r>
            <a:br>
              <a:rPr lang="en-GB" sz="1200" dirty="0"/>
            </a:br>
            <a:r>
              <a:rPr lang="en-GB" sz="1200" dirty="0"/>
              <a:t>DataNucleus5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55C4147-0E17-4D25-9CBE-718B6EAC93BA}"/>
              </a:ext>
            </a:extLst>
          </p:cNvPr>
          <p:cNvCxnSpPr>
            <a:cxnSpLocks/>
            <a:stCxn id="42" idx="2"/>
            <a:endCxn id="9" idx="3"/>
          </p:cNvCxnSpPr>
          <p:nvPr/>
        </p:nvCxnSpPr>
        <p:spPr>
          <a:xfrm rot="10800000" flipV="1">
            <a:off x="1455106" y="875027"/>
            <a:ext cx="392970" cy="194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E9154C-00CF-4857-BF05-29BC97B261E0}"/>
              </a:ext>
            </a:extLst>
          </p:cNvPr>
          <p:cNvSpPr/>
          <p:nvPr/>
        </p:nvSpPr>
        <p:spPr>
          <a:xfrm>
            <a:off x="5250398" y="4381175"/>
            <a:ext cx="1240231" cy="4860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Shiro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E0802-B509-4EB9-847E-233480A355E1}"/>
              </a:ext>
            </a:extLst>
          </p:cNvPr>
          <p:cNvSpPr/>
          <p:nvPr/>
        </p:nvSpPr>
        <p:spPr>
          <a:xfrm>
            <a:off x="214875" y="1407551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Runtime</a:t>
            </a:r>
            <a:br>
              <a:rPr lang="en-GB" sz="1200" dirty="0"/>
            </a:br>
            <a:r>
              <a:rPr lang="en-GB" sz="1200" dirty="0"/>
              <a:t>Services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1C3E2-54D4-4C68-96C4-1C5F5061F55A}"/>
              </a:ext>
            </a:extLst>
          </p:cNvPr>
          <p:cNvSpPr/>
          <p:nvPr/>
        </p:nvSpPr>
        <p:spPr>
          <a:xfrm>
            <a:off x="5250398" y="4969414"/>
            <a:ext cx="1240231" cy="486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Wicket Viewer</a:t>
            </a:r>
            <a:endParaRPr lang="en-GB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D28BD-9280-46DD-AEDF-CAA9ABC4980F}"/>
              </a:ext>
            </a:extLst>
          </p:cNvPr>
          <p:cNvSpPr/>
          <p:nvPr/>
        </p:nvSpPr>
        <p:spPr>
          <a:xfrm>
            <a:off x="5250398" y="5568914"/>
            <a:ext cx="1240231" cy="486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Restful Objects</a:t>
            </a:r>
            <a:br>
              <a:rPr lang="en-GB" sz="1200" dirty="0"/>
            </a:br>
            <a:r>
              <a:rPr lang="en-GB" sz="1200" dirty="0"/>
              <a:t>JaxrsResteasy4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0F8FFF8-84A6-4CD6-A72C-9857C66972BA}"/>
              </a:ext>
            </a:extLst>
          </p:cNvPr>
          <p:cNvCxnSpPr>
            <a:cxnSpLocks/>
            <a:stCxn id="175" idx="0"/>
            <a:endCxn id="14" idx="3"/>
          </p:cNvCxnSpPr>
          <p:nvPr/>
        </p:nvCxnSpPr>
        <p:spPr>
          <a:xfrm rot="16200000" flipV="1">
            <a:off x="6452405" y="4662415"/>
            <a:ext cx="493584" cy="4171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259D8A7-8190-433A-9E61-A3D7C6630C2C}"/>
              </a:ext>
            </a:extLst>
          </p:cNvPr>
          <p:cNvCxnSpPr>
            <a:cxnSpLocks/>
            <a:stCxn id="5" idx="1"/>
            <a:endCxn id="175" idx="6"/>
          </p:cNvCxnSpPr>
          <p:nvPr/>
        </p:nvCxnSpPr>
        <p:spPr>
          <a:xfrm rot="10800000" flipV="1">
            <a:off x="6979322" y="2802952"/>
            <a:ext cx="1010852" cy="24094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9EDE5DD-D248-4328-8C8E-67823EEA6DFC}"/>
              </a:ext>
            </a:extLst>
          </p:cNvPr>
          <p:cNvCxnSpPr>
            <a:cxnSpLocks/>
            <a:stCxn id="5" idx="1"/>
            <a:endCxn id="42" idx="6"/>
          </p:cNvCxnSpPr>
          <p:nvPr/>
        </p:nvCxnSpPr>
        <p:spPr>
          <a:xfrm rot="10800000">
            <a:off x="1991190" y="875027"/>
            <a:ext cx="5998984" cy="1927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982CE747-401D-435B-831F-0464473DFA4C}"/>
              </a:ext>
            </a:extLst>
          </p:cNvPr>
          <p:cNvCxnSpPr>
            <a:cxnSpLocks/>
            <a:stCxn id="175" idx="3"/>
            <a:endCxn id="18" idx="3"/>
          </p:cNvCxnSpPr>
          <p:nvPr/>
        </p:nvCxnSpPr>
        <p:spPr>
          <a:xfrm rot="5400000">
            <a:off x="6407614" y="5362376"/>
            <a:ext cx="532569" cy="366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37653D5-41D4-4C2D-82D7-604F34FD559F}"/>
              </a:ext>
            </a:extLst>
          </p:cNvPr>
          <p:cNvSpPr/>
          <p:nvPr/>
        </p:nvSpPr>
        <p:spPr>
          <a:xfrm>
            <a:off x="2653527" y="5743590"/>
            <a:ext cx="1089327" cy="36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core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354E88B-4A98-4BA9-93B2-416FEFC3BF41}"/>
              </a:ext>
            </a:extLst>
          </p:cNvPr>
          <p:cNvSpPr/>
          <p:nvPr/>
        </p:nvSpPr>
        <p:spPr>
          <a:xfrm>
            <a:off x="206675" y="1961340"/>
            <a:ext cx="1240231" cy="4860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Bypass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C3C2488-9A20-49C7-B837-D34CF2FE1399}"/>
              </a:ext>
            </a:extLst>
          </p:cNvPr>
          <p:cNvSpPr/>
          <p:nvPr/>
        </p:nvSpPr>
        <p:spPr>
          <a:xfrm>
            <a:off x="2677950" y="3582841"/>
            <a:ext cx="2220939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@</a:t>
            </a:r>
            <a:r>
              <a:rPr lang="en-GB" sz="1200" dirty="0" err="1">
                <a:solidFill>
                  <a:schemeClr val="tx1"/>
                </a:solidFill>
              </a:rPr>
              <a:t>SpringBootTest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SimpleModuleIntegTestAbstract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55433A5-36AE-4D61-B21D-214CB1AA98EB}"/>
              </a:ext>
            </a:extLst>
          </p:cNvPr>
          <p:cNvSpPr/>
          <p:nvPr/>
        </p:nvSpPr>
        <p:spPr>
          <a:xfrm>
            <a:off x="2737696" y="2707841"/>
            <a:ext cx="2220939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SimpleModuleIntegTestAbstract</a:t>
            </a:r>
            <a:r>
              <a:rPr lang="en-GB" sz="1200" dirty="0"/>
              <a:t>.</a:t>
            </a:r>
            <a:br>
              <a:rPr lang="en-GB" sz="1200" dirty="0"/>
            </a:br>
            <a:r>
              <a:rPr lang="en-GB" sz="1200" dirty="0" err="1"/>
              <a:t>TestApp</a:t>
            </a:r>
            <a:endParaRPr lang="en-GB" sz="1200" dirty="0"/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9ACBFF35-956D-4395-A2E0-8DC8EAABCEF9}"/>
              </a:ext>
            </a:extLst>
          </p:cNvPr>
          <p:cNvCxnSpPr>
            <a:cxnSpLocks/>
            <a:stCxn id="285" idx="0"/>
            <a:endCxn id="286" idx="2"/>
          </p:cNvCxnSpPr>
          <p:nvPr/>
        </p:nvCxnSpPr>
        <p:spPr>
          <a:xfrm rot="5400000" flipH="1" flipV="1">
            <a:off x="3623809" y="3358484"/>
            <a:ext cx="388968" cy="597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EF846A41-CD66-4101-BF48-5CDBCCD50A1E}"/>
              </a:ext>
            </a:extLst>
          </p:cNvPr>
          <p:cNvSpPr txBox="1"/>
          <p:nvPr/>
        </p:nvSpPr>
        <p:spPr>
          <a:xfrm>
            <a:off x="1916357" y="3255080"/>
            <a:ext cx="187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SpringBootTest</a:t>
            </a:r>
            <a:r>
              <a:rPr lang="en-GB" sz="1050" dirty="0"/>
              <a:t>(classes=…)</a:t>
            </a:r>
          </a:p>
        </p:txBody>
      </p:sp>
      <p:cxnSp>
        <p:nvCxnSpPr>
          <p:cNvPr id="303" name="Connector: Curved 302">
            <a:extLst>
              <a:ext uri="{FF2B5EF4-FFF2-40B4-BE49-F238E27FC236}">
                <a16:creationId xmlns:a16="http://schemas.microsoft.com/office/drawing/2014/main" id="{5961FFE4-C599-4393-9A74-5E95B975DF62}"/>
              </a:ext>
            </a:extLst>
          </p:cNvPr>
          <p:cNvCxnSpPr>
            <a:cxnSpLocks/>
            <a:stCxn id="286" idx="1"/>
            <a:endCxn id="164" idx="4"/>
          </p:cNvCxnSpPr>
          <p:nvPr/>
        </p:nvCxnSpPr>
        <p:spPr>
          <a:xfrm rot="10800000">
            <a:off x="2461930" y="1611793"/>
            <a:ext cx="275767" cy="13390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Curved 314">
            <a:extLst>
              <a:ext uri="{FF2B5EF4-FFF2-40B4-BE49-F238E27FC236}">
                <a16:creationId xmlns:a16="http://schemas.microsoft.com/office/drawing/2014/main" id="{6550FEAF-9CEC-47F8-B17E-5D50BFEF5F58}"/>
              </a:ext>
            </a:extLst>
          </p:cNvPr>
          <p:cNvCxnSpPr>
            <a:cxnSpLocks/>
            <a:stCxn id="42" idx="2"/>
            <a:endCxn id="15" idx="3"/>
          </p:cNvCxnSpPr>
          <p:nvPr/>
        </p:nvCxnSpPr>
        <p:spPr>
          <a:xfrm rot="10800000" flipV="1">
            <a:off x="1455106" y="875027"/>
            <a:ext cx="392970" cy="7755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>
            <a:extLst>
              <a:ext uri="{FF2B5EF4-FFF2-40B4-BE49-F238E27FC236}">
                <a16:creationId xmlns:a16="http://schemas.microsoft.com/office/drawing/2014/main" id="{128D33E9-A401-43EA-9C1C-3F03A7EB8111}"/>
              </a:ext>
            </a:extLst>
          </p:cNvPr>
          <p:cNvSpPr/>
          <p:nvPr/>
        </p:nvSpPr>
        <p:spPr>
          <a:xfrm>
            <a:off x="7990175" y="1672200"/>
            <a:ext cx="2204856" cy="486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Application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D9CD181B-45B5-4D44-9F7E-07B9DEB8C1AD}"/>
              </a:ext>
            </a:extLst>
          </p:cNvPr>
          <p:cNvSpPr/>
          <p:nvPr/>
        </p:nvSpPr>
        <p:spPr>
          <a:xfrm>
            <a:off x="4942933" y="567338"/>
            <a:ext cx="2204857" cy="486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Simple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93CD03F5-D318-4C5F-8172-CAB8BD858EB4}"/>
              </a:ext>
            </a:extLst>
          </p:cNvPr>
          <p:cNvSpPr/>
          <p:nvPr/>
        </p:nvSpPr>
        <p:spPr>
          <a:xfrm>
            <a:off x="1448004" y="6210044"/>
            <a:ext cx="1089327" cy="369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application</a:t>
            </a:r>
          </a:p>
        </p:txBody>
      </p:sp>
      <p:cxnSp>
        <p:nvCxnSpPr>
          <p:cNvPr id="389" name="Connector: Curved 388">
            <a:extLst>
              <a:ext uri="{FF2B5EF4-FFF2-40B4-BE49-F238E27FC236}">
                <a16:creationId xmlns:a16="http://schemas.microsoft.com/office/drawing/2014/main" id="{64C8F4C0-AB99-4D2A-B586-D334DD017AF9}"/>
              </a:ext>
            </a:extLst>
          </p:cNvPr>
          <p:cNvCxnSpPr>
            <a:cxnSpLocks/>
            <a:endCxn id="377" idx="2"/>
          </p:cNvCxnSpPr>
          <p:nvPr/>
        </p:nvCxnSpPr>
        <p:spPr>
          <a:xfrm rot="16200000" flipV="1">
            <a:off x="8805361" y="2445474"/>
            <a:ext cx="576176" cy="16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or: Curved 391">
            <a:extLst>
              <a:ext uri="{FF2B5EF4-FFF2-40B4-BE49-F238E27FC236}">
                <a16:creationId xmlns:a16="http://schemas.microsoft.com/office/drawing/2014/main" id="{9CC15F83-8243-4E1E-8902-3B6880A74C93}"/>
              </a:ext>
            </a:extLst>
          </p:cNvPr>
          <p:cNvCxnSpPr>
            <a:cxnSpLocks/>
            <a:stCxn id="377" idx="1"/>
            <a:endCxn id="387" idx="3"/>
          </p:cNvCxnSpPr>
          <p:nvPr/>
        </p:nvCxnSpPr>
        <p:spPr>
          <a:xfrm rot="10800000">
            <a:off x="7147791" y="810354"/>
            <a:ext cx="842385" cy="1104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nector: Curved 455">
            <a:extLst>
              <a:ext uri="{FF2B5EF4-FFF2-40B4-BE49-F238E27FC236}">
                <a16:creationId xmlns:a16="http://schemas.microsoft.com/office/drawing/2014/main" id="{DA9FFB47-1BAC-47F3-9FDC-C98339712BEB}"/>
              </a:ext>
            </a:extLst>
          </p:cNvPr>
          <p:cNvCxnSpPr>
            <a:cxnSpLocks/>
            <a:stCxn id="286" idx="0"/>
            <a:endCxn id="387" idx="2"/>
          </p:cNvCxnSpPr>
          <p:nvPr/>
        </p:nvCxnSpPr>
        <p:spPr>
          <a:xfrm rot="5400000" flipH="1" flipV="1">
            <a:off x="4119529" y="782008"/>
            <a:ext cx="1654471" cy="21971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06294774-0010-41A3-9681-B0F18772705B}"/>
              </a:ext>
            </a:extLst>
          </p:cNvPr>
          <p:cNvCxnSpPr>
            <a:cxnSpLocks/>
            <a:stCxn id="175" idx="4"/>
            <a:endCxn id="92" idx="3"/>
          </p:cNvCxnSpPr>
          <p:nvPr/>
        </p:nvCxnSpPr>
        <p:spPr>
          <a:xfrm rot="5400000">
            <a:off x="6126037" y="5671677"/>
            <a:ext cx="1146321" cy="4171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557478D-0046-4346-AFE3-81BF2E5A2356}"/>
              </a:ext>
            </a:extLst>
          </p:cNvPr>
          <p:cNvSpPr/>
          <p:nvPr/>
        </p:nvSpPr>
        <p:spPr>
          <a:xfrm>
            <a:off x="1848076" y="780372"/>
            <a:ext cx="143114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6D6BAC74-E21A-46C5-B20F-78FB48479529}"/>
              </a:ext>
            </a:extLst>
          </p:cNvPr>
          <p:cNvCxnSpPr>
            <a:cxnSpLocks/>
            <a:stCxn id="42" idx="2"/>
            <a:endCxn id="91" idx="3"/>
          </p:cNvCxnSpPr>
          <p:nvPr/>
        </p:nvCxnSpPr>
        <p:spPr>
          <a:xfrm rot="10800000">
            <a:off x="1455106" y="479419"/>
            <a:ext cx="392970" cy="3956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8F0DEB79-4888-4DB9-8985-6BB7917CBBDC}"/>
              </a:ext>
            </a:extLst>
          </p:cNvPr>
          <p:cNvSpPr/>
          <p:nvPr/>
        </p:nvSpPr>
        <p:spPr>
          <a:xfrm>
            <a:off x="1946623" y="5445127"/>
            <a:ext cx="177498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5B04DF-5FB2-404C-9AB5-B0EE9A966812}"/>
              </a:ext>
            </a:extLst>
          </p:cNvPr>
          <p:cNvSpPr txBox="1"/>
          <p:nvPr/>
        </p:nvSpPr>
        <p:spPr>
          <a:xfrm>
            <a:off x="2135936" y="5403217"/>
            <a:ext cx="15872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common  dependencies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7209C1-AD03-4AA2-815E-C8A9590DD921}"/>
              </a:ext>
            </a:extLst>
          </p:cNvPr>
          <p:cNvSpPr txBox="1"/>
          <p:nvPr/>
        </p:nvSpPr>
        <p:spPr>
          <a:xfrm>
            <a:off x="9185801" y="3150458"/>
            <a:ext cx="71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E4EC6-A964-40FD-9686-116AD5FEDF4E}"/>
              </a:ext>
            </a:extLst>
          </p:cNvPr>
          <p:cNvSpPr txBox="1"/>
          <p:nvPr/>
        </p:nvSpPr>
        <p:spPr>
          <a:xfrm flipH="1">
            <a:off x="8953616" y="35401"/>
            <a:ext cx="320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Application dependencies of</a:t>
            </a:r>
            <a:br>
              <a:rPr lang="en-GB" dirty="0"/>
            </a:br>
            <a:r>
              <a:rPr lang="en-GB" dirty="0" err="1"/>
              <a:t>isis</a:t>
            </a:r>
            <a:r>
              <a:rPr lang="en-GB" dirty="0"/>
              <a:t>-app-simpleapp (starter app)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2168251-15DA-4469-9763-4F4F29B26CFB}"/>
              </a:ext>
            </a:extLst>
          </p:cNvPr>
          <p:cNvSpPr/>
          <p:nvPr/>
        </p:nvSpPr>
        <p:spPr>
          <a:xfrm>
            <a:off x="2653526" y="6202339"/>
            <a:ext cx="1089327" cy="369134"/>
          </a:xfrm>
          <a:prstGeom prst="rect">
            <a:avLst/>
          </a:prstGeom>
          <a:solidFill>
            <a:srgbClr val="BF717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@Configuration</a:t>
            </a:r>
            <a:br>
              <a:rPr lang="en-GB" sz="1100" dirty="0"/>
            </a:br>
            <a:r>
              <a:rPr lang="en-GB" sz="1100" dirty="0" err="1"/>
              <a:t>tesing</a:t>
            </a:r>
            <a:endParaRPr lang="en-GB" sz="11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EFBFD41-7EFF-41C4-9398-4E198CEF93CD}"/>
              </a:ext>
            </a:extLst>
          </p:cNvPr>
          <p:cNvSpPr/>
          <p:nvPr/>
        </p:nvSpPr>
        <p:spPr>
          <a:xfrm>
            <a:off x="214875" y="236403"/>
            <a:ext cx="1240231" cy="486032"/>
          </a:xfrm>
          <a:prstGeom prst="rect">
            <a:avLst/>
          </a:prstGeom>
          <a:solidFill>
            <a:srgbClr val="BF717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Fixtures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4693512-383A-4929-AF26-D8704FB13744}"/>
              </a:ext>
            </a:extLst>
          </p:cNvPr>
          <p:cNvSpPr/>
          <p:nvPr/>
        </p:nvSpPr>
        <p:spPr>
          <a:xfrm>
            <a:off x="5250398" y="6210390"/>
            <a:ext cx="1240231" cy="486032"/>
          </a:xfrm>
          <a:prstGeom prst="rect">
            <a:avLst/>
          </a:prstGeom>
          <a:solidFill>
            <a:srgbClr val="BF717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H2Console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58ABBDF-98BA-4119-9A7C-7D34742354AF}"/>
              </a:ext>
            </a:extLst>
          </p:cNvPr>
          <p:cNvSpPr/>
          <p:nvPr/>
        </p:nvSpPr>
        <p:spPr>
          <a:xfrm>
            <a:off x="1451636" y="5765144"/>
            <a:ext cx="1089327" cy="369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security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3283591-3088-4840-904E-3CBD5110CFA2}"/>
              </a:ext>
            </a:extLst>
          </p:cNvPr>
          <p:cNvSpPr/>
          <p:nvPr/>
        </p:nvSpPr>
        <p:spPr>
          <a:xfrm>
            <a:off x="230450" y="5751295"/>
            <a:ext cx="1089327" cy="3691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persistence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8DB757D-69D2-4358-A696-0CFCE8FEBB58}"/>
              </a:ext>
            </a:extLst>
          </p:cNvPr>
          <p:cNvSpPr/>
          <p:nvPr/>
        </p:nvSpPr>
        <p:spPr>
          <a:xfrm>
            <a:off x="230450" y="6210044"/>
            <a:ext cx="1089327" cy="36913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viewer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04E40B3-E46B-4FED-887D-CB850E26A5E2}"/>
              </a:ext>
            </a:extLst>
          </p:cNvPr>
          <p:cNvSpPr/>
          <p:nvPr/>
        </p:nvSpPr>
        <p:spPr>
          <a:xfrm>
            <a:off x="9760550" y="5488988"/>
            <a:ext cx="2220939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@SpringBootTest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WebAppIntegTestAbstract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7207B2E-BCB8-4AB5-8737-F3DB0980EDDC}"/>
              </a:ext>
            </a:extLst>
          </p:cNvPr>
          <p:cNvSpPr/>
          <p:nvPr/>
        </p:nvSpPr>
        <p:spPr>
          <a:xfrm>
            <a:off x="9719715" y="4716326"/>
            <a:ext cx="2220939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WebAppntegTestAbstract</a:t>
            </a:r>
            <a:r>
              <a:rPr lang="en-GB" sz="1200" dirty="0"/>
              <a:t>.</a:t>
            </a:r>
            <a:br>
              <a:rPr lang="en-GB" sz="1200" dirty="0"/>
            </a:br>
            <a:r>
              <a:rPr lang="en-GB" sz="1200" dirty="0" err="1"/>
              <a:t>TestApp</a:t>
            </a:r>
            <a:endParaRPr lang="en-GB" sz="1200" dirty="0"/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EE8C39F3-B64E-4B6E-B550-EDEE28A41605}"/>
              </a:ext>
            </a:extLst>
          </p:cNvPr>
          <p:cNvCxnSpPr>
            <a:cxnSpLocks/>
            <a:stCxn id="117" idx="0"/>
            <a:endCxn id="118" idx="2"/>
          </p:cNvCxnSpPr>
          <p:nvPr/>
        </p:nvCxnSpPr>
        <p:spPr>
          <a:xfrm rot="16200000" flipV="1">
            <a:off x="10707288" y="5325255"/>
            <a:ext cx="286630" cy="408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8B793F0-6086-4DE0-A539-81010DCA193B}"/>
              </a:ext>
            </a:extLst>
          </p:cNvPr>
          <p:cNvSpPr txBox="1"/>
          <p:nvPr/>
        </p:nvSpPr>
        <p:spPr>
          <a:xfrm>
            <a:off x="12439507" y="5388560"/>
            <a:ext cx="187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SpringBootTest</a:t>
            </a:r>
            <a:r>
              <a:rPr lang="en-GB" sz="1050" dirty="0"/>
              <a:t>(classes=…)</a:t>
            </a:r>
          </a:p>
        </p:txBody>
      </p: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1550F00F-8042-4E6C-81F1-3A5CC29E6BF0}"/>
              </a:ext>
            </a:extLst>
          </p:cNvPr>
          <p:cNvCxnSpPr>
            <a:cxnSpLocks/>
            <a:stCxn id="118" idx="0"/>
            <a:endCxn id="377" idx="3"/>
          </p:cNvCxnSpPr>
          <p:nvPr/>
        </p:nvCxnSpPr>
        <p:spPr>
          <a:xfrm rot="16200000" flipV="1">
            <a:off x="9112053" y="2998194"/>
            <a:ext cx="2801110" cy="6351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Curved 153">
            <a:extLst>
              <a:ext uri="{FF2B5EF4-FFF2-40B4-BE49-F238E27FC236}">
                <a16:creationId xmlns:a16="http://schemas.microsoft.com/office/drawing/2014/main" id="{AD80DD3A-F112-4D8E-845B-A9FEE8710A07}"/>
              </a:ext>
            </a:extLst>
          </p:cNvPr>
          <p:cNvCxnSpPr>
            <a:cxnSpLocks/>
            <a:stCxn id="118" idx="1"/>
            <a:endCxn id="164" idx="6"/>
          </p:cNvCxnSpPr>
          <p:nvPr/>
        </p:nvCxnSpPr>
        <p:spPr>
          <a:xfrm rot="10800000">
            <a:off x="2533487" y="1517138"/>
            <a:ext cx="7186229" cy="3442204"/>
          </a:xfrm>
          <a:prstGeom prst="curvedConnector3">
            <a:avLst>
              <a:gd name="adj1" fmla="val 57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89196AEB-DC26-452C-B89F-49A8FCFD9090}"/>
              </a:ext>
            </a:extLst>
          </p:cNvPr>
          <p:cNvSpPr/>
          <p:nvPr/>
        </p:nvSpPr>
        <p:spPr>
          <a:xfrm>
            <a:off x="2390372" y="1422483"/>
            <a:ext cx="143114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516C238C-EBB4-4394-9862-8AA55A735F04}"/>
              </a:ext>
            </a:extLst>
          </p:cNvPr>
          <p:cNvCxnSpPr>
            <a:cxnSpLocks/>
            <a:stCxn id="164" idx="2"/>
            <a:endCxn id="42" idx="6"/>
          </p:cNvCxnSpPr>
          <p:nvPr/>
        </p:nvCxnSpPr>
        <p:spPr>
          <a:xfrm rot="10800000">
            <a:off x="1991190" y="875028"/>
            <a:ext cx="399182" cy="6421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Curved 170">
            <a:extLst>
              <a:ext uri="{FF2B5EF4-FFF2-40B4-BE49-F238E27FC236}">
                <a16:creationId xmlns:a16="http://schemas.microsoft.com/office/drawing/2014/main" id="{65DAF5E2-E0BF-4CFB-B3F7-F3A73BC60CCB}"/>
              </a:ext>
            </a:extLst>
          </p:cNvPr>
          <p:cNvCxnSpPr>
            <a:cxnSpLocks/>
            <a:stCxn id="164" idx="2"/>
            <a:endCxn id="269" idx="3"/>
          </p:cNvCxnSpPr>
          <p:nvPr/>
        </p:nvCxnSpPr>
        <p:spPr>
          <a:xfrm rot="10800000" flipV="1">
            <a:off x="1446906" y="1517138"/>
            <a:ext cx="943466" cy="6872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10443BD7-977E-47EE-9D95-7914BEC989C3}"/>
              </a:ext>
            </a:extLst>
          </p:cNvPr>
          <p:cNvSpPr txBox="1"/>
          <p:nvPr/>
        </p:nvSpPr>
        <p:spPr>
          <a:xfrm>
            <a:off x="8562356" y="1131116"/>
            <a:ext cx="187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 err="1"/>
              <a:t>webapp</a:t>
            </a:r>
            <a:endParaRPr lang="en-GB" sz="1400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B9F3810-3BFD-4CE4-A393-C2DD6C84C047}"/>
              </a:ext>
            </a:extLst>
          </p:cNvPr>
          <p:cNvSpPr txBox="1"/>
          <p:nvPr/>
        </p:nvSpPr>
        <p:spPr>
          <a:xfrm>
            <a:off x="2473782" y="4142790"/>
            <a:ext cx="1790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module-simple-tests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4026556-7046-4CE4-861B-C3DCB09D3CDE}"/>
              </a:ext>
            </a:extLst>
          </p:cNvPr>
          <p:cNvSpPr txBox="1"/>
          <p:nvPr/>
        </p:nvSpPr>
        <p:spPr>
          <a:xfrm>
            <a:off x="9299759" y="2194676"/>
            <a:ext cx="71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BB66AF5-4CF2-4E7A-B56B-AF7015DDE877}"/>
              </a:ext>
            </a:extLst>
          </p:cNvPr>
          <p:cNvSpPr txBox="1"/>
          <p:nvPr/>
        </p:nvSpPr>
        <p:spPr>
          <a:xfrm>
            <a:off x="7482796" y="831732"/>
            <a:ext cx="71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30312B-ACC1-46BB-9157-CBF5175ACCC5}"/>
              </a:ext>
            </a:extLst>
          </p:cNvPr>
          <p:cNvSpPr txBox="1"/>
          <p:nvPr/>
        </p:nvSpPr>
        <p:spPr>
          <a:xfrm>
            <a:off x="5559445" y="167851"/>
            <a:ext cx="1790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/>
              <a:t>module-simple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CC5EFA3-A1B7-4674-B75D-ABD5DB464B90}"/>
              </a:ext>
            </a:extLst>
          </p:cNvPr>
          <p:cNvSpPr txBox="1"/>
          <p:nvPr/>
        </p:nvSpPr>
        <p:spPr>
          <a:xfrm>
            <a:off x="9501453" y="6120429"/>
            <a:ext cx="1878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webapp-tests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C120CC4-7443-4801-9F93-4FA4C0478D7C}"/>
              </a:ext>
            </a:extLst>
          </p:cNvPr>
          <p:cNvSpPr/>
          <p:nvPr/>
        </p:nvSpPr>
        <p:spPr>
          <a:xfrm>
            <a:off x="6836208" y="5117775"/>
            <a:ext cx="143114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0" name="Connector: Curved 179">
            <a:extLst>
              <a:ext uri="{FF2B5EF4-FFF2-40B4-BE49-F238E27FC236}">
                <a16:creationId xmlns:a16="http://schemas.microsoft.com/office/drawing/2014/main" id="{6DDB4BAD-7352-4133-BACC-817E24A55C08}"/>
              </a:ext>
            </a:extLst>
          </p:cNvPr>
          <p:cNvCxnSpPr>
            <a:cxnSpLocks/>
            <a:stCxn id="175" idx="2"/>
            <a:endCxn id="17" idx="3"/>
          </p:cNvCxnSpPr>
          <p:nvPr/>
        </p:nvCxnSpPr>
        <p:spPr>
          <a:xfrm rot="10800000">
            <a:off x="6490630" y="5212430"/>
            <a:ext cx="34557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B34794B2-EE4F-4C59-9227-60792B9CCAE1}"/>
              </a:ext>
            </a:extLst>
          </p:cNvPr>
          <p:cNvSpPr txBox="1"/>
          <p:nvPr/>
        </p:nvSpPr>
        <p:spPr>
          <a:xfrm>
            <a:off x="9079280" y="5202356"/>
            <a:ext cx="187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SpringBootTest</a:t>
            </a:r>
            <a:r>
              <a:rPr lang="en-GB" sz="1050" dirty="0"/>
              <a:t>(classes=…)</a:t>
            </a:r>
          </a:p>
        </p:txBody>
      </p:sp>
    </p:spTree>
    <p:extLst>
      <p:ext uri="{BB962C8B-B14F-4D97-AF65-F5344CB8AC3E}">
        <p14:creationId xmlns:p14="http://schemas.microsoft.com/office/powerpoint/2010/main" val="225239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108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51</cp:revision>
  <dcterms:created xsi:type="dcterms:W3CDTF">2019-11-27T10:26:16Z</dcterms:created>
  <dcterms:modified xsi:type="dcterms:W3CDTF">2021-03-14T12:25:00Z</dcterms:modified>
</cp:coreProperties>
</file>