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7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0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CB31-7504-4127-8BC7-968211AC8F3C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/>
        </p:nvSpPr>
        <p:spPr>
          <a:xfrm>
            <a:off x="3723734" y="548680"/>
            <a:ext cx="2896150" cy="2304256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Diagonal Corner Rectangle 9"/>
          <p:cNvSpPr/>
          <p:nvPr/>
        </p:nvSpPr>
        <p:spPr>
          <a:xfrm>
            <a:off x="2283574" y="1052736"/>
            <a:ext cx="1224136" cy="91440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lt1"/>
                </a:solidFill>
              </a:rPr>
              <a:t>Wrapper</a:t>
            </a:r>
            <a:r>
              <a:rPr lang="en-GB" dirty="0">
                <a:solidFill>
                  <a:schemeClr val="lt1"/>
                </a:solidFill>
              </a:rPr>
              <a:t/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dirty="0" smtClean="0">
                <a:solidFill>
                  <a:schemeClr val="lt1"/>
                </a:solidFill>
              </a:rPr>
              <a:t>object</a:t>
            </a:r>
            <a:endParaRPr lang="en-GB" dirty="0">
              <a:solidFill>
                <a:schemeClr val="lt1"/>
              </a:solidFill>
            </a:endParaRPr>
          </a:p>
        </p:txBody>
      </p:sp>
      <p:cxnSp>
        <p:nvCxnSpPr>
          <p:cNvPr id="11" name="Curved Connector 10"/>
          <p:cNvCxnSpPr>
            <a:stCxn id="10" idx="0"/>
            <a:endCxn id="25" idx="2"/>
          </p:cNvCxnSpPr>
          <p:nvPr/>
        </p:nvCxnSpPr>
        <p:spPr>
          <a:xfrm>
            <a:off x="3507710" y="1509936"/>
            <a:ext cx="906148" cy="15168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Flowchart: Magnetic Disk 14"/>
          <p:cNvSpPr/>
          <p:nvPr/>
        </p:nvSpPr>
        <p:spPr>
          <a:xfrm>
            <a:off x="7108110" y="1268760"/>
            <a:ext cx="936104" cy="108012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GB" dirty="0"/>
          </a:p>
        </p:txBody>
      </p:sp>
      <p:cxnSp>
        <p:nvCxnSpPr>
          <p:cNvPr id="16" name="Curved Connector 15"/>
          <p:cNvCxnSpPr>
            <a:stCxn id="7" idx="0"/>
            <a:endCxn id="15" idx="2"/>
          </p:cNvCxnSpPr>
          <p:nvPr/>
        </p:nvCxnSpPr>
        <p:spPr>
          <a:xfrm>
            <a:off x="6619884" y="1700808"/>
            <a:ext cx="488226" cy="108012"/>
          </a:xfrm>
          <a:prstGeom prst="curved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51520" y="1362472"/>
            <a:ext cx="1960046" cy="914400"/>
            <a:chOff x="559726" y="3429000"/>
            <a:chExt cx="1960046" cy="914400"/>
          </a:xfrm>
        </p:grpSpPr>
        <p:sp>
          <p:nvSpPr>
            <p:cNvPr id="20" name="Rectangle 19"/>
            <p:cNvSpPr/>
            <p:nvPr/>
          </p:nvSpPr>
          <p:spPr>
            <a:xfrm>
              <a:off x="559726" y="3429000"/>
              <a:ext cx="131197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Integration</a:t>
              </a:r>
            </a:p>
            <a:p>
              <a:pPr algn="ctr"/>
              <a:r>
                <a:rPr lang="en-GB" dirty="0" smtClean="0"/>
                <a:t>Test</a:t>
              </a:r>
              <a:endParaRPr lang="en-GB" dirty="0"/>
            </a:p>
          </p:txBody>
        </p:sp>
        <p:cxnSp>
          <p:nvCxnSpPr>
            <p:cNvPr id="21" name="Curved Connector 20"/>
            <p:cNvCxnSpPr>
              <a:stCxn id="20" idx="3"/>
              <a:endCxn id="10" idx="2"/>
            </p:cNvCxnSpPr>
            <p:nvPr/>
          </p:nvCxnSpPr>
          <p:spPr>
            <a:xfrm flipV="1">
              <a:off x="1871700" y="3576464"/>
              <a:ext cx="648072" cy="309736"/>
            </a:xfrm>
            <a:prstGeom prst="curved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4413858" y="1265580"/>
            <a:ext cx="1584176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br>
              <a:rPr lang="en-GB" dirty="0" smtClean="0"/>
            </a:br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21117" y="11663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657746" y="1166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UI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871201" y="116632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Persistence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7390" y="11663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2283574" y="1628800"/>
            <a:ext cx="1224136" cy="91440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lt1"/>
                </a:solidFill>
              </a:rPr>
              <a:t>Wrapper</a:t>
            </a:r>
            <a:r>
              <a:rPr lang="en-GB" dirty="0">
                <a:solidFill>
                  <a:schemeClr val="lt1"/>
                </a:solidFill>
              </a:rPr>
              <a:t/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dirty="0" smtClean="0">
                <a:solidFill>
                  <a:schemeClr val="lt1"/>
                </a:solidFill>
              </a:rPr>
              <a:t>object</a:t>
            </a:r>
            <a:endParaRPr lang="en-GB" dirty="0">
              <a:solidFill>
                <a:schemeClr val="lt1"/>
              </a:solidFill>
            </a:endParaRPr>
          </a:p>
        </p:txBody>
      </p:sp>
      <p:cxnSp>
        <p:nvCxnSpPr>
          <p:cNvPr id="4" name="Curved Connector 3"/>
          <p:cNvCxnSpPr>
            <a:stCxn id="3" idx="0"/>
            <a:endCxn id="10" idx="2"/>
          </p:cNvCxnSpPr>
          <p:nvPr/>
        </p:nvCxnSpPr>
        <p:spPr>
          <a:xfrm>
            <a:off x="3507710" y="2086000"/>
            <a:ext cx="906148" cy="15168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1520" y="1938536"/>
            <a:ext cx="2032054" cy="914400"/>
            <a:chOff x="559726" y="3429000"/>
            <a:chExt cx="2032054" cy="914400"/>
          </a:xfrm>
        </p:grpSpPr>
        <p:sp>
          <p:nvSpPr>
            <p:cNvPr id="8" name="Rectangle 7"/>
            <p:cNvSpPr/>
            <p:nvPr/>
          </p:nvSpPr>
          <p:spPr>
            <a:xfrm>
              <a:off x="559726" y="3429000"/>
              <a:ext cx="131197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Integration</a:t>
              </a:r>
            </a:p>
            <a:p>
              <a:pPr algn="ctr"/>
              <a:r>
                <a:rPr lang="en-GB" dirty="0" smtClean="0"/>
                <a:t>Test</a:t>
              </a:r>
              <a:endParaRPr lang="en-GB" dirty="0"/>
            </a:p>
          </p:txBody>
        </p:sp>
        <p:cxnSp>
          <p:nvCxnSpPr>
            <p:cNvPr id="9" name="Curved Connector 8"/>
            <p:cNvCxnSpPr>
              <a:stCxn id="8" idx="3"/>
              <a:endCxn id="3" idx="2"/>
            </p:cNvCxnSpPr>
            <p:nvPr/>
          </p:nvCxnSpPr>
          <p:spPr>
            <a:xfrm flipV="1">
              <a:off x="1871700" y="3504456"/>
              <a:ext cx="720080" cy="381744"/>
            </a:xfrm>
            <a:prstGeom prst="curved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4413858" y="1841644"/>
            <a:ext cx="1584176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br>
              <a:rPr lang="en-GB" dirty="0" smtClean="0"/>
            </a:br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339752" y="332656"/>
            <a:ext cx="365828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Isis </a:t>
            </a:r>
            <a:r>
              <a:rPr lang="en-GB" dirty="0" err="1" smtClean="0"/>
              <a:t>metamodel</a:t>
            </a:r>
            <a:endParaRPr lang="en-GB" dirty="0"/>
          </a:p>
        </p:txBody>
      </p:sp>
      <p:cxnSp>
        <p:nvCxnSpPr>
          <p:cNvPr id="16" name="Curved Connector 15"/>
          <p:cNvCxnSpPr>
            <a:stCxn id="3" idx="3"/>
            <a:endCxn id="15" idx="2"/>
          </p:cNvCxnSpPr>
          <p:nvPr/>
        </p:nvCxnSpPr>
        <p:spPr>
          <a:xfrm rot="5400000" flipH="1" flipV="1">
            <a:off x="3208231" y="668139"/>
            <a:ext cx="648072" cy="1273251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</cp:revision>
  <dcterms:created xsi:type="dcterms:W3CDTF">2015-05-14T12:59:29Z</dcterms:created>
  <dcterms:modified xsi:type="dcterms:W3CDTF">2015-05-15T06:35:23Z</dcterms:modified>
</cp:coreProperties>
</file>