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008062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66" autoAdjust="0"/>
    <p:restoredTop sz="94660"/>
  </p:normalViewPr>
  <p:slideViewPr>
    <p:cSldViewPr snapToGrid="0">
      <p:cViewPr varScale="1">
        <p:scale>
          <a:sx n="177" d="100"/>
          <a:sy n="177" d="100"/>
        </p:scale>
        <p:origin x="9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1060529"/>
            <a:ext cx="7560469" cy="2256061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403592"/>
            <a:ext cx="7560469" cy="1564542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3F0-BB84-4743-96EB-565470B6C0EB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6568-9F8C-42DE-A07D-F9745199B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96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3F0-BB84-4743-96EB-565470B6C0EB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6568-9F8C-42DE-A07D-F9745199B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02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345009"/>
            <a:ext cx="2173635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345009"/>
            <a:ext cx="6394896" cy="549164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3F0-BB84-4743-96EB-565470B6C0EB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6568-9F8C-42DE-A07D-F9745199B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04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3F0-BB84-4743-96EB-565470B6C0EB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6568-9F8C-42DE-A07D-F9745199B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21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615545"/>
            <a:ext cx="8694539" cy="2695572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4336618"/>
            <a:ext cx="8694539" cy="141753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3F0-BB84-4743-96EB-565470B6C0EB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6568-9F8C-42DE-A07D-F9745199B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15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725046"/>
            <a:ext cx="4284266" cy="4111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725046"/>
            <a:ext cx="4284266" cy="4111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3F0-BB84-4743-96EB-565470B6C0EB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6568-9F8C-42DE-A07D-F9745199B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34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45010"/>
            <a:ext cx="8694539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588543"/>
            <a:ext cx="4264576" cy="77852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367064"/>
            <a:ext cx="4264576" cy="3481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588543"/>
            <a:ext cx="4285579" cy="77852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2367064"/>
            <a:ext cx="4285579" cy="3481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3F0-BB84-4743-96EB-565470B6C0EB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6568-9F8C-42DE-A07D-F9745199B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94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3F0-BB84-4743-96EB-565470B6C0EB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6568-9F8C-42DE-A07D-F9745199B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46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3F0-BB84-4743-96EB-565470B6C0EB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6568-9F8C-42DE-A07D-F9745199B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99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32012"/>
            <a:ext cx="3251264" cy="1512041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933026"/>
            <a:ext cx="5103316" cy="4605124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944052"/>
            <a:ext cx="3251264" cy="3601598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3F0-BB84-4743-96EB-565470B6C0EB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6568-9F8C-42DE-A07D-F9745199B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78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32012"/>
            <a:ext cx="3251264" cy="1512041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933026"/>
            <a:ext cx="5103316" cy="4605124"/>
          </a:xfrm>
        </p:spPr>
        <p:txBody>
          <a:bodyPr anchor="t"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944052"/>
            <a:ext cx="3251264" cy="3601598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3F0-BB84-4743-96EB-565470B6C0EB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6568-9F8C-42DE-A07D-F9745199B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29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345010"/>
            <a:ext cx="8694539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725046"/>
            <a:ext cx="8694539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6006163"/>
            <a:ext cx="226814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5B3F0-BB84-4743-96EB-565470B6C0EB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6006163"/>
            <a:ext cx="340221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6006163"/>
            <a:ext cx="226814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A6568-9F8C-42DE-A07D-F9745199B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27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8296353" y="3029112"/>
            <a:ext cx="1649759" cy="5506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02634" y="5250141"/>
            <a:ext cx="3944691" cy="1048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Application-specific subscribers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614477" y="5495868"/>
            <a:ext cx="1116419" cy="4899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84" name="Rectangle 83"/>
          <p:cNvSpPr/>
          <p:nvPr/>
        </p:nvSpPr>
        <p:spPr>
          <a:xfrm>
            <a:off x="2233446" y="2068641"/>
            <a:ext cx="3569661" cy="26789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dirty="0">
                <a:solidFill>
                  <a:schemeClr val="tx2"/>
                </a:solidFill>
              </a:rPr>
              <a:t>Interaction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35440" y="2068641"/>
            <a:ext cx="1408904" cy="26789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Command</a:t>
            </a:r>
          </a:p>
          <a:p>
            <a:pPr algn="ctr"/>
            <a:endParaRPr lang="en-GB" sz="1600" dirty="0">
              <a:solidFill>
                <a:schemeClr val="bg1"/>
              </a:solidFill>
            </a:endParaRPr>
          </a:p>
          <a:p>
            <a:pPr algn="ctr"/>
            <a:r>
              <a:rPr lang="en-GB" sz="1200" dirty="0">
                <a:solidFill>
                  <a:schemeClr val="bg1"/>
                </a:solidFill>
              </a:rPr>
              <a:t>(intention to execute)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453187" y="2516979"/>
            <a:ext cx="1116419" cy="202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Member</a:t>
            </a:r>
            <a:br>
              <a:rPr lang="en-GB" sz="1600" dirty="0"/>
            </a:br>
            <a:r>
              <a:rPr lang="en-GB" sz="1600" dirty="0"/>
              <a:t>Execution</a:t>
            </a:r>
            <a:br>
              <a:rPr lang="en-GB" sz="1600" dirty="0"/>
            </a:br>
            <a:endParaRPr lang="en-GB" sz="1600" dirty="0"/>
          </a:p>
          <a:p>
            <a:pPr algn="ctr"/>
            <a:r>
              <a:rPr lang="en-GB" sz="1200" dirty="0"/>
              <a:t>action invocation</a:t>
            </a:r>
            <a:br>
              <a:rPr lang="en-GB" sz="1200" dirty="0"/>
            </a:br>
            <a:r>
              <a:rPr lang="en-GB" sz="1200" dirty="0"/>
              <a:t>or</a:t>
            </a:r>
            <a:br>
              <a:rPr lang="en-GB" sz="1200" dirty="0"/>
            </a:br>
            <a:r>
              <a:rPr lang="en-GB" sz="1200" dirty="0"/>
              <a:t>property edit</a:t>
            </a:r>
            <a:endParaRPr lang="en-GB" sz="1400" dirty="0"/>
          </a:p>
        </p:txBody>
      </p:sp>
      <p:sp>
        <p:nvSpPr>
          <p:cNvPr id="87" name="Rectangle 86"/>
          <p:cNvSpPr/>
          <p:nvPr/>
        </p:nvSpPr>
        <p:spPr>
          <a:xfrm>
            <a:off x="4515242" y="2786334"/>
            <a:ext cx="1116419" cy="655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Sub-execution</a:t>
            </a:r>
          </a:p>
        </p:txBody>
      </p:sp>
      <p:cxnSp>
        <p:nvCxnSpPr>
          <p:cNvPr id="88" name="Straight Arrow Connector 87"/>
          <p:cNvCxnSpPr>
            <a:stCxn id="86" idx="3"/>
            <a:endCxn id="96" idx="1"/>
          </p:cNvCxnSpPr>
          <p:nvPr/>
        </p:nvCxnSpPr>
        <p:spPr>
          <a:xfrm>
            <a:off x="3569606" y="3531503"/>
            <a:ext cx="945637" cy="437707"/>
          </a:xfrm>
          <a:prstGeom prst="straightConnector1">
            <a:avLst/>
          </a:prstGeom>
          <a:ln w="222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2453185" y="5386000"/>
            <a:ext cx="1116419" cy="5223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Domain</a:t>
            </a:r>
          </a:p>
          <a:p>
            <a:pPr algn="ctr"/>
            <a:r>
              <a:rPr lang="en-GB" sz="1400" dirty="0"/>
              <a:t>Event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515241" y="5386000"/>
            <a:ext cx="1116419" cy="5223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Domain</a:t>
            </a:r>
          </a:p>
          <a:p>
            <a:pPr algn="ctr"/>
            <a:r>
              <a:rPr lang="en-GB" sz="1400" dirty="0"/>
              <a:t>Event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013706" y="420276"/>
            <a:ext cx="3933616" cy="1005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i="1" dirty="0" err="1">
                <a:solidFill>
                  <a:schemeClr val="accent6"/>
                </a:solidFill>
              </a:rPr>
              <a:t>ChangedObjectServiceInternal</a:t>
            </a:r>
            <a:endParaRPr lang="en-GB" sz="1600" i="1" dirty="0">
              <a:solidFill>
                <a:schemeClr val="accent6"/>
              </a:solidFill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2599684" y="4518737"/>
            <a:ext cx="2" cy="83997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6" idx="3"/>
            <a:endCxn id="87" idx="1"/>
          </p:cNvCxnSpPr>
          <p:nvPr/>
        </p:nvCxnSpPr>
        <p:spPr>
          <a:xfrm flipV="1">
            <a:off x="3569606" y="3114174"/>
            <a:ext cx="945637" cy="417329"/>
          </a:xfrm>
          <a:prstGeom prst="straightConnector1">
            <a:avLst/>
          </a:prstGeom>
          <a:ln w="222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2453183" y="789409"/>
            <a:ext cx="3178477" cy="4676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ChangedObjects</a:t>
            </a:r>
            <a:endParaRPr lang="en-GB" sz="1600" dirty="0"/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4654684" y="4312996"/>
            <a:ext cx="1" cy="108895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515242" y="3641370"/>
            <a:ext cx="1116419" cy="655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Sub-execution</a:t>
            </a:r>
          </a:p>
        </p:txBody>
      </p:sp>
      <p:cxnSp>
        <p:nvCxnSpPr>
          <p:cNvPr id="97" name="Straight Arrow Connector 96"/>
          <p:cNvCxnSpPr>
            <a:stCxn id="86" idx="0"/>
          </p:cNvCxnSpPr>
          <p:nvPr/>
        </p:nvCxnSpPr>
        <p:spPr>
          <a:xfrm flipH="1" flipV="1">
            <a:off x="3011394" y="1278366"/>
            <a:ext cx="3" cy="123861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990318" y="1403196"/>
            <a:ext cx="2141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accent6"/>
                </a:solidFill>
              </a:rPr>
              <a:t>enlist objects as they are modified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013708" y="1700933"/>
            <a:ext cx="3933617" cy="3174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600" dirty="0" err="1">
                <a:solidFill>
                  <a:schemeClr val="tx2"/>
                </a:solidFill>
              </a:rPr>
              <a:t>InteractionContext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150646" y="2126854"/>
            <a:ext cx="1569187" cy="5006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i="1" dirty="0" err="1">
                <a:solidFill>
                  <a:schemeClr val="accent2"/>
                </a:solidFill>
              </a:rPr>
              <a:t>PublisherService</a:t>
            </a:r>
            <a:br>
              <a:rPr lang="en-GB" sz="1600" i="1" dirty="0">
                <a:solidFill>
                  <a:schemeClr val="accent2"/>
                </a:solidFill>
              </a:rPr>
            </a:br>
            <a:r>
              <a:rPr lang="en-GB" sz="1600" i="1" dirty="0">
                <a:solidFill>
                  <a:schemeClr val="accent2"/>
                </a:solidFill>
              </a:rPr>
              <a:t>Internal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150646" y="113217"/>
            <a:ext cx="1633864" cy="55067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i="1" dirty="0">
                <a:solidFill>
                  <a:schemeClr val="accent4"/>
                </a:solidFill>
              </a:rPr>
              <a:t>Auditing</a:t>
            </a:r>
            <a:br>
              <a:rPr lang="en-GB" sz="1600" i="1" dirty="0">
                <a:solidFill>
                  <a:schemeClr val="accent4"/>
                </a:solidFill>
              </a:rPr>
            </a:br>
            <a:r>
              <a:rPr lang="en-GB" sz="1600" i="1" dirty="0" err="1">
                <a:solidFill>
                  <a:schemeClr val="accent4"/>
                </a:solidFill>
              </a:rPr>
              <a:t>ServiceInternal</a:t>
            </a:r>
            <a:endParaRPr lang="en-GB" sz="1600" i="1" dirty="0">
              <a:solidFill>
                <a:schemeClr val="accent4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220733" y="2939532"/>
            <a:ext cx="1649759" cy="5506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PublisherService</a:t>
            </a:r>
            <a:endParaRPr lang="en-GB" sz="1600" dirty="0">
              <a:solidFill>
                <a:schemeClr val="tx1"/>
              </a:solidFill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97299" y="1700933"/>
            <a:ext cx="1697674" cy="3174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600" dirty="0" err="1">
                <a:solidFill>
                  <a:schemeClr val="bg1">
                    <a:lumMod val="50000"/>
                  </a:schemeClr>
                </a:solidFill>
              </a:rPr>
              <a:t>CommandContext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5064592" y="1293156"/>
            <a:ext cx="8856" cy="1467999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endCxn id="100" idx="1"/>
          </p:cNvCxnSpPr>
          <p:nvPr/>
        </p:nvCxnSpPr>
        <p:spPr>
          <a:xfrm flipV="1">
            <a:off x="3590682" y="2377162"/>
            <a:ext cx="2559964" cy="206846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endCxn id="100" idx="1"/>
          </p:cNvCxnSpPr>
          <p:nvPr/>
        </p:nvCxnSpPr>
        <p:spPr>
          <a:xfrm flipV="1">
            <a:off x="5648724" y="2377162"/>
            <a:ext cx="501922" cy="451221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endCxn id="100" idx="0"/>
          </p:cNvCxnSpPr>
          <p:nvPr/>
        </p:nvCxnSpPr>
        <p:spPr>
          <a:xfrm>
            <a:off x="5627771" y="1177175"/>
            <a:ext cx="1307469" cy="949679"/>
          </a:xfrm>
          <a:prstGeom prst="curvedConnector2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069311" y="2623983"/>
            <a:ext cx="149432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>
                <a:solidFill>
                  <a:schemeClr val="accent2"/>
                </a:solidFill>
              </a:rPr>
              <a:t>publish each execution</a:t>
            </a:r>
            <a:br>
              <a:rPr lang="en-GB" sz="1100" dirty="0">
                <a:solidFill>
                  <a:schemeClr val="accent2"/>
                </a:solidFill>
              </a:rPr>
            </a:br>
            <a:r>
              <a:rPr lang="en-GB" sz="1100" dirty="0">
                <a:solidFill>
                  <a:schemeClr val="accent2"/>
                </a:solidFill>
              </a:rPr>
              <a:t>immediately after it</a:t>
            </a:r>
          </a:p>
          <a:p>
            <a:pPr algn="ctr"/>
            <a:r>
              <a:rPr lang="en-GB" sz="1100" dirty="0">
                <a:solidFill>
                  <a:schemeClr val="accent2"/>
                </a:solidFill>
              </a:rPr>
              <a:t>completes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530010" y="1317269"/>
            <a:ext cx="17219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en-GB" sz="1100" dirty="0"/>
              <a:t>publish all changed objects</a:t>
            </a:r>
            <a:br>
              <a:rPr lang="en-GB" sz="1100" dirty="0"/>
            </a:br>
            <a:r>
              <a:rPr lang="en-GB" sz="1100" dirty="0"/>
              <a:t>at end of transaction</a:t>
            </a:r>
          </a:p>
        </p:txBody>
      </p:sp>
      <p:cxnSp>
        <p:nvCxnSpPr>
          <p:cNvPr id="110" name="Curved Connector 109"/>
          <p:cNvCxnSpPr>
            <a:stCxn id="94" idx="3"/>
            <a:endCxn id="101" idx="2"/>
          </p:cNvCxnSpPr>
          <p:nvPr/>
        </p:nvCxnSpPr>
        <p:spPr>
          <a:xfrm flipV="1">
            <a:off x="5631660" y="663895"/>
            <a:ext cx="1335918" cy="359326"/>
          </a:xfrm>
          <a:prstGeom prst="curvedConnector2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530010" y="818069"/>
            <a:ext cx="1515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accent4"/>
                </a:solidFill>
              </a:rPr>
              <a:t>audit all changed props</a:t>
            </a:r>
            <a:br>
              <a:rPr lang="en-GB" sz="1100" dirty="0">
                <a:solidFill>
                  <a:schemeClr val="accent4"/>
                </a:solidFill>
              </a:rPr>
            </a:br>
            <a:r>
              <a:rPr lang="en-GB" sz="1100" dirty="0">
                <a:solidFill>
                  <a:schemeClr val="accent4"/>
                </a:solidFill>
              </a:rPr>
              <a:t>at end of transaction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197299" y="5748125"/>
            <a:ext cx="1697676" cy="5506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CommandService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8220731" y="113217"/>
            <a:ext cx="1649759" cy="5506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AuditingService3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SPI</a:t>
            </a:r>
          </a:p>
        </p:txBody>
      </p:sp>
      <p:cxnSp>
        <p:nvCxnSpPr>
          <p:cNvPr id="114" name="Curved Connector 113"/>
          <p:cNvCxnSpPr>
            <a:stCxn id="100" idx="3"/>
            <a:endCxn id="102" idx="1"/>
          </p:cNvCxnSpPr>
          <p:nvPr/>
        </p:nvCxnSpPr>
        <p:spPr>
          <a:xfrm>
            <a:off x="7719833" y="2377162"/>
            <a:ext cx="500900" cy="83770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/>
          <p:cNvCxnSpPr>
            <a:stCxn id="101" idx="3"/>
            <a:endCxn id="113" idx="1"/>
          </p:cNvCxnSpPr>
          <p:nvPr/>
        </p:nvCxnSpPr>
        <p:spPr>
          <a:xfrm>
            <a:off x="7784510" y="388556"/>
            <a:ext cx="436221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urved Connector 115"/>
          <p:cNvCxnSpPr>
            <a:stCxn id="85" idx="2"/>
            <a:endCxn id="112" idx="0"/>
          </p:cNvCxnSpPr>
          <p:nvPr/>
        </p:nvCxnSpPr>
        <p:spPr>
          <a:xfrm rot="16200000" flipH="1">
            <a:off x="542753" y="5244741"/>
            <a:ext cx="1000522" cy="6245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595169" y="4861399"/>
            <a:ext cx="99257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broadcast</a:t>
            </a:r>
            <a:br>
              <a:rPr lang="en-GB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pre- and post-</a:t>
            </a:r>
            <a:br>
              <a:rPr lang="en-GB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via </a:t>
            </a:r>
            <a:r>
              <a:rPr lang="en-GB" sz="1100" dirty="0" err="1">
                <a:solidFill>
                  <a:schemeClr val="bg1">
                    <a:lumMod val="50000"/>
                  </a:schemeClr>
                </a:solidFill>
              </a:rPr>
              <a:t>EventBus</a:t>
            </a:r>
            <a:endParaRPr lang="en-GB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87163" y="5280388"/>
            <a:ext cx="8402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>
                <a:solidFill>
                  <a:schemeClr val="accent3">
                    <a:lumMod val="75000"/>
                  </a:schemeClr>
                </a:solidFill>
              </a:rPr>
              <a:t>Command</a:t>
            </a:r>
            <a:br>
              <a:rPr lang="en-GB" sz="11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GB" sz="1100" dirty="0">
                <a:solidFill>
                  <a:schemeClr val="accent3">
                    <a:lumMod val="75000"/>
                  </a:schemeClr>
                </a:solidFill>
              </a:rPr>
              <a:t>persistence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767495" y="3236738"/>
            <a:ext cx="6479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via</a:t>
            </a:r>
            <a:br>
              <a:rPr lang="en-GB" sz="1000" dirty="0"/>
            </a:br>
            <a:r>
              <a:rPr lang="en-GB" sz="1000" dirty="0"/>
              <a:t>Wrapper</a:t>
            </a:r>
            <a:br>
              <a:rPr lang="en-GB" sz="1000" dirty="0"/>
            </a:br>
            <a:r>
              <a:rPr lang="en-GB" sz="1000" dirty="0"/>
              <a:t>Factory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3478445" y="4547399"/>
            <a:ext cx="2" cy="83997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5532719" y="4297557"/>
            <a:ext cx="1" cy="108895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263471" y="119725"/>
            <a:ext cx="5683851" cy="774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60946" y="119725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Time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220731" y="2117871"/>
            <a:ext cx="1649759" cy="5506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PublishingService</a:t>
            </a:r>
            <a:endParaRPr lang="en-GB" sz="1600" dirty="0">
              <a:solidFill>
                <a:schemeClr val="tx1"/>
              </a:solidFill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SPI</a:t>
            </a:r>
          </a:p>
        </p:txBody>
      </p:sp>
      <p:cxnSp>
        <p:nvCxnSpPr>
          <p:cNvPr id="45" name="Curved Connector 44"/>
          <p:cNvCxnSpPr>
            <a:stCxn id="100" idx="3"/>
            <a:endCxn id="44" idx="1"/>
          </p:cNvCxnSpPr>
          <p:nvPr/>
        </p:nvCxnSpPr>
        <p:spPr>
          <a:xfrm>
            <a:off x="7719833" y="2377162"/>
            <a:ext cx="500898" cy="16048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296351" y="875901"/>
            <a:ext cx="1649759" cy="5506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20731" y="786321"/>
            <a:ext cx="1649759" cy="5506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AuditerService</a:t>
            </a:r>
            <a:endParaRPr lang="en-GB" sz="1600" dirty="0">
              <a:solidFill>
                <a:schemeClr val="tx1"/>
              </a:solidFill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SPI</a:t>
            </a:r>
          </a:p>
        </p:txBody>
      </p:sp>
      <p:cxnSp>
        <p:nvCxnSpPr>
          <p:cNvPr id="50" name="Curved Connector 49"/>
          <p:cNvCxnSpPr>
            <a:stCxn id="101" idx="3"/>
            <a:endCxn id="49" idx="1"/>
          </p:cNvCxnSpPr>
          <p:nvPr/>
        </p:nvCxnSpPr>
        <p:spPr>
          <a:xfrm>
            <a:off x="7784510" y="388556"/>
            <a:ext cx="436221" cy="673104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617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51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18</cp:revision>
  <dcterms:created xsi:type="dcterms:W3CDTF">2016-05-13T11:03:52Z</dcterms:created>
  <dcterms:modified xsi:type="dcterms:W3CDTF">2016-06-06T13:33:23Z</dcterms:modified>
</cp:coreProperties>
</file>