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102BC-6FA6-454B-844D-9A8D6067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9482B4-22D7-4F07-9D18-1873C229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1ACFCD-6F6E-4D8D-B8D5-27069A5B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8E2028-C5B4-4CD3-813A-8CF36444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BA0F38-247A-4070-86BC-E71E1B5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759D3-EAF3-49F9-8153-C8AEC8F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5C1CD87-5AD4-4DE8-B5A1-41C80FFF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4AC281-3B52-4EF9-B533-EAA804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61FD95-51F3-42B7-AC5B-A92D8EDE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AE30C7-5D93-4257-BA7B-A7B153D3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57FB9B-E15C-428B-AB23-56D1980F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BDAF10-0A0C-41E0-AC01-E8696CC9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7EC35F-476F-4B62-BC73-A0B4A412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DFDE2D-3A06-4D48-90BC-CDD568F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A2C31-71D3-4EA0-AC7C-4D04D84C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1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B1170-0202-4759-ABB6-C934B76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B1B32D-417E-447A-B0B2-4CA08E44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085C5B-789D-4D63-8960-D5A983F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2D6A07-3E41-41AE-BE95-3516FF56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A73A8B-581A-405A-8534-AA295B7B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ECD23-0E17-48AD-BD5E-5BB85AC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F56F5D-A2F0-48AD-A89F-654563A5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494F52-AC83-4213-A9C5-0703926C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74C0DA-70A8-42A1-8A8D-95FAFE4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11F150-B828-4A46-B99F-DBAB30A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92941-0FB2-403B-8E26-01E05B8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0F9BB-217B-4355-AD22-D89B5E3B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88FFE0-B9A9-449A-8309-DFCA37FF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B882AB-1FE8-4B02-ACA9-35024EA6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47F147-6BC6-43C9-B7B7-F97BDDA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A5FB53-416E-4024-881B-F5C29D0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2A682-9F85-4356-B48A-CE092679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A100C7-1551-4643-9474-BA18A2D3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DF2822-D48C-45FE-A0F0-513D0EB6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1AF6EF-F8D3-4F66-9012-5FEEEF7F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7211BD-9793-4486-811B-023D3B4F0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DC3839C-2291-47EE-99C3-DA4F0251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69E267-1B93-4AAA-A1FF-6A6C107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B804A2E-EB27-4440-AD36-BC5A69A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A87B0-B8F7-4B85-9E37-E5CB9D1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BCE67F-BBD9-4A56-A930-D722FD3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2E8441-453B-423D-B4A4-4824B6E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954F9-3A3A-4E34-829F-59E25B1B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90E8004-A81D-4043-A138-3052B879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13D78E-7DCE-4335-BD93-4FABDFA9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7107D5-4ADF-446E-89E9-12677649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2E35F-E399-4563-974A-C28A3A5A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0281FF-602D-4A52-B49D-3A8854C4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9B3906-5426-4A54-A01D-51CBAF2A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3EFE3-264C-4DB5-8E9A-5E021AA1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D36B60-8054-4EE4-967E-5B7171E9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180D1B-3814-41BB-82B0-52906EF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0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51018B-FC83-4CA0-A29D-8B33903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847BFC-6983-4D66-A419-486EE92F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BAFDFD-FA24-4919-A0B2-E34E42B9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556BCA-CD2D-4760-A27F-DF7BE2F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8140C2-3B9C-484F-810C-1A1CB9A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26655F-CF6A-4D3A-9462-8FC1F0B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53AF21-E139-4933-9C8B-04A0BB1E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C422BB-DAE4-4E17-AFEE-552B495D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B057FE-19C5-43A6-B120-066BEF17D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EE3F-6AD4-4E8F-BC62-646164BF1E62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6659F3-FF7A-48C1-8A21-F6C5A311E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382D8E-18F3-42DA-855C-77EDCCB5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C6BB0BD-5F91-4200-9297-8740A22379F2}"/>
              </a:ext>
            </a:extLst>
          </p:cNvPr>
          <p:cNvSpPr/>
          <p:nvPr/>
        </p:nvSpPr>
        <p:spPr>
          <a:xfrm>
            <a:off x="895681" y="334374"/>
            <a:ext cx="3046123" cy="6202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incode</a:t>
            </a:r>
            <a:r>
              <a:rPr lang="en-GB" dirty="0"/>
              <a:t>-build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68C36E8-9901-48EF-AC06-849E1D392F19}"/>
              </a:ext>
            </a:extLst>
          </p:cNvPr>
          <p:cNvSpPr/>
          <p:nvPr/>
        </p:nvSpPr>
        <p:spPr>
          <a:xfrm>
            <a:off x="1174785" y="864972"/>
            <a:ext cx="2532242" cy="54731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 </a:t>
            </a:r>
            <a:r>
              <a:rPr lang="en-GB" dirty="0"/>
              <a:t>(parent </a:t>
            </a:r>
            <a:r>
              <a:rPr lang="en-GB" dirty="0" err="1"/>
              <a:t>pom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23CF28-C87A-4050-9F4B-32F709364FF7}"/>
              </a:ext>
            </a:extLst>
          </p:cNvPr>
          <p:cNvSpPr/>
          <p:nvPr/>
        </p:nvSpPr>
        <p:spPr>
          <a:xfrm>
            <a:off x="1380463" y="3142479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B0ECD5-AF2F-4E60-A4AF-1E89FFE47F43}"/>
              </a:ext>
            </a:extLst>
          </p:cNvPr>
          <p:cNvSpPr/>
          <p:nvPr/>
        </p:nvSpPr>
        <p:spPr>
          <a:xfrm>
            <a:off x="1371597" y="4909655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module-simple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3F2AA0-6C6F-4A72-8861-220AAE491733}"/>
              </a:ext>
            </a:extLst>
          </p:cNvPr>
          <p:cNvSpPr/>
          <p:nvPr/>
        </p:nvSpPr>
        <p:spPr>
          <a:xfrm>
            <a:off x="1395011" y="1465187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webapp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F221787-E24D-406E-84B7-DA279BF91AAB}"/>
              </a:ext>
            </a:extLst>
          </p:cNvPr>
          <p:cNvSpPr txBox="1"/>
          <p:nvPr/>
        </p:nvSpPr>
        <p:spPr>
          <a:xfrm>
            <a:off x="4386648" y="334374"/>
            <a:ext cx="633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Locks down versions of build plugins, enables use of </a:t>
            </a:r>
            <a:r>
              <a:rPr lang="en-GB" dirty="0" err="1"/>
              <a:t>mavenmixins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2F296B-AEEC-412A-ABB3-5B23EC6462E7}"/>
              </a:ext>
            </a:extLst>
          </p:cNvPr>
          <p:cNvSpPr txBox="1"/>
          <p:nvPr/>
        </p:nvSpPr>
        <p:spPr>
          <a:xfrm>
            <a:off x="4386648" y="864972"/>
            <a:ext cx="56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Defines version of Isis, declares + aggregates child modules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9CA1D782-73AD-4DD8-9C52-22480975783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404194" y="2657883"/>
            <a:ext cx="14548" cy="484596"/>
          </a:xfrm>
          <a:prstGeom prst="straightConnector1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FF2AA2-4781-45F5-A2C6-1D86DEAB7266}"/>
              </a:ext>
            </a:extLst>
          </p:cNvPr>
          <p:cNvSpPr txBox="1"/>
          <p:nvPr/>
        </p:nvSpPr>
        <p:spPr>
          <a:xfrm>
            <a:off x="4386648" y="1642016"/>
            <a:ext cx="5390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WEB-INF/web.xml ;  bootstrapping Wicket + RO viewers</a:t>
            </a:r>
          </a:p>
          <a:p>
            <a:r>
              <a:rPr lang="en-GB" dirty="0" err="1"/>
              <a:t>isis</a:t>
            </a:r>
            <a:r>
              <a:rPr lang="en-GB" dirty="0"/>
              <a:t>-maven-plugin for swagger spec gen;</a:t>
            </a:r>
            <a:br>
              <a:rPr lang="en-GB" dirty="0"/>
            </a:br>
            <a:r>
              <a:rPr lang="en-GB" dirty="0"/>
              <a:t>packaging as </a:t>
            </a:r>
            <a:r>
              <a:rPr lang="en-GB" dirty="0" err="1"/>
              <a:t>webapp</a:t>
            </a:r>
            <a:r>
              <a:rPr lang="en-GB" dirty="0"/>
              <a:t> or Docker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788EF02-1353-41D6-9FF8-C94C359562C1}"/>
              </a:ext>
            </a:extLst>
          </p:cNvPr>
          <p:cNvSpPr txBox="1"/>
          <p:nvPr/>
        </p:nvSpPr>
        <p:spPr>
          <a:xfrm>
            <a:off x="4386648" y="3126364"/>
            <a:ext cx="6462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DomainAppAppManifest</a:t>
            </a:r>
            <a:r>
              <a:rPr lang="en-GB" dirty="0"/>
              <a:t>, references </a:t>
            </a:r>
            <a:r>
              <a:rPr lang="en-GB" dirty="0" err="1"/>
              <a:t>SimpleModule</a:t>
            </a:r>
            <a:r>
              <a:rPr lang="en-GB" dirty="0"/>
              <a:t> and any others</a:t>
            </a:r>
            <a:br>
              <a:rPr lang="en-GB" dirty="0"/>
            </a:br>
            <a:r>
              <a:rPr lang="en-GB" dirty="0"/>
              <a:t>top-level services (home page)</a:t>
            </a:r>
          </a:p>
          <a:p>
            <a:r>
              <a:rPr lang="en-GB" dirty="0"/>
              <a:t>demo fixtures</a:t>
            </a:r>
          </a:p>
          <a:p>
            <a:r>
              <a:rPr lang="en-GB" dirty="0"/>
              <a:t>top-level integration tests; top-level BDD specs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C34EC2E-57D4-4D05-A00F-87C157F1F7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5328" y="4335175"/>
            <a:ext cx="8866" cy="574480"/>
          </a:xfrm>
          <a:prstGeom prst="straightConnector1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3682B0-29AD-4652-A11A-DCF0476B3B3B}"/>
              </a:ext>
            </a:extLst>
          </p:cNvPr>
          <p:cNvSpPr txBox="1"/>
          <p:nvPr/>
        </p:nvSpPr>
        <p:spPr>
          <a:xfrm>
            <a:off x="4386648" y="4912333"/>
            <a:ext cx="5922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SimpleModule</a:t>
            </a:r>
            <a:endParaRPr lang="en-GB" dirty="0"/>
          </a:p>
          <a:p>
            <a:r>
              <a:rPr lang="en-GB" dirty="0" err="1"/>
              <a:t>SimpleObject</a:t>
            </a:r>
            <a:r>
              <a:rPr lang="en-GB" dirty="0"/>
              <a:t> + </a:t>
            </a:r>
            <a:r>
              <a:rPr lang="en-GB" dirty="0" err="1" smtClean="0"/>
              <a:t>SimpleObjectRepository</a:t>
            </a:r>
            <a:r>
              <a:rPr lang="en-GB" dirty="0" smtClean="0"/>
              <a:t> + </a:t>
            </a:r>
            <a:r>
              <a:rPr lang="en-GB" dirty="0" err="1" smtClean="0"/>
              <a:t>SimpleObjectMenu</a:t>
            </a:r>
            <a:endParaRPr lang="en-GB" dirty="0"/>
          </a:p>
          <a:p>
            <a:r>
              <a:rPr lang="en-GB" dirty="0"/>
              <a:t>unit tests</a:t>
            </a:r>
          </a:p>
          <a:p>
            <a:r>
              <a:rPr lang="en-GB" dirty="0"/>
              <a:t>module-level integration tests</a:t>
            </a:r>
          </a:p>
          <a:p>
            <a:r>
              <a:rPr lang="en-GB" dirty="0" err="1"/>
              <a:t>isis</a:t>
            </a:r>
            <a:r>
              <a:rPr lang="en-GB" dirty="0"/>
              <a:t>-maven-plugin for metamodel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5758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C6BB0BD-5F91-4200-9297-8740A22379F2}"/>
              </a:ext>
            </a:extLst>
          </p:cNvPr>
          <p:cNvSpPr/>
          <p:nvPr/>
        </p:nvSpPr>
        <p:spPr>
          <a:xfrm>
            <a:off x="1776249" y="334374"/>
            <a:ext cx="8239852" cy="6202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incode</a:t>
            </a:r>
            <a:r>
              <a:rPr lang="en-GB" dirty="0"/>
              <a:t>-build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68C36E8-9901-48EF-AC06-849E1D392F19}"/>
              </a:ext>
            </a:extLst>
          </p:cNvPr>
          <p:cNvSpPr/>
          <p:nvPr/>
        </p:nvSpPr>
        <p:spPr>
          <a:xfrm>
            <a:off x="2055353" y="864972"/>
            <a:ext cx="7698282" cy="54731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 </a:t>
            </a:r>
            <a:r>
              <a:rPr lang="en-GB" dirty="0"/>
              <a:t>(parent </a:t>
            </a:r>
            <a:r>
              <a:rPr lang="en-GB" dirty="0" err="1"/>
              <a:t>pom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23CF28-C87A-4050-9F4B-32F709364FF7}"/>
              </a:ext>
            </a:extLst>
          </p:cNvPr>
          <p:cNvSpPr/>
          <p:nvPr/>
        </p:nvSpPr>
        <p:spPr>
          <a:xfrm>
            <a:off x="4828423" y="2762464"/>
            <a:ext cx="2047461" cy="9207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B0ECD5-AF2F-4E60-A4AF-1E89FFE47F43}"/>
              </a:ext>
            </a:extLst>
          </p:cNvPr>
          <p:cNvSpPr/>
          <p:nvPr/>
        </p:nvSpPr>
        <p:spPr>
          <a:xfrm>
            <a:off x="2396104" y="5181599"/>
            <a:ext cx="2047461" cy="9207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module-customer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3F2AA0-6C6F-4A72-8861-220AAE491733}"/>
              </a:ext>
            </a:extLst>
          </p:cNvPr>
          <p:cNvSpPr/>
          <p:nvPr/>
        </p:nvSpPr>
        <p:spPr>
          <a:xfrm>
            <a:off x="4842971" y="1457720"/>
            <a:ext cx="2047461" cy="9207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webapp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9CA1D782-73AD-4DD8-9C52-22480975783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5852154" y="2378471"/>
            <a:ext cx="14548" cy="383993"/>
          </a:xfrm>
          <a:prstGeom prst="straightConnector1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B0ECD5-AF2F-4E60-A4AF-1E89FFE47F43}"/>
              </a:ext>
            </a:extLst>
          </p:cNvPr>
          <p:cNvSpPr/>
          <p:nvPr/>
        </p:nvSpPr>
        <p:spPr>
          <a:xfrm>
            <a:off x="7357571" y="5181600"/>
            <a:ext cx="2047461" cy="9207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module-product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AB0ECD5-AF2F-4E60-A4AF-1E89FFE47F43}"/>
              </a:ext>
            </a:extLst>
          </p:cNvPr>
          <p:cNvSpPr/>
          <p:nvPr/>
        </p:nvSpPr>
        <p:spPr>
          <a:xfrm>
            <a:off x="4842971" y="4160389"/>
            <a:ext cx="2047461" cy="9207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myapp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module-order</a:t>
            </a:r>
            <a:endParaRPr lang="en-GB" dirty="0"/>
          </a:p>
        </p:txBody>
      </p:sp>
      <p:cxnSp>
        <p:nvCxnSpPr>
          <p:cNvPr id="32" name="Elbow Connector 31"/>
          <p:cNvCxnSpPr>
            <a:stCxn id="4" idx="2"/>
            <a:endCxn id="19" idx="0"/>
          </p:cNvCxnSpPr>
          <p:nvPr/>
        </p:nvCxnSpPr>
        <p:spPr>
          <a:xfrm rot="16200000" flipH="1">
            <a:off x="5620841" y="3914528"/>
            <a:ext cx="477174" cy="14548"/>
          </a:xfrm>
          <a:prstGeom prst="bentConnector3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2"/>
            <a:endCxn id="5" idx="0"/>
          </p:cNvCxnSpPr>
          <p:nvPr/>
        </p:nvCxnSpPr>
        <p:spPr>
          <a:xfrm rot="5400000">
            <a:off x="3886803" y="3216248"/>
            <a:ext cx="1498384" cy="2432319"/>
          </a:xfrm>
          <a:prstGeom prst="bentConnector3">
            <a:avLst>
              <a:gd name="adj1" fmla="val 15532"/>
            </a:avLst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16" idx="0"/>
          </p:cNvCxnSpPr>
          <p:nvPr/>
        </p:nvCxnSpPr>
        <p:spPr>
          <a:xfrm rot="16200000" flipH="1">
            <a:off x="6367536" y="3167833"/>
            <a:ext cx="1498385" cy="2529148"/>
          </a:xfrm>
          <a:prstGeom prst="bentConnector3">
            <a:avLst>
              <a:gd name="adj1" fmla="val 14967"/>
            </a:avLst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3"/>
            <a:endCxn id="16" idx="1"/>
          </p:cNvCxnSpPr>
          <p:nvPr/>
        </p:nvCxnSpPr>
        <p:spPr>
          <a:xfrm>
            <a:off x="6890432" y="4620765"/>
            <a:ext cx="467139" cy="1021211"/>
          </a:xfrm>
          <a:prstGeom prst="bentConnector3">
            <a:avLst>
              <a:gd name="adj1" fmla="val 50000"/>
            </a:avLst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9" idx="1"/>
            <a:endCxn id="5" idx="3"/>
          </p:cNvCxnSpPr>
          <p:nvPr/>
        </p:nvCxnSpPr>
        <p:spPr>
          <a:xfrm rot="10800000" flipV="1">
            <a:off x="4443565" y="4620765"/>
            <a:ext cx="399406" cy="1021210"/>
          </a:xfrm>
          <a:prstGeom prst="bentConnector3">
            <a:avLst>
              <a:gd name="adj1" fmla="val 50000"/>
            </a:avLst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3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2017-10-09T06:55:02Z</dcterms:created>
  <dcterms:modified xsi:type="dcterms:W3CDTF">2017-10-10T16:29:29Z</dcterms:modified>
</cp:coreProperties>
</file>