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84" r:id="rId2"/>
    <p:sldId id="286" r:id="rId3"/>
    <p:sldId id="287" r:id="rId4"/>
    <p:sldId id="270" r:id="rId5"/>
    <p:sldId id="285" r:id="rId6"/>
    <p:sldId id="283" r:id="rId7"/>
    <p:sldId id="282" r:id="rId8"/>
    <p:sldId id="279" r:id="rId9"/>
    <p:sldId id="281" r:id="rId10"/>
    <p:sldId id="280" r:id="rId11"/>
    <p:sldId id="277" r:id="rId12"/>
    <p:sldId id="278" r:id="rId13"/>
    <p:sldId id="275" r:id="rId14"/>
    <p:sldId id="276" r:id="rId15"/>
    <p:sldId id="274" r:id="rId16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CFFC32EE-D7EB-4357-9AC9-7EC9434B6436}">
          <p14:sldIdLst>
            <p14:sldId id="284"/>
            <p14:sldId id="286"/>
            <p14:sldId id="287"/>
          </p14:sldIdLst>
        </p14:section>
        <p14:section name="previous" id="{1A2DAAEF-A24D-4989-A740-AA401E0139D1}">
          <p14:sldIdLst>
            <p14:sldId id="270"/>
          </p14:sldIdLst>
        </p14:section>
        <p14:section name="asf candidates" id="{426C8A0A-A020-45D3-A84C-61E4393A51A7}">
          <p14:sldIdLst>
            <p14:sldId id="285"/>
            <p14:sldId id="283"/>
            <p14:sldId id="282"/>
            <p14:sldId id="279"/>
            <p14:sldId id="281"/>
          </p14:sldIdLst>
        </p14:section>
        <p14:section name="asf version rejects" id="{3ADF3438-BA67-46F1-A802-4CFFB429484F}">
          <p14:sldIdLst>
            <p14:sldId id="280"/>
            <p14:sldId id="277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63A"/>
    <a:srgbClr val="5AB1BB"/>
    <a:srgbClr val="EEB4B3"/>
    <a:srgbClr val="FEC601"/>
    <a:srgbClr val="7F7F7F"/>
    <a:srgbClr val="F7DD72"/>
    <a:srgbClr val="A5C882"/>
    <a:srgbClr val="FF6B35"/>
    <a:srgbClr val="D7BCE8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>
        <p:scale>
          <a:sx n="91" d="100"/>
          <a:sy n="91" d="100"/>
        </p:scale>
        <p:origin x="1716" y="9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1005184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0" y="0"/>
            <a:ext cx="1009007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005185" y="2888563"/>
            <a:ext cx="4754809" cy="1391335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40612" y="112990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009007" y="0"/>
            <a:ext cx="475044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215739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91008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7497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01BE-192E-813C-EEB7-CFE305106A10}"/>
              </a:ext>
            </a:extLst>
          </p:cNvPr>
          <p:cNvSpPr/>
          <p:nvPr/>
        </p:nvSpPr>
        <p:spPr>
          <a:xfrm>
            <a:off x="1117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37E0D-654E-A639-AD5F-D7B6409DD2A4}"/>
              </a:ext>
            </a:extLst>
          </p:cNvPr>
          <p:cNvSpPr/>
          <p:nvPr/>
        </p:nvSpPr>
        <p:spPr>
          <a:xfrm>
            <a:off x="5725974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7CEE-01F4-9CEB-5FC2-DB9FB45ED64E}"/>
              </a:ext>
            </a:extLst>
          </p:cNvPr>
          <p:cNvSpPr/>
          <p:nvPr/>
        </p:nvSpPr>
        <p:spPr>
          <a:xfrm rot="16200000">
            <a:off x="2870745" y="-28552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F7C12-4DEF-223D-E974-D5F4C67D52C8}"/>
              </a:ext>
            </a:extLst>
          </p:cNvPr>
          <p:cNvSpPr/>
          <p:nvPr/>
        </p:nvSpPr>
        <p:spPr>
          <a:xfrm rot="16200000">
            <a:off x="2855225" y="13876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1395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92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13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69552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83957" y="2967174"/>
            <a:ext cx="4375493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86190" y="-6979"/>
            <a:ext cx="4375493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1" y="2958624"/>
            <a:ext cx="699090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 rot="16200000">
            <a:off x="-289194" y="904038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415881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74606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32689" y="2965606"/>
            <a:ext cx="4429005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32680" y="-6979"/>
            <a:ext cx="4429004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4"/>
            <a:ext cx="746069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46002" y="1519904"/>
            <a:ext cx="13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355691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-1" y="-9238"/>
            <a:ext cx="1392541" cy="2015741"/>
          </a:xfrm>
          <a:prstGeom prst="roundRect">
            <a:avLst>
              <a:gd name="adj" fmla="val 709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2132435" y="2965606"/>
            <a:ext cx="3629259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2132436" y="-6979"/>
            <a:ext cx="3629247" cy="2015741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5"/>
            <a:ext cx="1396102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3562" y="1189178"/>
            <a:ext cx="15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16905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1005184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0" y="0"/>
            <a:ext cx="1009007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005185" y="2888563"/>
            <a:ext cx="4754809" cy="1391335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009007" y="0"/>
            <a:ext cx="475044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91008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7497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01BE-192E-813C-EEB7-CFE305106A10}"/>
              </a:ext>
            </a:extLst>
          </p:cNvPr>
          <p:cNvSpPr/>
          <p:nvPr/>
        </p:nvSpPr>
        <p:spPr>
          <a:xfrm>
            <a:off x="1117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37E0D-654E-A639-AD5F-D7B6409DD2A4}"/>
              </a:ext>
            </a:extLst>
          </p:cNvPr>
          <p:cNvSpPr/>
          <p:nvPr/>
        </p:nvSpPr>
        <p:spPr>
          <a:xfrm>
            <a:off x="5725974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7CEE-01F4-9CEB-5FC2-DB9FB45ED64E}"/>
              </a:ext>
            </a:extLst>
          </p:cNvPr>
          <p:cNvSpPr/>
          <p:nvPr/>
        </p:nvSpPr>
        <p:spPr>
          <a:xfrm rot="16200000">
            <a:off x="2870745" y="-28552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F7C12-4DEF-223D-E974-D5F4C67D52C8}"/>
              </a:ext>
            </a:extLst>
          </p:cNvPr>
          <p:cNvSpPr/>
          <p:nvPr/>
        </p:nvSpPr>
        <p:spPr>
          <a:xfrm rot="16200000">
            <a:off x="2855225" y="13876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D776C-72E3-DEDA-D8B3-A0854A7419A4}"/>
              </a:ext>
            </a:extLst>
          </p:cNvPr>
          <p:cNvSpPr txBox="1"/>
          <p:nvPr/>
        </p:nvSpPr>
        <p:spPr>
          <a:xfrm>
            <a:off x="1072045" y="269934"/>
            <a:ext cx="468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pic>
        <p:nvPicPr>
          <p:cNvPr id="4" name="Picture 3" descr="Shape, treemap chart&#10;&#10;Description automatically generated">
            <a:extLst>
              <a:ext uri="{FF2B5EF4-FFF2-40B4-BE49-F238E27FC236}">
                <a16:creationId xmlns:a16="http://schemas.microsoft.com/office/drawing/2014/main" id="{7C18C310-575D-A2FF-80C9-94A5511B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6" y="536884"/>
            <a:ext cx="943976" cy="7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4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4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5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-698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0"/>
            <a:ext cx="4584078" cy="2502756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6290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9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28</Words>
  <Application>Microsoft Office PowerPoint</Application>
  <PresentationFormat>Custom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Android Insomnia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20</cp:revision>
  <cp:lastPrinted>2023-01-22T10:42:19Z</cp:lastPrinted>
  <dcterms:created xsi:type="dcterms:W3CDTF">2023-01-11T06:29:58Z</dcterms:created>
  <dcterms:modified xsi:type="dcterms:W3CDTF">2023-03-12T14:47:40Z</dcterms:modified>
</cp:coreProperties>
</file>