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1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27784" y="260648"/>
            <a:ext cx="2880320" cy="48965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/>
              <a:t>Domain Layer</a:t>
            </a: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467544" y="260648"/>
            <a:ext cx="2016224" cy="489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Presentation Layer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2771800" y="764704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Customers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Module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2771800" y="1844824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Orders</a:t>
            </a:r>
          </a:p>
          <a:p>
            <a:pPr algn="ctr"/>
            <a:r>
              <a:rPr lang="en-GB" sz="2400" dirty="0" smtClean="0"/>
              <a:t>Module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2771800" y="2924944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Products</a:t>
            </a:r>
            <a:br>
              <a:rPr lang="en-GB" sz="2400" dirty="0" smtClean="0"/>
            </a:br>
            <a:r>
              <a:rPr lang="en-GB" sz="2400" dirty="0" smtClean="0"/>
              <a:t>Module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2771800" y="4005064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Workflow</a:t>
            </a:r>
            <a:br>
              <a:rPr lang="en-GB" sz="2400" dirty="0" smtClean="0"/>
            </a:br>
            <a:r>
              <a:rPr lang="en-GB" sz="2400" dirty="0" smtClean="0"/>
              <a:t>Module</a:t>
            </a:r>
            <a:endParaRPr lang="en-GB" sz="2400" dirty="0"/>
          </a:p>
        </p:txBody>
      </p:sp>
      <p:sp>
        <p:nvSpPr>
          <p:cNvPr id="15" name="Rectangle 14"/>
          <p:cNvSpPr/>
          <p:nvPr/>
        </p:nvSpPr>
        <p:spPr>
          <a:xfrm>
            <a:off x="5652120" y="260648"/>
            <a:ext cx="3024336" cy="489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/>
              <a:t>Persistence Layer</a:t>
            </a:r>
            <a:endParaRPr lang="en-GB" sz="2400" dirty="0"/>
          </a:p>
        </p:txBody>
      </p:sp>
      <p:sp>
        <p:nvSpPr>
          <p:cNvPr id="16" name="Rectangle 15"/>
          <p:cNvSpPr/>
          <p:nvPr/>
        </p:nvSpPr>
        <p:spPr>
          <a:xfrm>
            <a:off x="5868144" y="764704"/>
            <a:ext cx="259228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Customers</a:t>
            </a:r>
            <a:br>
              <a:rPr lang="en-GB" sz="2400" dirty="0" smtClean="0"/>
            </a:br>
            <a:r>
              <a:rPr lang="en-GB" sz="2400" dirty="0" smtClean="0"/>
              <a:t>Schema</a:t>
            </a:r>
            <a:endParaRPr lang="en-GB" sz="2400" dirty="0"/>
          </a:p>
        </p:txBody>
      </p:sp>
      <p:sp>
        <p:nvSpPr>
          <p:cNvPr id="17" name="Rectangle 16"/>
          <p:cNvSpPr/>
          <p:nvPr/>
        </p:nvSpPr>
        <p:spPr>
          <a:xfrm>
            <a:off x="5868144" y="1844824"/>
            <a:ext cx="259228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Orders</a:t>
            </a:r>
          </a:p>
          <a:p>
            <a:pPr algn="ctr"/>
            <a:r>
              <a:rPr lang="en-GB" sz="2400" dirty="0" smtClean="0"/>
              <a:t>Schema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5868144" y="2924944"/>
            <a:ext cx="259228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Products</a:t>
            </a:r>
            <a:br>
              <a:rPr lang="en-GB" sz="2400" dirty="0" smtClean="0"/>
            </a:br>
            <a:r>
              <a:rPr lang="en-GB" sz="2400" dirty="0" smtClean="0"/>
              <a:t>Schema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>
          <a:xfrm>
            <a:off x="5868144" y="4005064"/>
            <a:ext cx="2592288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Workflow</a:t>
            </a:r>
            <a:br>
              <a:rPr lang="en-GB" sz="2400" dirty="0" smtClean="0"/>
            </a:br>
            <a:r>
              <a:rPr lang="en-GB" sz="2400" dirty="0" smtClean="0"/>
              <a:t>Schema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95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</cp:revision>
  <dcterms:created xsi:type="dcterms:W3CDTF">2017-04-05T16:20:15Z</dcterms:created>
  <dcterms:modified xsi:type="dcterms:W3CDTF">2017-04-10T07:34:04Z</dcterms:modified>
</cp:coreProperties>
</file>