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9BA5-3C98-4126-815E-7637EC797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278F2-1152-4886-9EB3-6296F2B3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53B6-6E6C-4CD8-9305-5E86D042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3642-4F11-4EED-95FE-F9842E81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CB19-2509-4109-9EFB-7283270A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9ED-308A-471D-BADA-16115C56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F2745-2ABE-4297-9C5C-ABCD7610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EA1B-DD3F-4998-8091-9FC24D79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86AA-AD92-4813-A94E-5999192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B989-C4B5-416A-9650-35D2AD00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3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1D07-CC9F-4B7C-8737-DFAF1A06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78D03-32FC-4D02-B96C-C4B56E1A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F68C-D02F-474E-A12C-F4144095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F88C-A3CC-485B-9426-E9ED2036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B4AC-34DB-4F42-9FD0-F1131F56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9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CCB-E07E-4BF8-BBF7-51CEC57C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871D-E747-4A25-9A11-364C90BE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E129-171F-47C6-AFBD-C8195EE1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892D-AF1A-4FDB-9A64-19ED6997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A2B7-70F0-4170-AA11-9EEF054C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9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C8CE-1389-4823-BF19-915F2469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E39D-FAC1-4CB0-8A76-B246130B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4F8F-571D-4395-851C-874FB131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2AD-EF22-4FCE-B24C-18E1FFE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B5B9-CC1B-4B07-9941-31C61AAA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2C61-0CF5-411B-B477-048F25F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22C6-9AD5-4884-9BBF-8E423E596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E5C0-40A9-4D92-9AC8-4BAC8D79E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E1666-5E76-441D-BA9E-8A1C5728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FDE4-B37D-49C2-BE67-6FBF09D6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C11B-0C5E-45FD-8BE9-41E8A475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2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55F8-8E3A-4675-939B-CD11E87E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BEBA-364F-46C2-B9AA-04F702AC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3D22C-9DC1-4B9F-983B-DAAA2A41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1769A-06DB-4693-9683-4962C500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054F-135D-44E0-9695-F5F3D1E68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00CF7-FEB9-4134-B6A0-90D0106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C8D7-9C22-4D51-B7D3-9629751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5D9C4-3D47-47AA-9C00-845023B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0AE-C332-46EF-A2D1-197762C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632B-9300-4E87-BFC5-3BB7B71D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E36F7-E5D5-44A5-A209-C3BA5232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E2567-6455-4F35-964D-F275AB39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635C8-AC59-4AA6-A23E-A6E0FF60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738F2-3CB1-495D-A7A0-C42EBFE7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5E063-2DFB-4BE5-99A7-AE00B7E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7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753-B398-44E4-A1CE-6716AD12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2463-8A3A-4CBE-9B7D-6856F827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079B-8B79-4934-BD42-3730D7FEC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39B70-0FAE-4EBB-8D4D-41862929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73431-4CC4-43EF-BE6E-8F545300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25B1-5719-4FBA-8C21-06D6B72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A644-D74F-48C9-8687-3CCC9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2AC28-18DA-417B-A44B-DB7DBF20E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52852-3496-461F-82EA-BE98F9FD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6DB8-4F6C-47DF-B381-636D8259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C3DA-72C4-48BA-A279-59A23BC3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66B62-8FA6-4F1A-8BC2-B9E84215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E456A-15DE-4379-82D9-B37D8AE1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102B-01CC-4324-B023-F9571D17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D7D8-0809-47F3-A829-C497A7F2A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2367-A797-4363-9D58-BE41DE3E7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4F1F8-D771-4EA3-80B0-C225077A5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E898A39-7172-444D-96C8-5ED36799525D}"/>
              </a:ext>
            </a:extLst>
          </p:cNvPr>
          <p:cNvSpPr/>
          <p:nvPr/>
        </p:nvSpPr>
        <p:spPr>
          <a:xfrm>
            <a:off x="8744064" y="3279262"/>
            <a:ext cx="2682817" cy="6096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7186C7-87CB-43B7-BBB5-C2F1FE65C86D}"/>
              </a:ext>
            </a:extLst>
          </p:cNvPr>
          <p:cNvSpPr/>
          <p:nvPr/>
        </p:nvSpPr>
        <p:spPr>
          <a:xfrm>
            <a:off x="3511788" y="5277882"/>
            <a:ext cx="2690757" cy="611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2566E6-9611-4487-9C44-C72F5258213B}"/>
              </a:ext>
            </a:extLst>
          </p:cNvPr>
          <p:cNvSpPr/>
          <p:nvPr/>
        </p:nvSpPr>
        <p:spPr>
          <a:xfrm>
            <a:off x="3428396" y="5194490"/>
            <a:ext cx="2690757" cy="611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814B6D-55AA-478A-8310-1E8BADDC41AA}"/>
              </a:ext>
            </a:extLst>
          </p:cNvPr>
          <p:cNvSpPr/>
          <p:nvPr/>
        </p:nvSpPr>
        <p:spPr>
          <a:xfrm>
            <a:off x="446394" y="4317165"/>
            <a:ext cx="2682817" cy="609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419A50-9662-44E5-AB16-A10822086AB5}"/>
              </a:ext>
            </a:extLst>
          </p:cNvPr>
          <p:cNvSpPr/>
          <p:nvPr/>
        </p:nvSpPr>
        <p:spPr>
          <a:xfrm>
            <a:off x="363002" y="4233773"/>
            <a:ext cx="2682817" cy="609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C6653-86DF-450C-8B4F-7A4A97382A21}"/>
              </a:ext>
            </a:extLst>
          </p:cNvPr>
          <p:cNvSpPr/>
          <p:nvPr/>
        </p:nvSpPr>
        <p:spPr>
          <a:xfrm>
            <a:off x="2697047" y="2098789"/>
            <a:ext cx="2682817" cy="6096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11DFB-B9F0-4657-BE98-DECCBA6D8C31}"/>
              </a:ext>
            </a:extLst>
          </p:cNvPr>
          <p:cNvSpPr/>
          <p:nvPr/>
        </p:nvSpPr>
        <p:spPr>
          <a:xfrm>
            <a:off x="4666889" y="204162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spring-boot-dependencies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69008-E6CC-45D6-9209-34C0E18990BF}"/>
              </a:ext>
            </a:extLst>
          </p:cNvPr>
          <p:cNvSpPr/>
          <p:nvPr/>
        </p:nvSpPr>
        <p:spPr>
          <a:xfrm>
            <a:off x="4666889" y="1095551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spring-boot-starter-parent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C1BB4-1291-451A-80FD-F1AEA0AD6DC5}"/>
              </a:ext>
            </a:extLst>
          </p:cNvPr>
          <p:cNvSpPr/>
          <p:nvPr/>
        </p:nvSpPr>
        <p:spPr>
          <a:xfrm>
            <a:off x="2697047" y="3079324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D0F252-9E1D-4D93-A88F-65F399895C1F}"/>
              </a:ext>
            </a:extLst>
          </p:cNvPr>
          <p:cNvSpPr/>
          <p:nvPr/>
        </p:nvSpPr>
        <p:spPr>
          <a:xfrm>
            <a:off x="8415362" y="4145164"/>
            <a:ext cx="2682817" cy="60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org.apache.isis.mavendeps</a:t>
            </a:r>
            <a:br>
              <a:rPr lang="en-GB" sz="1600" dirty="0"/>
            </a:br>
            <a:r>
              <a:rPr lang="en-GB" sz="1600" dirty="0" err="1"/>
              <a:t>isis-mavendeps</a:t>
            </a:r>
            <a:endParaRPr lang="en-GB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C1CB-F203-4ADB-88C8-8BA8B3ABD453}"/>
              </a:ext>
            </a:extLst>
          </p:cNvPr>
          <p:cNvSpPr/>
          <p:nvPr/>
        </p:nvSpPr>
        <p:spPr>
          <a:xfrm>
            <a:off x="3349881" y="4150381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org.apache.isis.extensions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-extensions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88CEC-6F8E-4A4D-B5D3-F61A05CDA768}"/>
              </a:ext>
            </a:extLst>
          </p:cNvPr>
          <p:cNvSpPr/>
          <p:nvPr/>
        </p:nvSpPr>
        <p:spPr>
          <a:xfrm>
            <a:off x="6061707" y="2098787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org.apache.isis.app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-app-starter-parent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C3EFBF-23F4-4A0F-B36C-AEB12502FAF3}"/>
              </a:ext>
            </a:extLst>
          </p:cNvPr>
          <p:cNvSpPr/>
          <p:nvPr/>
        </p:nvSpPr>
        <p:spPr>
          <a:xfrm>
            <a:off x="8669702" y="3203416"/>
            <a:ext cx="2682817" cy="6096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org.apache.isis.examples.apps</a:t>
            </a:r>
            <a:br>
              <a:rPr lang="en-GB" sz="1600" dirty="0"/>
            </a:br>
            <a:r>
              <a:rPr lang="en-GB" sz="1600" dirty="0" err="1"/>
              <a:t>helloworld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E67F5-97A4-4DC8-A24D-E8B1C7902BD2}"/>
              </a:ext>
            </a:extLst>
          </p:cNvPr>
          <p:cNvSpPr txBox="1"/>
          <p:nvPr/>
        </p:nvSpPr>
        <p:spPr>
          <a:xfrm>
            <a:off x="8911090" y="1816321"/>
            <a:ext cx="1963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 to</a:t>
            </a:r>
            <a:br>
              <a:rPr lang="en-GB" sz="1600" dirty="0"/>
            </a:br>
            <a:r>
              <a:rPr lang="en-GB" sz="1600" dirty="0"/>
              <a:t>act as apps’ parent</a:t>
            </a:r>
          </a:p>
          <a:p>
            <a:pPr algn="ctr"/>
            <a:r>
              <a:rPr lang="en-GB" sz="1200" i="1" dirty="0"/>
              <a:t>Incorporates</a:t>
            </a:r>
            <a:br>
              <a:rPr lang="en-GB" sz="1200" i="1" dirty="0"/>
            </a:br>
            <a:r>
              <a:rPr lang="en-GB" sz="1200" i="1" dirty="0"/>
              <a:t>mavenmixin-</a:t>
            </a:r>
            <a:r>
              <a:rPr lang="en-GB" sz="1200" i="1" dirty="0" err="1"/>
              <a:t>datanucleus</a:t>
            </a:r>
            <a:r>
              <a:rPr lang="en-GB" sz="1200" i="1" dirty="0"/>
              <a:t> &amp;</a:t>
            </a:r>
            <a:br>
              <a:rPr lang="en-GB" sz="1200" i="1" dirty="0"/>
            </a:br>
            <a:r>
              <a:rPr lang="en-GB" sz="1200" i="1" dirty="0"/>
              <a:t>mavenmixin-</a:t>
            </a:r>
            <a:r>
              <a:rPr lang="en-GB" sz="1200" i="1" dirty="0" err="1"/>
              <a:t>surefire</a:t>
            </a:r>
            <a:r>
              <a:rPr lang="en-GB" sz="1200" i="1" dirty="0"/>
              <a:t> &amp;</a:t>
            </a:r>
            <a:br>
              <a:rPr lang="en-GB" sz="1200" i="1" dirty="0"/>
            </a:br>
            <a:r>
              <a:rPr lang="en-GB" sz="1200" i="1" dirty="0"/>
              <a:t>mavenmixin-docker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F778A-CF0E-46EC-96E4-B1607C0518D0}"/>
              </a:ext>
            </a:extLst>
          </p:cNvPr>
          <p:cNvSpPr txBox="1"/>
          <p:nvPr/>
        </p:nvSpPr>
        <p:spPr>
          <a:xfrm>
            <a:off x="7024287" y="1169521"/>
            <a:ext cx="243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err="1"/>
              <a:t>supercedes</a:t>
            </a:r>
            <a:br>
              <a:rPr lang="en-GB" sz="1200" i="1" dirty="0"/>
            </a:br>
            <a:r>
              <a:rPr lang="en-GB" sz="1200" i="1" dirty="0"/>
              <a:t>mavenmixin-standard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E198A1-530E-4114-9938-993BF52ECEFE}"/>
              </a:ext>
            </a:extLst>
          </p:cNvPr>
          <p:cNvSpPr txBox="1"/>
          <p:nvPr/>
        </p:nvSpPr>
        <p:spPr>
          <a:xfrm>
            <a:off x="566328" y="2001353"/>
            <a:ext cx="1829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incorporates</a:t>
            </a:r>
            <a:br>
              <a:rPr lang="en-GB" sz="1600" dirty="0"/>
            </a:br>
            <a:r>
              <a:rPr lang="en-GB" sz="1600" dirty="0" err="1"/>
              <a:t>org.apache:apache</a:t>
            </a:r>
            <a:br>
              <a:rPr lang="en-GB" sz="1600" dirty="0"/>
            </a:br>
            <a:r>
              <a:rPr lang="en-GB" sz="1200" i="1" dirty="0"/>
              <a:t>(for ASF releases)</a:t>
            </a:r>
            <a:endParaRPr lang="en-GB" sz="1600" i="1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CB16060-024D-4B9D-874E-8EEE190136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7408" y="954660"/>
            <a:ext cx="281783" cy="12700"/>
          </a:xfrm>
          <a:prstGeom prst="curvedConnector3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A37AD73-4D52-4389-A2B4-18F256FD95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26562" y="917052"/>
            <a:ext cx="393632" cy="1969842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56B2AD7-E65C-4CAA-8094-4C2C0075A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2993" y="2893860"/>
            <a:ext cx="370929" cy="12700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CCBCEBA-1706-42C3-A135-7046AC27393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6669497" y="1057889"/>
            <a:ext cx="456234" cy="5718315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D7CF0B5-A65F-4C75-AF88-AC78015A9965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4134148" y="3593239"/>
            <a:ext cx="461451" cy="652834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739500-E980-4FD3-9659-57F6F09C1058}"/>
              </a:ext>
            </a:extLst>
          </p:cNvPr>
          <p:cNvSpPr txBox="1"/>
          <p:nvPr/>
        </p:nvSpPr>
        <p:spPr>
          <a:xfrm>
            <a:off x="57369" y="2895618"/>
            <a:ext cx="2361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br>
              <a:rPr lang="en-GB" sz="1600" dirty="0"/>
            </a:br>
            <a:r>
              <a:rPr lang="en-GB" sz="1600" dirty="0" err="1"/>
              <a:t>pluginManagement</a:t>
            </a:r>
            <a:endParaRPr lang="en-GB" sz="1000" i="1" dirty="0"/>
          </a:p>
          <a:p>
            <a:pPr algn="ctr"/>
            <a:r>
              <a:rPr lang="en-GB" sz="1200" i="1" dirty="0"/>
              <a:t>(for core + extensions)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307ED-A393-4978-ABBD-3EC0AD456A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49460" y="863996"/>
            <a:ext cx="393630" cy="2075952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EDDEEBF-2CA0-4212-A2A6-64C3EFD45170}"/>
              </a:ext>
            </a:extLst>
          </p:cNvPr>
          <p:cNvSpPr/>
          <p:nvPr/>
        </p:nvSpPr>
        <p:spPr>
          <a:xfrm>
            <a:off x="6544098" y="5116118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isis-mavendeps-webapp</a:t>
            </a:r>
            <a:endParaRPr lang="en-GB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D4BDFC-E2EA-4B58-B3F4-941B25BF6F63}"/>
              </a:ext>
            </a:extLst>
          </p:cNvPr>
          <p:cNvSpPr/>
          <p:nvPr/>
        </p:nvSpPr>
        <p:spPr>
          <a:xfrm>
            <a:off x="8424654" y="5116117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isis</a:t>
            </a:r>
            <a:r>
              <a:rPr lang="en-GB" sz="1600" dirty="0"/>
              <a:t>-</a:t>
            </a:r>
            <a:r>
              <a:rPr lang="en-GB" sz="1600" dirty="0" err="1"/>
              <a:t>mavendeps</a:t>
            </a:r>
            <a:r>
              <a:rPr lang="en-GB" sz="1600" dirty="0"/>
              <a:t>-testing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9E7F03-892F-4E4C-A34D-E605388C98FA}"/>
              </a:ext>
            </a:extLst>
          </p:cNvPr>
          <p:cNvSpPr/>
          <p:nvPr/>
        </p:nvSpPr>
        <p:spPr>
          <a:xfrm>
            <a:off x="10269152" y="5116117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isis-mavendeps-jdk11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27A187-773B-4C23-B9FB-9694C34727E3}"/>
              </a:ext>
            </a:extLst>
          </p:cNvPr>
          <p:cNvSpPr txBox="1"/>
          <p:nvPr/>
        </p:nvSpPr>
        <p:spPr>
          <a:xfrm>
            <a:off x="2179497" y="1078294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build/resources</a:t>
            </a:r>
            <a:br>
              <a:rPr lang="en-GB" sz="1600" dirty="0"/>
            </a:br>
            <a:r>
              <a:rPr lang="en-GB" sz="1600" dirty="0"/>
              <a:t>build/</a:t>
            </a:r>
            <a:r>
              <a:rPr lang="en-GB" sz="1600" dirty="0" err="1"/>
              <a:t>pluginManagement</a:t>
            </a:r>
            <a:endParaRPr lang="en-GB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129F9-66F3-45BF-BCDD-756CEE87AEF5}"/>
              </a:ext>
            </a:extLst>
          </p:cNvPr>
          <p:cNvSpPr txBox="1"/>
          <p:nvPr/>
        </p:nvSpPr>
        <p:spPr>
          <a:xfrm>
            <a:off x="2237809" y="298004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endParaRPr lang="en-GB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CDD9D2-1304-4511-9F14-05B48A018636}"/>
              </a:ext>
            </a:extLst>
          </p:cNvPr>
          <p:cNvSpPr/>
          <p:nvPr/>
        </p:nvSpPr>
        <p:spPr>
          <a:xfrm>
            <a:off x="279610" y="4150381"/>
            <a:ext cx="2682817" cy="60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isis-applib</a:t>
            </a:r>
            <a:endParaRPr lang="en-GB" sz="1600" dirty="0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70B8B07-9210-4DDB-86A6-F2F82426407F}"/>
              </a:ext>
            </a:extLst>
          </p:cNvPr>
          <p:cNvCxnSpPr>
            <a:cxnSpLocks/>
            <a:stCxn id="59" idx="0"/>
            <a:endCxn id="9" idx="2"/>
          </p:cNvCxnSpPr>
          <p:nvPr/>
        </p:nvCxnSpPr>
        <p:spPr>
          <a:xfrm rot="5400000" flipH="1" flipV="1">
            <a:off x="2599012" y="2710938"/>
            <a:ext cx="461451" cy="2417437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2C0FA4B-EEA3-43C7-800F-F70B061E16DE}"/>
              </a:ext>
            </a:extLst>
          </p:cNvPr>
          <p:cNvSpPr/>
          <p:nvPr/>
        </p:nvSpPr>
        <p:spPr>
          <a:xfrm>
            <a:off x="3349880" y="5113674"/>
            <a:ext cx="2690757" cy="61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org.apache.isis.extensions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-extensions-xxx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16E8BF8F-0057-44E4-AA9E-ADECBBA3F934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16200000" flipV="1">
            <a:off x="4516432" y="4934846"/>
            <a:ext cx="353687" cy="396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89038B4-DE2D-4D6F-8E0B-F823B6EB716A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rot="5400000" flipH="1" flipV="1">
            <a:off x="8384274" y="3743621"/>
            <a:ext cx="361348" cy="2383646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54726815-FC91-42F3-B404-12CA0912092B}"/>
              </a:ext>
            </a:extLst>
          </p:cNvPr>
          <p:cNvCxnSpPr>
            <a:cxnSpLocks/>
            <a:stCxn id="40" idx="0"/>
            <a:endCxn id="10" idx="2"/>
          </p:cNvCxnSpPr>
          <p:nvPr/>
        </p:nvCxnSpPr>
        <p:spPr>
          <a:xfrm rot="5400000" flipH="1" flipV="1">
            <a:off x="9324553" y="4683899"/>
            <a:ext cx="361347" cy="503090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4F71E7E-DC14-44F3-AD58-437A21161AE2}"/>
              </a:ext>
            </a:extLst>
          </p:cNvPr>
          <p:cNvCxnSpPr>
            <a:cxnSpLocks/>
            <a:stCxn id="41" idx="0"/>
            <a:endCxn id="10" idx="2"/>
          </p:cNvCxnSpPr>
          <p:nvPr/>
        </p:nvCxnSpPr>
        <p:spPr>
          <a:xfrm rot="16200000" flipV="1">
            <a:off x="10246802" y="4264740"/>
            <a:ext cx="361347" cy="1341408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E47CC373-4600-476C-8AF5-A571C23CA0B5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7403116" y="2708393"/>
            <a:ext cx="1266586" cy="799826"/>
          </a:xfrm>
          <a:prstGeom prst="curvedConnector2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B267719-D17B-4408-8DD6-F36E5FEB99EE}"/>
              </a:ext>
            </a:extLst>
          </p:cNvPr>
          <p:cNvSpPr txBox="1"/>
          <p:nvPr/>
        </p:nvSpPr>
        <p:spPr>
          <a:xfrm>
            <a:off x="6111213" y="5782201"/>
            <a:ext cx="2583807" cy="83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transitive runtime</a:t>
            </a:r>
            <a:br>
              <a:rPr lang="en-GB" sz="1600" dirty="0"/>
            </a:br>
            <a:r>
              <a:rPr lang="en-GB" sz="1600" dirty="0"/>
              <a:t>dependencies</a:t>
            </a:r>
            <a:endParaRPr lang="en-GB" sz="1200" i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C93BB4F-620F-4F6F-A5D0-01E16DF5508C}"/>
              </a:ext>
            </a:extLst>
          </p:cNvPr>
          <p:cNvSpPr txBox="1"/>
          <p:nvPr/>
        </p:nvSpPr>
        <p:spPr>
          <a:xfrm>
            <a:off x="7911257" y="5779326"/>
            <a:ext cx="2583807" cy="83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transitive test</a:t>
            </a:r>
            <a:br>
              <a:rPr lang="en-GB" sz="1600" dirty="0"/>
            </a:br>
            <a:r>
              <a:rPr lang="en-GB" sz="1600" dirty="0"/>
              <a:t>dependencies</a:t>
            </a:r>
            <a:endParaRPr lang="en-GB" sz="1200" i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54AD27-7C78-42E7-A357-9251C051C790}"/>
              </a:ext>
            </a:extLst>
          </p:cNvPr>
          <p:cNvSpPr txBox="1"/>
          <p:nvPr/>
        </p:nvSpPr>
        <p:spPr>
          <a:xfrm>
            <a:off x="10194379" y="5916934"/>
            <a:ext cx="185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if on JDK11+</a:t>
            </a:r>
            <a:endParaRPr lang="en-GB" sz="1200" i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A5C884-414E-434D-9843-9E61BF974723}"/>
              </a:ext>
            </a:extLst>
          </p:cNvPr>
          <p:cNvSpPr/>
          <p:nvPr/>
        </p:nvSpPr>
        <p:spPr>
          <a:xfrm>
            <a:off x="140281" y="6343929"/>
            <a:ext cx="1079206" cy="3798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internal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515C8BC7-B414-422E-ABC6-2B3677E93E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128" y="5281126"/>
            <a:ext cx="434917" cy="295742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F726107-DA6E-4619-8D38-DC4838A3FBCC}"/>
              </a:ext>
            </a:extLst>
          </p:cNvPr>
          <p:cNvSpPr txBox="1"/>
          <p:nvPr/>
        </p:nvSpPr>
        <p:spPr>
          <a:xfrm>
            <a:off x="413047" y="5173458"/>
            <a:ext cx="116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 +</a:t>
            </a:r>
            <a:br>
              <a:rPr lang="en-GB" sz="1400" i="1" dirty="0"/>
            </a:br>
            <a:r>
              <a:rPr lang="en-GB" sz="1400" i="1" dirty="0"/>
              <a:t>child module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508560-537B-4DEE-8190-84A55B60D1DC}"/>
              </a:ext>
            </a:extLst>
          </p:cNvPr>
          <p:cNvSpPr/>
          <p:nvPr/>
        </p:nvSpPr>
        <p:spPr>
          <a:xfrm>
            <a:off x="1316399" y="6343929"/>
            <a:ext cx="1079206" cy="3798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  <a:r>
              <a:rPr lang="en-GB" sz="1400" baseline="30000" dirty="0"/>
              <a:t>rd</a:t>
            </a:r>
            <a:r>
              <a:rPr lang="en-GB" sz="1400" dirty="0"/>
              <a:t> party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8F4F3B-8F32-4917-A946-C016217C6A08}"/>
              </a:ext>
            </a:extLst>
          </p:cNvPr>
          <p:cNvSpPr/>
          <p:nvPr/>
        </p:nvSpPr>
        <p:spPr>
          <a:xfrm>
            <a:off x="2492517" y="6345588"/>
            <a:ext cx="1079206" cy="3798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 “API”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A15C1E37-818A-44B8-815A-6D4570620130}"/>
              </a:ext>
            </a:extLst>
          </p:cNvPr>
          <p:cNvSpPr/>
          <p:nvPr/>
        </p:nvSpPr>
        <p:spPr>
          <a:xfrm>
            <a:off x="-8626" y="5141341"/>
            <a:ext cx="5388490" cy="1716659"/>
          </a:xfrm>
          <a:custGeom>
            <a:avLst/>
            <a:gdLst>
              <a:gd name="connsiteX0" fmla="*/ 0 w 3899139"/>
              <a:gd name="connsiteY0" fmla="*/ 70928 h 1270000"/>
              <a:gd name="connsiteX1" fmla="*/ 2932981 w 3899139"/>
              <a:gd name="connsiteY1" fmla="*/ 131313 h 1270000"/>
              <a:gd name="connsiteX2" fmla="*/ 3899139 w 3899139"/>
              <a:gd name="connsiteY2" fmla="*/ 1270000 h 1270000"/>
              <a:gd name="connsiteX3" fmla="*/ 3899139 w 3899139"/>
              <a:gd name="connsiteY3" fmla="*/ 1270000 h 1270000"/>
              <a:gd name="connsiteX0" fmla="*/ 0 w 3899139"/>
              <a:gd name="connsiteY0" fmla="*/ 11049 h 1210121"/>
              <a:gd name="connsiteX1" fmla="*/ 3295290 w 3899139"/>
              <a:gd name="connsiteY1" fmla="*/ 416490 h 1210121"/>
              <a:gd name="connsiteX2" fmla="*/ 3899139 w 3899139"/>
              <a:gd name="connsiteY2" fmla="*/ 1210121 h 1210121"/>
              <a:gd name="connsiteX3" fmla="*/ 3899139 w 3899139"/>
              <a:gd name="connsiteY3" fmla="*/ 1210121 h 1210121"/>
              <a:gd name="connsiteX0" fmla="*/ 0 w 3899139"/>
              <a:gd name="connsiteY0" fmla="*/ 0 h 1199072"/>
              <a:gd name="connsiteX1" fmla="*/ 1460656 w 3899139"/>
              <a:gd name="connsiteY1" fmla="*/ 60017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2109836 w 3899139"/>
              <a:gd name="connsiteY1" fmla="*/ 543034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167276 w 3899139"/>
              <a:gd name="connsiteY1" fmla="*/ 312340 h 1199072"/>
              <a:gd name="connsiteX2" fmla="*/ 2109836 w 3899139"/>
              <a:gd name="connsiteY2" fmla="*/ 543034 h 1199072"/>
              <a:gd name="connsiteX3" fmla="*/ 3638607 w 3899139"/>
              <a:gd name="connsiteY3" fmla="*/ 621716 h 1199072"/>
              <a:gd name="connsiteX4" fmla="*/ 3899139 w 3899139"/>
              <a:gd name="connsiteY4" fmla="*/ 1199072 h 1199072"/>
              <a:gd name="connsiteX5" fmla="*/ 3899139 w 3899139"/>
              <a:gd name="connsiteY5" fmla="*/ 1199072 h 1199072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109836 w 3899139"/>
              <a:gd name="connsiteY2" fmla="*/ 547900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297099 w 3899139"/>
              <a:gd name="connsiteY2" fmla="*/ 583946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235560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9139" h="1434632">
                <a:moveTo>
                  <a:pt x="0" y="12075"/>
                </a:moveTo>
                <a:lnTo>
                  <a:pt x="1853910" y="0"/>
                </a:lnTo>
                <a:cubicBezTo>
                  <a:pt x="2205549" y="90506"/>
                  <a:pt x="1885211" y="763077"/>
                  <a:pt x="2297099" y="814640"/>
                </a:cubicBezTo>
                <a:cubicBezTo>
                  <a:pt x="2708988" y="866203"/>
                  <a:pt x="3371600" y="753944"/>
                  <a:pt x="3638607" y="857276"/>
                </a:cubicBezTo>
                <a:cubicBezTo>
                  <a:pt x="3905614" y="960608"/>
                  <a:pt x="3885888" y="1143758"/>
                  <a:pt x="3899139" y="1434632"/>
                </a:cubicBezTo>
                <a:lnTo>
                  <a:pt x="3899139" y="1434632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39A56BE-C20E-443C-B36A-84B0B85E0E58}"/>
              </a:ext>
            </a:extLst>
          </p:cNvPr>
          <p:cNvSpPr txBox="1"/>
          <p:nvPr/>
        </p:nvSpPr>
        <p:spPr>
          <a:xfrm>
            <a:off x="5084324" y="6264298"/>
            <a:ext cx="6590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1A984B-E6FD-4E51-958D-7EE47628C7BA}"/>
              </a:ext>
            </a:extLst>
          </p:cNvPr>
          <p:cNvSpPr/>
          <p:nvPr/>
        </p:nvSpPr>
        <p:spPr>
          <a:xfrm>
            <a:off x="3668635" y="6351121"/>
            <a:ext cx="1082400" cy="380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Starter app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E1C74EB-DEF8-47A3-8DF9-32C00578B5B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379864" y="2403590"/>
            <a:ext cx="681843" cy="2"/>
          </a:xfrm>
          <a:prstGeom prst="curvedConnector3">
            <a:avLst>
              <a:gd name="adj1" fmla="val 50000"/>
            </a:avLst>
          </a:prstGeom>
          <a:ln w="158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3416689-71E7-4A17-BBD3-C38FACF178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1386" y="5813086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43DC26-4B4C-401F-B2C4-459C58B8110D}"/>
              </a:ext>
            </a:extLst>
          </p:cNvPr>
          <p:cNvSpPr txBox="1"/>
          <p:nvPr/>
        </p:nvSpPr>
        <p:spPr>
          <a:xfrm>
            <a:off x="248313" y="5739925"/>
            <a:ext cx="103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AB97363-D07B-4A55-B2DE-4897947052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98737" y="5827466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dash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501446-97F8-4702-92B8-C391B9B0E53F}"/>
              </a:ext>
            </a:extLst>
          </p:cNvPr>
          <p:cNvSpPr txBox="1"/>
          <p:nvPr/>
        </p:nvSpPr>
        <p:spPr>
          <a:xfrm>
            <a:off x="1809012" y="5719798"/>
            <a:ext cx="66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child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3CB78-C50E-4305-B88F-2464BC433CDD}"/>
              </a:ext>
            </a:extLst>
          </p:cNvPr>
          <p:cNvSpPr txBox="1"/>
          <p:nvPr/>
        </p:nvSpPr>
        <p:spPr>
          <a:xfrm>
            <a:off x="4945630" y="3010629"/>
            <a:ext cx="258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200" i="1" dirty="0"/>
              <a:t>scope=import,</a:t>
            </a:r>
            <a:br>
              <a:rPr lang="en-GB" sz="1200" i="1" dirty="0"/>
            </a:br>
            <a:r>
              <a:rPr lang="en-GB" sz="1200" i="1" dirty="0"/>
              <a:t>type=pom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97C55C-F1B7-49C7-856B-1CFCDFD3FBD8}"/>
              </a:ext>
            </a:extLst>
          </p:cNvPr>
          <p:cNvSpPr txBox="1"/>
          <p:nvPr/>
        </p:nvSpPr>
        <p:spPr>
          <a:xfrm>
            <a:off x="5573144" y="4112289"/>
            <a:ext cx="258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200" i="1" dirty="0"/>
              <a:t>scope=import,</a:t>
            </a:r>
            <a:br>
              <a:rPr lang="en-GB" sz="1200" i="1" dirty="0"/>
            </a:br>
            <a:r>
              <a:rPr lang="en-GB" sz="1200" i="1" dirty="0"/>
              <a:t>type=pom</a:t>
            </a:r>
          </a:p>
        </p:txBody>
      </p:sp>
    </p:spTree>
    <p:extLst>
      <p:ext uri="{BB962C8B-B14F-4D97-AF65-F5344CB8AC3E}">
        <p14:creationId xmlns:p14="http://schemas.microsoft.com/office/powerpoint/2010/main" val="42537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12</cp:revision>
  <dcterms:created xsi:type="dcterms:W3CDTF">2019-11-20T07:35:16Z</dcterms:created>
  <dcterms:modified xsi:type="dcterms:W3CDTF">2019-11-20T22:21:09Z</dcterms:modified>
</cp:coreProperties>
</file>