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008062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6" autoAdjust="0"/>
    <p:restoredTop sz="94660"/>
  </p:normalViewPr>
  <p:slideViewPr>
    <p:cSldViewPr snapToGrid="0">
      <p:cViewPr varScale="1">
        <p:scale>
          <a:sx n="98" d="100"/>
          <a:sy n="98" d="100"/>
        </p:scale>
        <p:origin x="715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1060529"/>
            <a:ext cx="7560469" cy="2256061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403592"/>
            <a:ext cx="7560469" cy="1564542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96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02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45009"/>
            <a:ext cx="2173635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45009"/>
            <a:ext cx="6394896" cy="549164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04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21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615545"/>
            <a:ext cx="8694539" cy="2695572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4336618"/>
            <a:ext cx="8694539" cy="141753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15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725046"/>
            <a:ext cx="4284266" cy="4111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725046"/>
            <a:ext cx="4284266" cy="4111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34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45010"/>
            <a:ext cx="8694539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588543"/>
            <a:ext cx="4264576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367064"/>
            <a:ext cx="4264576" cy="3481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588543"/>
            <a:ext cx="4285579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2367064"/>
            <a:ext cx="4285579" cy="3481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94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46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99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32012"/>
            <a:ext cx="3251264" cy="1512041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933026"/>
            <a:ext cx="5103316" cy="4605124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944052"/>
            <a:ext cx="3251264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78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32012"/>
            <a:ext cx="3251264" cy="1512041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933026"/>
            <a:ext cx="5103316" cy="4605124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944052"/>
            <a:ext cx="3251264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3F0-BB84-4743-96EB-565470B6C0EB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29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345010"/>
            <a:ext cx="8694539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725046"/>
            <a:ext cx="8694539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6006163"/>
            <a:ext cx="226814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5B3F0-BB84-4743-96EB-565470B6C0EB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6006163"/>
            <a:ext cx="340221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6006163"/>
            <a:ext cx="226814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6568-9F8C-42DE-A07D-F9745199B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27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8191296" y="3795646"/>
            <a:ext cx="1649759" cy="5506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02634" y="5121738"/>
            <a:ext cx="3944691" cy="10486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Application-specific subscribers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233446" y="1871632"/>
            <a:ext cx="3569661" cy="26074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dirty="0">
                <a:solidFill>
                  <a:schemeClr val="tx2"/>
                </a:solidFill>
              </a:rPr>
              <a:t>Interaction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35440" y="1871632"/>
            <a:ext cx="1408904" cy="26074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Command</a:t>
            </a:r>
          </a:p>
          <a:p>
            <a:pPr algn="ctr"/>
            <a:endParaRPr lang="en-GB" sz="1600" dirty="0">
              <a:solidFill>
                <a:schemeClr val="bg1"/>
              </a:solidFill>
            </a:endParaRPr>
          </a:p>
          <a:p>
            <a:pPr algn="ctr"/>
            <a:r>
              <a:rPr lang="en-GB" sz="1200" dirty="0">
                <a:solidFill>
                  <a:schemeClr val="bg1"/>
                </a:solidFill>
              </a:rPr>
              <a:t>(intention to execute)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900657" y="2248500"/>
            <a:ext cx="1116419" cy="202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Member</a:t>
            </a:r>
            <a:br>
              <a:rPr lang="en-GB" sz="1600" dirty="0"/>
            </a:br>
            <a:r>
              <a:rPr lang="en-GB" sz="1600" dirty="0"/>
              <a:t>Execution</a:t>
            </a:r>
            <a:br>
              <a:rPr lang="en-GB" sz="1600" dirty="0"/>
            </a:br>
            <a:endParaRPr lang="en-GB" sz="1600" dirty="0"/>
          </a:p>
          <a:p>
            <a:pPr algn="ctr"/>
            <a:r>
              <a:rPr lang="en-GB" sz="1200" dirty="0"/>
              <a:t>action invocation</a:t>
            </a:r>
            <a:br>
              <a:rPr lang="en-GB" sz="1200" dirty="0"/>
            </a:br>
            <a:r>
              <a:rPr lang="en-GB" sz="1200" dirty="0"/>
              <a:t>or</a:t>
            </a:r>
            <a:br>
              <a:rPr lang="en-GB" sz="1200" dirty="0"/>
            </a:br>
            <a:r>
              <a:rPr lang="en-GB" sz="1200" dirty="0"/>
              <a:t>property edit</a:t>
            </a:r>
            <a:endParaRPr lang="en-GB" sz="1400" dirty="0"/>
          </a:p>
        </p:txBody>
      </p:sp>
      <p:sp>
        <p:nvSpPr>
          <p:cNvPr id="89" name="Rectangle 88"/>
          <p:cNvSpPr/>
          <p:nvPr/>
        </p:nvSpPr>
        <p:spPr>
          <a:xfrm>
            <a:off x="2900655" y="5257597"/>
            <a:ext cx="1116419" cy="5223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Domain</a:t>
            </a:r>
          </a:p>
          <a:p>
            <a:pPr algn="ctr"/>
            <a:r>
              <a:rPr lang="en-GB" sz="1400" dirty="0"/>
              <a:t>Event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013706" y="151797"/>
            <a:ext cx="3933616" cy="1005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i="1" dirty="0" err="1">
                <a:solidFill>
                  <a:schemeClr val="accent6"/>
                </a:solidFill>
              </a:rPr>
              <a:t>ChangedObjectService</a:t>
            </a:r>
            <a:endParaRPr lang="en-GB" sz="1600" i="1" dirty="0">
              <a:solidFill>
                <a:schemeClr val="accent6"/>
              </a:solidFill>
            </a:endParaRPr>
          </a:p>
        </p:txBody>
      </p:sp>
      <p:cxnSp>
        <p:nvCxnSpPr>
          <p:cNvPr id="92" name="Straight Arrow Connector 91"/>
          <p:cNvCxnSpPr>
            <a:cxnSpLocks/>
          </p:cNvCxnSpPr>
          <p:nvPr/>
        </p:nvCxnSpPr>
        <p:spPr>
          <a:xfrm flipH="1">
            <a:off x="3031678" y="4250258"/>
            <a:ext cx="15478" cy="100733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2453183" y="520930"/>
            <a:ext cx="3178477" cy="4676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ChangedObjects</a:t>
            </a:r>
            <a:endParaRPr lang="en-GB" sz="1600" dirty="0"/>
          </a:p>
        </p:txBody>
      </p:sp>
      <p:cxnSp>
        <p:nvCxnSpPr>
          <p:cNvPr id="97" name="Straight Arrow Connector 96"/>
          <p:cNvCxnSpPr>
            <a:stCxn id="86" idx="0"/>
          </p:cNvCxnSpPr>
          <p:nvPr/>
        </p:nvCxnSpPr>
        <p:spPr>
          <a:xfrm flipH="1" flipV="1">
            <a:off x="3458864" y="1009887"/>
            <a:ext cx="3" cy="123861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453351" y="1134717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6"/>
                </a:solidFill>
              </a:rPr>
              <a:t>enlist objects as they are modified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013708" y="1432454"/>
            <a:ext cx="3933617" cy="3174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dirty="0" err="1">
                <a:solidFill>
                  <a:schemeClr val="tx2"/>
                </a:solidFill>
              </a:rPr>
              <a:t>InteractionContext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150645" y="2741638"/>
            <a:ext cx="1696533" cy="6001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i="1" dirty="0">
                <a:solidFill>
                  <a:schemeClr val="accent2"/>
                </a:solidFill>
              </a:rPr>
              <a:t>Publisher</a:t>
            </a:r>
            <a:br>
              <a:rPr lang="en-GB" sz="1600" i="1" dirty="0">
                <a:solidFill>
                  <a:schemeClr val="accent2"/>
                </a:solidFill>
              </a:rPr>
            </a:br>
            <a:r>
              <a:rPr lang="en-GB" sz="1600" i="1" dirty="0" err="1">
                <a:solidFill>
                  <a:schemeClr val="accent2"/>
                </a:solidFill>
              </a:rPr>
              <a:t>DispatchService</a:t>
            </a:r>
            <a:endParaRPr lang="en-GB" sz="1600" i="1" dirty="0">
              <a:solidFill>
                <a:schemeClr val="accent2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150646" y="109326"/>
            <a:ext cx="1633864" cy="55067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i="1" dirty="0">
                <a:solidFill>
                  <a:schemeClr val="accent4"/>
                </a:solidFill>
              </a:rPr>
              <a:t>Auditing</a:t>
            </a:r>
            <a:br>
              <a:rPr lang="en-GB" sz="1600" i="1" dirty="0">
                <a:solidFill>
                  <a:schemeClr val="accent4"/>
                </a:solidFill>
              </a:rPr>
            </a:br>
            <a:r>
              <a:rPr lang="en-GB" sz="1600" i="1" dirty="0" err="1">
                <a:solidFill>
                  <a:schemeClr val="accent4"/>
                </a:solidFill>
              </a:rPr>
              <a:t>DispatchService</a:t>
            </a:r>
            <a:endParaRPr lang="en-GB" sz="1600" i="1" dirty="0">
              <a:solidFill>
                <a:schemeClr val="accent4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115676" y="3706066"/>
            <a:ext cx="1649759" cy="5506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PublisherService</a:t>
            </a:r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SPI</a:t>
            </a:r>
          </a:p>
        </p:txBody>
      </p:sp>
      <p:cxnSp>
        <p:nvCxnSpPr>
          <p:cNvPr id="105" name="Curved Connector 104"/>
          <p:cNvCxnSpPr>
            <a:cxnSpLocks/>
            <a:endCxn id="100" idx="1"/>
          </p:cNvCxnSpPr>
          <p:nvPr/>
        </p:nvCxnSpPr>
        <p:spPr>
          <a:xfrm>
            <a:off x="4072207" y="2428945"/>
            <a:ext cx="2078438" cy="61277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cxnSpLocks/>
          </p:cNvCxnSpPr>
          <p:nvPr/>
        </p:nvCxnSpPr>
        <p:spPr>
          <a:xfrm>
            <a:off x="5631660" y="840344"/>
            <a:ext cx="1367252" cy="1936313"/>
          </a:xfrm>
          <a:prstGeom prst="curvedConnector2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049064" y="3401433"/>
            <a:ext cx="14943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2"/>
                </a:solidFill>
              </a:rPr>
              <a:t>publish each execution</a:t>
            </a:r>
            <a:br>
              <a:rPr lang="en-GB" sz="1100" dirty="0">
                <a:solidFill>
                  <a:schemeClr val="accent2"/>
                </a:solidFill>
              </a:rPr>
            </a:br>
            <a:r>
              <a:rPr lang="en-GB" sz="1100" dirty="0">
                <a:solidFill>
                  <a:schemeClr val="accent2"/>
                </a:solidFill>
              </a:rPr>
              <a:t>immediately after it</a:t>
            </a:r>
          </a:p>
          <a:p>
            <a:pPr algn="ctr"/>
            <a:r>
              <a:rPr lang="en-GB" sz="1100" dirty="0">
                <a:solidFill>
                  <a:schemeClr val="accent2"/>
                </a:solidFill>
              </a:rPr>
              <a:t>completes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965808" y="2178318"/>
            <a:ext cx="17219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en-GB" sz="1100" dirty="0"/>
              <a:t>publish all changed objects</a:t>
            </a:r>
            <a:br>
              <a:rPr lang="en-GB" sz="1100" dirty="0"/>
            </a:br>
            <a:r>
              <a:rPr lang="en-GB" sz="1100" dirty="0"/>
              <a:t>at end of transaction</a:t>
            </a:r>
          </a:p>
        </p:txBody>
      </p:sp>
      <p:cxnSp>
        <p:nvCxnSpPr>
          <p:cNvPr id="110" name="Curved Connector 109"/>
          <p:cNvCxnSpPr>
            <a:stCxn id="94" idx="3"/>
            <a:endCxn id="101" idx="2"/>
          </p:cNvCxnSpPr>
          <p:nvPr/>
        </p:nvCxnSpPr>
        <p:spPr>
          <a:xfrm flipV="1">
            <a:off x="5631660" y="660004"/>
            <a:ext cx="1335918" cy="94738"/>
          </a:xfrm>
          <a:prstGeom prst="curvedConnector2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530010" y="814178"/>
            <a:ext cx="1515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4"/>
                </a:solidFill>
              </a:rPr>
              <a:t>audit all changed props</a:t>
            </a:r>
            <a:br>
              <a:rPr lang="en-GB" sz="1100" dirty="0">
                <a:solidFill>
                  <a:schemeClr val="accent4"/>
                </a:solidFill>
              </a:rPr>
            </a:br>
            <a:r>
              <a:rPr lang="en-GB" sz="1100" dirty="0">
                <a:solidFill>
                  <a:schemeClr val="accent4"/>
                </a:solidFill>
              </a:rPr>
              <a:t>at end of transaction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97299" y="4802608"/>
            <a:ext cx="1697676" cy="3258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CommandService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14" name="Curved Connector 113"/>
          <p:cNvCxnSpPr>
            <a:cxnSpLocks/>
            <a:stCxn id="100" idx="3"/>
            <a:endCxn id="102" idx="0"/>
          </p:cNvCxnSpPr>
          <p:nvPr/>
        </p:nvCxnSpPr>
        <p:spPr>
          <a:xfrm>
            <a:off x="7847178" y="3041720"/>
            <a:ext cx="1093378" cy="664346"/>
          </a:xfrm>
          <a:prstGeom prst="curvedConnector2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/>
          <p:cNvCxnSpPr>
            <a:cxnSpLocks/>
            <a:stCxn id="85" idx="2"/>
            <a:endCxn id="112" idx="0"/>
          </p:cNvCxnSpPr>
          <p:nvPr/>
        </p:nvCxnSpPr>
        <p:spPr>
          <a:xfrm rot="16200000" flipH="1">
            <a:off x="881272" y="4637742"/>
            <a:ext cx="323485" cy="624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038747" y="4592920"/>
            <a:ext cx="196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Broadcast pre- and post- events through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EventBus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02396" y="5148098"/>
            <a:ext cx="8098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3">
                    <a:lumMod val="75000"/>
                  </a:schemeClr>
                </a:solidFill>
              </a:rPr>
              <a:t>at end of</a:t>
            </a:r>
            <a:br>
              <a:rPr lang="en-GB" sz="11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GB" sz="1100" dirty="0">
                <a:solidFill>
                  <a:schemeClr val="accent3">
                    <a:lumMod val="75000"/>
                  </a:schemeClr>
                </a:solidFill>
              </a:rPr>
              <a:t>interaction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604493" y="3537913"/>
            <a:ext cx="1132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Sub-executions</a:t>
            </a:r>
            <a:br>
              <a:rPr lang="en-GB" sz="1200" dirty="0"/>
            </a:br>
            <a:r>
              <a:rPr lang="en-GB" sz="1200" dirty="0"/>
              <a:t>via</a:t>
            </a:r>
            <a:br>
              <a:rPr lang="en-GB" sz="1200" dirty="0"/>
            </a:br>
            <a:r>
              <a:rPr lang="en-GB" sz="1200" dirty="0"/>
              <a:t>Wrapper</a:t>
            </a:r>
            <a:br>
              <a:rPr lang="en-GB" sz="1200" dirty="0"/>
            </a:br>
            <a:r>
              <a:rPr lang="en-GB" sz="1200" dirty="0"/>
              <a:t>Factory</a:t>
            </a:r>
          </a:p>
        </p:txBody>
      </p:sp>
      <p:cxnSp>
        <p:nvCxnSpPr>
          <p:cNvPr id="120" name="Straight Arrow Connector 119"/>
          <p:cNvCxnSpPr>
            <a:cxnSpLocks/>
          </p:cNvCxnSpPr>
          <p:nvPr/>
        </p:nvCxnSpPr>
        <p:spPr>
          <a:xfrm>
            <a:off x="3925917" y="4278920"/>
            <a:ext cx="0" cy="9786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296351" y="872010"/>
            <a:ext cx="1649759" cy="5506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20731" y="782430"/>
            <a:ext cx="1649759" cy="5506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AuditerService</a:t>
            </a:r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SPI</a:t>
            </a:r>
          </a:p>
        </p:txBody>
      </p:sp>
      <p:cxnSp>
        <p:nvCxnSpPr>
          <p:cNvPr id="50" name="Curved Connector 49"/>
          <p:cNvCxnSpPr>
            <a:cxnSpLocks/>
            <a:stCxn id="101" idx="3"/>
            <a:endCxn id="49" idx="0"/>
          </p:cNvCxnSpPr>
          <p:nvPr/>
        </p:nvCxnSpPr>
        <p:spPr>
          <a:xfrm>
            <a:off x="7784510" y="384665"/>
            <a:ext cx="1261101" cy="397765"/>
          </a:xfrm>
          <a:prstGeom prst="curvedConnector2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C6FB575C-9827-44BA-8A22-3F93822FC1F9}"/>
              </a:ext>
            </a:extLst>
          </p:cNvPr>
          <p:cNvSpPr/>
          <p:nvPr/>
        </p:nvSpPr>
        <p:spPr>
          <a:xfrm rot="5400000" flipV="1">
            <a:off x="3855784" y="2967415"/>
            <a:ext cx="1127200" cy="694354"/>
          </a:xfrm>
          <a:prstGeom prst="curvedUpArrow">
            <a:avLst/>
          </a:prstGeom>
          <a:ln w="222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156A9D6-50E4-40EC-AE2B-D57C97BF658E}"/>
              </a:ext>
            </a:extLst>
          </p:cNvPr>
          <p:cNvCxnSpPr>
            <a:cxnSpLocks/>
            <a:stCxn id="84" idx="1"/>
            <a:endCxn id="85" idx="3"/>
          </p:cNvCxnSpPr>
          <p:nvPr/>
        </p:nvCxnSpPr>
        <p:spPr>
          <a:xfrm flipH="1">
            <a:off x="1744344" y="3175378"/>
            <a:ext cx="48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DED4A49-54C2-42DE-BE04-12AB3B8A98BE}"/>
              </a:ext>
            </a:extLst>
          </p:cNvPr>
          <p:cNvSpPr/>
          <p:nvPr/>
        </p:nvSpPr>
        <p:spPr>
          <a:xfrm>
            <a:off x="186277" y="5597025"/>
            <a:ext cx="1697676" cy="5506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CommandServiceListener</a:t>
            </a:r>
            <a:r>
              <a:rPr lang="en-GB" sz="1600" dirty="0">
                <a:solidFill>
                  <a:schemeClr val="tx1"/>
                </a:solidFill>
              </a:rPr>
              <a:t> SPI</a:t>
            </a:r>
          </a:p>
        </p:txBody>
      </p:sp>
      <p:cxnSp>
        <p:nvCxnSpPr>
          <p:cNvPr id="52" name="Curved Connector 115">
            <a:extLst>
              <a:ext uri="{FF2B5EF4-FFF2-40B4-BE49-F238E27FC236}">
                <a16:creationId xmlns:a16="http://schemas.microsoft.com/office/drawing/2014/main" id="{2CFCB57E-F6DA-4BE8-921B-190A5DEA4EAB}"/>
              </a:ext>
            </a:extLst>
          </p:cNvPr>
          <p:cNvCxnSpPr>
            <a:cxnSpLocks/>
            <a:endCxn id="14" idx="0"/>
          </p:cNvCxnSpPr>
          <p:nvPr/>
        </p:nvCxnSpPr>
        <p:spPr>
          <a:xfrm rot="5400000">
            <a:off x="813042" y="5370174"/>
            <a:ext cx="448925" cy="477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2AA3929-84C4-4905-AAAA-1BA8D338E88D}"/>
              </a:ext>
            </a:extLst>
          </p:cNvPr>
          <p:cNvSpPr/>
          <p:nvPr/>
        </p:nvSpPr>
        <p:spPr>
          <a:xfrm>
            <a:off x="324864" y="244401"/>
            <a:ext cx="1408904" cy="1076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Child</a:t>
            </a:r>
            <a:br>
              <a:rPr lang="en-GB" sz="1600" dirty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Command</a:t>
            </a:r>
          </a:p>
        </p:txBody>
      </p:sp>
      <p:cxnSp>
        <p:nvCxnSpPr>
          <p:cNvPr id="41" name="Curved Connector 115">
            <a:extLst>
              <a:ext uri="{FF2B5EF4-FFF2-40B4-BE49-F238E27FC236}">
                <a16:creationId xmlns:a16="http://schemas.microsoft.com/office/drawing/2014/main" id="{A293974D-69FA-49B5-8C57-6F6BC3C1AB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1272" y="4672761"/>
            <a:ext cx="323485" cy="624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115">
            <a:extLst>
              <a:ext uri="{FF2B5EF4-FFF2-40B4-BE49-F238E27FC236}">
                <a16:creationId xmlns:a16="http://schemas.microsoft.com/office/drawing/2014/main" id="{05B315D6-2B4A-428D-B416-B75119683065}"/>
              </a:ext>
            </a:extLst>
          </p:cNvPr>
          <p:cNvCxnSpPr>
            <a:cxnSpLocks/>
            <a:stCxn id="85" idx="0"/>
            <a:endCxn id="4" idx="2"/>
          </p:cNvCxnSpPr>
          <p:nvPr/>
        </p:nvCxnSpPr>
        <p:spPr>
          <a:xfrm rot="16200000" flipV="1">
            <a:off x="759265" y="1591005"/>
            <a:ext cx="550678" cy="1057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5A129D-08CA-4968-92A8-61E2392BFFE4}"/>
              </a:ext>
            </a:extLst>
          </p:cNvPr>
          <p:cNvSpPr txBox="1"/>
          <p:nvPr/>
        </p:nvSpPr>
        <p:spPr>
          <a:xfrm>
            <a:off x="375186" y="1330813"/>
            <a:ext cx="7457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async</a:t>
            </a:r>
            <a:b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93761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95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25</cp:revision>
  <dcterms:created xsi:type="dcterms:W3CDTF">2016-05-13T11:03:52Z</dcterms:created>
  <dcterms:modified xsi:type="dcterms:W3CDTF">2020-09-20T14:07:31Z</dcterms:modified>
</cp:coreProperties>
</file>