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102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691D-FF03-40D7-9ED0-9214EECCD472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28AB-F9C6-4249-A298-8007E9126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87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691D-FF03-40D7-9ED0-9214EECCD472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28AB-F9C6-4249-A298-8007E9126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40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691D-FF03-40D7-9ED0-9214EECCD472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28AB-F9C6-4249-A298-8007E9126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41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691D-FF03-40D7-9ED0-9214EECCD472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28AB-F9C6-4249-A298-8007E9126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17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691D-FF03-40D7-9ED0-9214EECCD472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28AB-F9C6-4249-A298-8007E9126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98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691D-FF03-40D7-9ED0-9214EECCD472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28AB-F9C6-4249-A298-8007E9126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11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691D-FF03-40D7-9ED0-9214EECCD472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28AB-F9C6-4249-A298-8007E9126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26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691D-FF03-40D7-9ED0-9214EECCD472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28AB-F9C6-4249-A298-8007E9126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51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691D-FF03-40D7-9ED0-9214EECCD472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28AB-F9C6-4249-A298-8007E9126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05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691D-FF03-40D7-9ED0-9214EECCD472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28AB-F9C6-4249-A298-8007E9126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51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691D-FF03-40D7-9ED0-9214EECCD472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28AB-F9C6-4249-A298-8007E9126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80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2691D-FF03-40D7-9ED0-9214EECCD472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B28AB-F9C6-4249-A298-8007E9126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98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155370" y="3568682"/>
            <a:ext cx="6873014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GB" i="1" dirty="0">
                <a:solidFill>
                  <a:schemeClr val="tx1"/>
                </a:solidFill>
              </a:rPr>
              <a:t>Called by framework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55370" y="472338"/>
            <a:ext cx="687301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i="1" dirty="0">
                <a:solidFill>
                  <a:schemeClr val="tx1"/>
                </a:solidFill>
              </a:rPr>
              <a:t>Called by domain objects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394" y="3712698"/>
            <a:ext cx="1512168" cy="10788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Layer</a:t>
            </a:r>
          </a:p>
          <a:p>
            <a:pPr algn="ctr"/>
            <a:r>
              <a:rPr lang="en-GB" dirty="0"/>
              <a:t>SPI</a:t>
            </a:r>
          </a:p>
        </p:txBody>
      </p:sp>
      <p:sp>
        <p:nvSpPr>
          <p:cNvPr id="7" name="Rectangle 6"/>
          <p:cNvSpPr/>
          <p:nvPr/>
        </p:nvSpPr>
        <p:spPr>
          <a:xfrm>
            <a:off x="3027578" y="2129777"/>
            <a:ext cx="1512168" cy="10788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  <a:br>
              <a:rPr lang="en-GB" dirty="0"/>
            </a:br>
            <a:r>
              <a:rPr lang="en-GB" dirty="0"/>
              <a:t>Layer</a:t>
            </a:r>
          </a:p>
          <a:p>
            <a:pPr algn="ctr"/>
            <a:r>
              <a:rPr lang="en-GB" dirty="0"/>
              <a:t>API</a:t>
            </a:r>
          </a:p>
        </p:txBody>
      </p:sp>
      <p:sp>
        <p:nvSpPr>
          <p:cNvPr id="8" name="Rectangle 7"/>
          <p:cNvSpPr/>
          <p:nvPr/>
        </p:nvSpPr>
        <p:spPr>
          <a:xfrm>
            <a:off x="4683762" y="2128522"/>
            <a:ext cx="1512168" cy="10788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Core/Domain</a:t>
            </a:r>
          </a:p>
          <a:p>
            <a:pPr algn="ctr"/>
            <a:r>
              <a:rPr lang="en-GB" dirty="0"/>
              <a:t>API</a:t>
            </a:r>
          </a:p>
        </p:txBody>
      </p:sp>
      <p:sp>
        <p:nvSpPr>
          <p:cNvPr id="9" name="Rectangle 8"/>
          <p:cNvSpPr/>
          <p:nvPr/>
        </p:nvSpPr>
        <p:spPr>
          <a:xfrm>
            <a:off x="6339946" y="2128522"/>
            <a:ext cx="1512168" cy="10788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Persistence</a:t>
            </a:r>
            <a:br>
              <a:rPr lang="en-GB" dirty="0"/>
            </a:br>
            <a:r>
              <a:rPr lang="en-GB" dirty="0"/>
              <a:t>Layer</a:t>
            </a:r>
          </a:p>
          <a:p>
            <a:pPr algn="ctr"/>
            <a:r>
              <a:rPr lang="en-GB" dirty="0"/>
              <a:t>API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30630" y="905147"/>
            <a:ext cx="1512168" cy="1080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Integration</a:t>
            </a:r>
            <a:br>
              <a:rPr lang="en-GB" dirty="0"/>
            </a:br>
            <a:r>
              <a:rPr lang="en-GB" dirty="0"/>
              <a:t>API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86814" y="905147"/>
            <a:ext cx="151216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Metadata</a:t>
            </a:r>
            <a:br>
              <a:rPr lang="en-GB" dirty="0"/>
            </a:br>
            <a:r>
              <a:rPr lang="en-GB" dirty="0"/>
              <a:t>API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27578" y="3712698"/>
            <a:ext cx="1512168" cy="10788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  <a:br>
              <a:rPr lang="en-GB" dirty="0"/>
            </a:br>
            <a:r>
              <a:rPr lang="en-GB" dirty="0"/>
              <a:t>Layer</a:t>
            </a:r>
          </a:p>
          <a:p>
            <a:pPr algn="ctr"/>
            <a:r>
              <a:rPr lang="en-GB" dirty="0"/>
              <a:t>SPI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085A4A-226D-4DFD-8B85-CC910B9AF9AF}"/>
              </a:ext>
            </a:extLst>
          </p:cNvPr>
          <p:cNvSpPr/>
          <p:nvPr/>
        </p:nvSpPr>
        <p:spPr>
          <a:xfrm>
            <a:off x="1371394" y="2128522"/>
            <a:ext cx="1512168" cy="10788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Layer</a:t>
            </a:r>
          </a:p>
          <a:p>
            <a:pPr algn="ctr"/>
            <a:r>
              <a:rPr lang="en-GB" dirty="0"/>
              <a:t>API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ABD110-1FD8-4960-B3FE-3B5D8E32276B}"/>
              </a:ext>
            </a:extLst>
          </p:cNvPr>
          <p:cNvSpPr/>
          <p:nvPr/>
        </p:nvSpPr>
        <p:spPr>
          <a:xfrm>
            <a:off x="3027578" y="4935579"/>
            <a:ext cx="1512168" cy="1080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Integration</a:t>
            </a:r>
            <a:br>
              <a:rPr lang="en-GB" dirty="0"/>
            </a:br>
            <a:r>
              <a:rPr lang="en-GB" dirty="0"/>
              <a:t>SPI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198362-D6BE-466B-9949-13BADEA3783C}"/>
              </a:ext>
            </a:extLst>
          </p:cNvPr>
          <p:cNvSpPr/>
          <p:nvPr/>
        </p:nvSpPr>
        <p:spPr>
          <a:xfrm>
            <a:off x="4712268" y="3720509"/>
            <a:ext cx="1512168" cy="10801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Security</a:t>
            </a:r>
            <a:br>
              <a:rPr lang="en-GB" dirty="0"/>
            </a:br>
            <a:r>
              <a:rPr lang="en-GB" dirty="0"/>
              <a:t>SPI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2FE29E-76C2-406B-8EF7-AB0D44896192}"/>
              </a:ext>
            </a:extLst>
          </p:cNvPr>
          <p:cNvSpPr/>
          <p:nvPr/>
        </p:nvSpPr>
        <p:spPr>
          <a:xfrm>
            <a:off x="4712268" y="4967786"/>
            <a:ext cx="151216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Metadata</a:t>
            </a:r>
            <a:br>
              <a:rPr lang="en-GB" dirty="0"/>
            </a:br>
            <a:r>
              <a:rPr lang="en-GB" dirty="0"/>
              <a:t>SPI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C5CD0C-D0C0-4E81-8CB2-5D0D49BF3B0E}"/>
              </a:ext>
            </a:extLst>
          </p:cNvPr>
          <p:cNvSpPr/>
          <p:nvPr/>
        </p:nvSpPr>
        <p:spPr>
          <a:xfrm>
            <a:off x="6368452" y="3721764"/>
            <a:ext cx="1512168" cy="10788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Persistence</a:t>
            </a:r>
            <a:br>
              <a:rPr lang="en-GB" dirty="0"/>
            </a:br>
            <a:r>
              <a:rPr lang="en-GB" dirty="0"/>
              <a:t>Layer</a:t>
            </a:r>
          </a:p>
          <a:p>
            <a:pPr algn="ctr"/>
            <a:r>
              <a:rPr lang="en-GB" dirty="0"/>
              <a:t>SPI</a:t>
            </a:r>
          </a:p>
        </p:txBody>
      </p:sp>
    </p:spTree>
    <p:extLst>
      <p:ext uri="{BB962C8B-B14F-4D97-AF65-F5344CB8AC3E}">
        <p14:creationId xmlns:p14="http://schemas.microsoft.com/office/powerpoint/2010/main" val="4192086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50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16</cp:revision>
  <dcterms:created xsi:type="dcterms:W3CDTF">2016-03-13T16:31:32Z</dcterms:created>
  <dcterms:modified xsi:type="dcterms:W3CDTF">2020-02-21T00:09:27Z</dcterms:modified>
</cp:coreProperties>
</file>