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171"/>
    <a:srgbClr val="548235"/>
    <a:srgbClr val="70AD47"/>
    <a:srgbClr val="CCCCFF"/>
    <a:srgbClr val="FF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AC92A439-2574-4AC1-B013-573780376F41}"/>
              </a:ext>
            </a:extLst>
          </p:cNvPr>
          <p:cNvSpPr/>
          <p:nvPr/>
        </p:nvSpPr>
        <p:spPr>
          <a:xfrm>
            <a:off x="168915" y="4802194"/>
            <a:ext cx="2550171" cy="198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10524451" y="2982670"/>
            <a:ext cx="1240231" cy="48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10524451" y="1147692"/>
            <a:ext cx="1240231" cy="486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7650024" y="3302459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WebApp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2386726" y="1132071"/>
            <a:ext cx="1240231" cy="48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Applib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4008151" y="2794816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Metamodel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5626323" y="214930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>
            <a:off x="3626957" y="1375088"/>
            <a:ext cx="381194" cy="166274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V="1">
            <a:off x="5248383" y="2392316"/>
            <a:ext cx="377941" cy="64551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>
            <a:off x="6866554" y="2392317"/>
            <a:ext cx="758942" cy="35785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7625496" y="250715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2106872" y="249507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>
            <a:off x="3347103" y="2738090"/>
            <a:ext cx="661048" cy="29974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203769" y="3444571"/>
            <a:ext cx="1240231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488366" y="5768091"/>
            <a:ext cx="1089327" cy="369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V="1">
            <a:off x="1444000" y="2738089"/>
            <a:ext cx="662872" cy="949498"/>
          </a:xfrm>
          <a:prstGeom prst="curvedConnector3">
            <a:avLst>
              <a:gd name="adj1" fmla="val 5000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300113" y="3056652"/>
            <a:ext cx="224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10524451" y="2141823"/>
            <a:ext cx="1240231" cy="48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10524451" y="3563610"/>
            <a:ext cx="1240231" cy="486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10411808" y="62554"/>
            <a:ext cx="17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dependencies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4416A3-F184-4260-AA9D-16E19ACF33B3}"/>
              </a:ext>
            </a:extLst>
          </p:cNvPr>
          <p:cNvSpPr/>
          <p:nvPr/>
        </p:nvSpPr>
        <p:spPr>
          <a:xfrm>
            <a:off x="271329" y="203893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Commons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DAAA8E7-2185-4A8C-80A0-45FC60219C57}"/>
              </a:ext>
            </a:extLst>
          </p:cNvPr>
          <p:cNvCxnSpPr>
            <a:cxnSpLocks/>
            <a:stCxn id="111" idx="1"/>
            <a:endCxn id="75" idx="3"/>
          </p:cNvCxnSpPr>
          <p:nvPr/>
        </p:nvCxnSpPr>
        <p:spPr>
          <a:xfrm rot="10800000">
            <a:off x="1511560" y="2281949"/>
            <a:ext cx="595312" cy="45614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9EAB0B-40DE-4456-AD8E-A0D5EB668A89}"/>
              </a:ext>
            </a:extLst>
          </p:cNvPr>
          <p:cNvSpPr/>
          <p:nvPr/>
        </p:nvSpPr>
        <p:spPr>
          <a:xfrm>
            <a:off x="495604" y="474017"/>
            <a:ext cx="1240231" cy="48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Schema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23E57F4-BD85-4886-83C8-2A0EE46C93B0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rot="10800000" flipV="1">
            <a:off x="1511560" y="1375086"/>
            <a:ext cx="875166" cy="90686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0479769-8049-452B-B759-B787100AB158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rot="10800000">
            <a:off x="1735836" y="717033"/>
            <a:ext cx="650891" cy="65805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3D0774-566D-434B-811E-27FAAA6CD613}"/>
              </a:ext>
            </a:extLst>
          </p:cNvPr>
          <p:cNvSpPr/>
          <p:nvPr/>
        </p:nvSpPr>
        <p:spPr>
          <a:xfrm>
            <a:off x="4071734" y="135316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 err="1"/>
              <a:t>Api</a:t>
            </a:r>
            <a:endParaRPr lang="en-GB" sz="1200" dirty="0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3CC6DBC9-8279-403B-B525-6CB479CEEB29}"/>
              </a:ext>
            </a:extLst>
          </p:cNvPr>
          <p:cNvCxnSpPr>
            <a:cxnSpLocks/>
            <a:stCxn id="81" idx="1"/>
            <a:endCxn id="153" idx="3"/>
          </p:cNvCxnSpPr>
          <p:nvPr/>
        </p:nvCxnSpPr>
        <p:spPr>
          <a:xfrm rot="10800000" flipH="1">
            <a:off x="4008151" y="1596178"/>
            <a:ext cx="1303814" cy="1441654"/>
          </a:xfrm>
          <a:prstGeom prst="curvedConnector5">
            <a:avLst>
              <a:gd name="adj1" fmla="val -17533"/>
              <a:gd name="adj2" fmla="val 50000"/>
              <a:gd name="adj3" fmla="val 117533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A93701F6-1ECE-4FAA-9E95-FD9BF121DC31}"/>
              </a:ext>
            </a:extLst>
          </p:cNvPr>
          <p:cNvCxnSpPr>
            <a:cxnSpLocks/>
            <a:stCxn id="269" idx="1"/>
            <a:endCxn id="233" idx="6"/>
          </p:cNvCxnSpPr>
          <p:nvPr/>
        </p:nvCxnSpPr>
        <p:spPr>
          <a:xfrm rot="10800000" flipV="1">
            <a:off x="9624669" y="2384838"/>
            <a:ext cx="899783" cy="23788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D425123B-6404-44E3-8247-9FCFEBDCF6A2}"/>
              </a:ext>
            </a:extLst>
          </p:cNvPr>
          <p:cNvCxnSpPr>
            <a:cxnSpLocks/>
            <a:stCxn id="14" idx="1"/>
            <a:endCxn id="233" idx="6"/>
          </p:cNvCxnSpPr>
          <p:nvPr/>
        </p:nvCxnSpPr>
        <p:spPr>
          <a:xfrm rot="10800000">
            <a:off x="9624669" y="2622722"/>
            <a:ext cx="899783" cy="6029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DEC3ED6-16AE-476A-89A6-5AA8C77D2399}"/>
              </a:ext>
            </a:extLst>
          </p:cNvPr>
          <p:cNvCxnSpPr>
            <a:cxnSpLocks/>
            <a:stCxn id="123" idx="1"/>
            <a:endCxn id="233" idx="6"/>
          </p:cNvCxnSpPr>
          <p:nvPr/>
        </p:nvCxnSpPr>
        <p:spPr>
          <a:xfrm rot="10800000">
            <a:off x="9624669" y="2622722"/>
            <a:ext cx="899783" cy="118390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C88167-8AF3-4349-A053-9BB844135D48}"/>
              </a:ext>
            </a:extLst>
          </p:cNvPr>
          <p:cNvSpPr/>
          <p:nvPr/>
        </p:nvSpPr>
        <p:spPr>
          <a:xfrm>
            <a:off x="8763544" y="736035"/>
            <a:ext cx="1237421" cy="484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Jdo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Applib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1497D29-AD42-45EA-B7C4-81C12A2CE9C1}"/>
              </a:ext>
            </a:extLst>
          </p:cNvPr>
          <p:cNvSpPr/>
          <p:nvPr/>
        </p:nvSpPr>
        <p:spPr>
          <a:xfrm>
            <a:off x="9481554" y="2528067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2F5FA43-24C2-4587-9D46-72A5C80B90E0}"/>
              </a:ext>
            </a:extLst>
          </p:cNvPr>
          <p:cNvCxnSpPr>
            <a:cxnSpLocks/>
            <a:stCxn id="15" idx="1"/>
            <a:endCxn id="223" idx="3"/>
          </p:cNvCxnSpPr>
          <p:nvPr/>
        </p:nvCxnSpPr>
        <p:spPr>
          <a:xfrm rot="10800000">
            <a:off x="10000965" y="978502"/>
            <a:ext cx="523486" cy="41220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8555EA29-7165-4061-8043-376D320DD97E}"/>
              </a:ext>
            </a:extLst>
          </p:cNvPr>
          <p:cNvCxnSpPr>
            <a:cxnSpLocks/>
            <a:stCxn id="15" idx="1"/>
            <a:endCxn id="83" idx="3"/>
          </p:cNvCxnSpPr>
          <p:nvPr/>
        </p:nvCxnSpPr>
        <p:spPr>
          <a:xfrm rot="10800000" flipV="1">
            <a:off x="6866555" y="1390708"/>
            <a:ext cx="3657897" cy="100160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Curved 330">
            <a:extLst>
              <a:ext uri="{FF2B5EF4-FFF2-40B4-BE49-F238E27FC236}">
                <a16:creationId xmlns:a16="http://schemas.microsoft.com/office/drawing/2014/main" id="{5F00A177-63E2-4B2E-8E74-C93F15DD6666}"/>
              </a:ext>
            </a:extLst>
          </p:cNvPr>
          <p:cNvCxnSpPr>
            <a:cxnSpLocks/>
            <a:stCxn id="233" idx="2"/>
            <a:endCxn id="99" idx="3"/>
          </p:cNvCxnSpPr>
          <p:nvPr/>
        </p:nvCxnSpPr>
        <p:spPr>
          <a:xfrm rot="10800000" flipV="1">
            <a:off x="8865728" y="2622721"/>
            <a:ext cx="615827" cy="12744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Curved 347">
            <a:extLst>
              <a:ext uri="{FF2B5EF4-FFF2-40B4-BE49-F238E27FC236}">
                <a16:creationId xmlns:a16="http://schemas.microsoft.com/office/drawing/2014/main" id="{0A1B64F1-94D0-4BD0-BE80-517184198C22}"/>
              </a:ext>
            </a:extLst>
          </p:cNvPr>
          <p:cNvCxnSpPr>
            <a:cxnSpLocks/>
            <a:stCxn id="123" idx="1"/>
            <a:endCxn id="521" idx="6"/>
          </p:cNvCxnSpPr>
          <p:nvPr/>
        </p:nvCxnSpPr>
        <p:spPr>
          <a:xfrm rot="10800000">
            <a:off x="9526775" y="3777296"/>
            <a:ext cx="997677" cy="2933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693311C8-E088-42C5-839B-CAAF3E998474}"/>
              </a:ext>
            </a:extLst>
          </p:cNvPr>
          <p:cNvCxnSpPr>
            <a:cxnSpLocks/>
            <a:stCxn id="14" idx="1"/>
            <a:endCxn id="521" idx="6"/>
          </p:cNvCxnSpPr>
          <p:nvPr/>
        </p:nvCxnSpPr>
        <p:spPr>
          <a:xfrm rot="10800000" flipV="1">
            <a:off x="9526775" y="3225686"/>
            <a:ext cx="997677" cy="55161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128497-F1F0-4FEB-8B88-531E964E92A8}"/>
              </a:ext>
            </a:extLst>
          </p:cNvPr>
          <p:cNvSpPr/>
          <p:nvPr/>
        </p:nvSpPr>
        <p:spPr>
          <a:xfrm>
            <a:off x="5427677" y="5554654"/>
            <a:ext cx="6467471" cy="1053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10524451" y="5620748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JaxrsResteasy4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B6955408-A447-459D-B770-59E76E50FAB2}"/>
              </a:ext>
            </a:extLst>
          </p:cNvPr>
          <p:cNvSpPr/>
          <p:nvPr/>
        </p:nvSpPr>
        <p:spPr>
          <a:xfrm>
            <a:off x="5636868" y="5992238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5EA3B9F-D374-4D8C-9231-FDFF0BC047FF}"/>
              </a:ext>
            </a:extLst>
          </p:cNvPr>
          <p:cNvSpPr/>
          <p:nvPr/>
        </p:nvSpPr>
        <p:spPr>
          <a:xfrm>
            <a:off x="7212318" y="5992238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Rendering</a:t>
            </a:r>
          </a:p>
        </p:txBody>
      </p: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30EB5CC5-701D-4574-8373-4107AED42121}"/>
              </a:ext>
            </a:extLst>
          </p:cNvPr>
          <p:cNvCxnSpPr>
            <a:cxnSpLocks/>
            <a:stCxn id="135" idx="1"/>
            <a:endCxn id="385" idx="3"/>
          </p:cNvCxnSpPr>
          <p:nvPr/>
        </p:nvCxnSpPr>
        <p:spPr>
          <a:xfrm rot="10800000" flipV="1">
            <a:off x="8452549" y="5858014"/>
            <a:ext cx="620116" cy="377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7AB8B917-957D-4715-B55D-C258416DA569}"/>
              </a:ext>
            </a:extLst>
          </p:cNvPr>
          <p:cNvCxnSpPr>
            <a:cxnSpLocks/>
            <a:stCxn id="385" idx="1"/>
            <a:endCxn id="384" idx="3"/>
          </p:cNvCxnSpPr>
          <p:nvPr/>
        </p:nvCxnSpPr>
        <p:spPr>
          <a:xfrm rot="10800000">
            <a:off x="6877100" y="6235254"/>
            <a:ext cx="33521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Oval 520">
            <a:extLst>
              <a:ext uri="{FF2B5EF4-FFF2-40B4-BE49-F238E27FC236}">
                <a16:creationId xmlns:a16="http://schemas.microsoft.com/office/drawing/2014/main" id="{7D1F11B8-B9C2-4F6D-9C46-3AB1762CEFC5}"/>
              </a:ext>
            </a:extLst>
          </p:cNvPr>
          <p:cNvSpPr/>
          <p:nvPr/>
        </p:nvSpPr>
        <p:spPr>
          <a:xfrm>
            <a:off x="9383660" y="3682641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2" name="Connector: Curved 521">
            <a:extLst>
              <a:ext uri="{FF2B5EF4-FFF2-40B4-BE49-F238E27FC236}">
                <a16:creationId xmlns:a16="http://schemas.microsoft.com/office/drawing/2014/main" id="{25DABAE5-C463-4610-A46E-D5DD6AE7270E}"/>
              </a:ext>
            </a:extLst>
          </p:cNvPr>
          <p:cNvCxnSpPr>
            <a:cxnSpLocks/>
            <a:stCxn id="521" idx="2"/>
            <a:endCxn id="20" idx="3"/>
          </p:cNvCxnSpPr>
          <p:nvPr/>
        </p:nvCxnSpPr>
        <p:spPr>
          <a:xfrm rot="10800000">
            <a:off x="8890256" y="3545476"/>
            <a:ext cx="493405" cy="23182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DFB4E73-6CA7-4F95-B312-B93F3C36C032}"/>
              </a:ext>
            </a:extLst>
          </p:cNvPr>
          <p:cNvSpPr/>
          <p:nvPr/>
        </p:nvSpPr>
        <p:spPr>
          <a:xfrm>
            <a:off x="7110354" y="4758725"/>
            <a:ext cx="4733174" cy="652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10524451" y="4854026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581F3F0-4C9E-4C78-B17D-2E2AAEAB87A5}"/>
              </a:ext>
            </a:extLst>
          </p:cNvPr>
          <p:cNvSpPr/>
          <p:nvPr/>
        </p:nvSpPr>
        <p:spPr>
          <a:xfrm>
            <a:off x="9072665" y="4848332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Ui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099749A5-083C-4771-835B-AB868F588926}"/>
              </a:ext>
            </a:extLst>
          </p:cNvPr>
          <p:cNvSpPr/>
          <p:nvPr/>
        </p:nvSpPr>
        <p:spPr>
          <a:xfrm>
            <a:off x="7496918" y="4859526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Model</a:t>
            </a:r>
          </a:p>
        </p:txBody>
      </p:sp>
      <p:cxnSp>
        <p:nvCxnSpPr>
          <p:cNvPr id="552" name="Connector: Curved 551">
            <a:extLst>
              <a:ext uri="{FF2B5EF4-FFF2-40B4-BE49-F238E27FC236}">
                <a16:creationId xmlns:a16="http://schemas.microsoft.com/office/drawing/2014/main" id="{7B7AC35E-02B7-4EB6-804A-2F1E76B1DB52}"/>
              </a:ext>
            </a:extLst>
          </p:cNvPr>
          <p:cNvCxnSpPr>
            <a:cxnSpLocks/>
            <a:stCxn id="550" idx="1"/>
            <a:endCxn id="551" idx="3"/>
          </p:cNvCxnSpPr>
          <p:nvPr/>
        </p:nvCxnSpPr>
        <p:spPr>
          <a:xfrm rot="10800000" flipV="1">
            <a:off x="8737149" y="5091348"/>
            <a:ext cx="335516" cy="111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or: Curved 559">
            <a:extLst>
              <a:ext uri="{FF2B5EF4-FFF2-40B4-BE49-F238E27FC236}">
                <a16:creationId xmlns:a16="http://schemas.microsoft.com/office/drawing/2014/main" id="{39CE9CC6-4BF8-4DF9-AEC5-2AD4A0DE4274}"/>
              </a:ext>
            </a:extLst>
          </p:cNvPr>
          <p:cNvCxnSpPr>
            <a:cxnSpLocks/>
            <a:stCxn id="17" idx="1"/>
            <a:endCxn id="550" idx="3"/>
          </p:cNvCxnSpPr>
          <p:nvPr/>
        </p:nvCxnSpPr>
        <p:spPr>
          <a:xfrm rot="10800000">
            <a:off x="10312897" y="5091348"/>
            <a:ext cx="211555" cy="56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onnector: Curved 570">
            <a:extLst>
              <a:ext uri="{FF2B5EF4-FFF2-40B4-BE49-F238E27FC236}">
                <a16:creationId xmlns:a16="http://schemas.microsoft.com/office/drawing/2014/main" id="{B8AEA742-547C-4667-A497-D7376F01779A}"/>
              </a:ext>
            </a:extLst>
          </p:cNvPr>
          <p:cNvCxnSpPr>
            <a:cxnSpLocks/>
            <a:stCxn id="551" idx="1"/>
            <a:endCxn id="521" idx="6"/>
          </p:cNvCxnSpPr>
          <p:nvPr/>
        </p:nvCxnSpPr>
        <p:spPr>
          <a:xfrm rot="10800000" flipH="1">
            <a:off x="7496918" y="3777296"/>
            <a:ext cx="2029856" cy="1325246"/>
          </a:xfrm>
          <a:prstGeom prst="curvedConnector5">
            <a:avLst>
              <a:gd name="adj1" fmla="val -11262"/>
              <a:gd name="adj2" fmla="val 55597"/>
              <a:gd name="adj3" fmla="val 12366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EAC3244F-4ED5-40E4-9D3C-5AD1F2A9784D}"/>
              </a:ext>
            </a:extLst>
          </p:cNvPr>
          <p:cNvCxnSpPr>
            <a:cxnSpLocks/>
            <a:stCxn id="20" idx="1"/>
            <a:endCxn id="83" idx="3"/>
          </p:cNvCxnSpPr>
          <p:nvPr/>
        </p:nvCxnSpPr>
        <p:spPr>
          <a:xfrm rot="10800000">
            <a:off x="6866554" y="2392317"/>
            <a:ext cx="783470" cy="11531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EED6C1C-1A99-4AE7-8364-252E0864DFA2}"/>
              </a:ext>
            </a:extLst>
          </p:cNvPr>
          <p:cNvSpPr/>
          <p:nvPr/>
        </p:nvSpPr>
        <p:spPr>
          <a:xfrm>
            <a:off x="1483538" y="6218038"/>
            <a:ext cx="1089327" cy="3691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@Configuration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used by app</a:t>
            </a:r>
          </a:p>
        </p:txBody>
      </p:sp>
      <p:cxnSp>
        <p:nvCxnSpPr>
          <p:cNvPr id="391" name="Connector: Curved 390">
            <a:extLst>
              <a:ext uri="{FF2B5EF4-FFF2-40B4-BE49-F238E27FC236}">
                <a16:creationId xmlns:a16="http://schemas.microsoft.com/office/drawing/2014/main" id="{5FFE4DAD-3872-4976-8AB8-B86B3C86144D}"/>
              </a:ext>
            </a:extLst>
          </p:cNvPr>
          <p:cNvCxnSpPr>
            <a:cxnSpLocks/>
            <a:stCxn id="385" idx="0"/>
            <a:endCxn id="81" idx="2"/>
          </p:cNvCxnSpPr>
          <p:nvPr/>
        </p:nvCxnSpPr>
        <p:spPr>
          <a:xfrm rot="16200000" flipV="1">
            <a:off x="4874656" y="3034459"/>
            <a:ext cx="2711390" cy="3204167"/>
          </a:xfrm>
          <a:prstGeom prst="curvedConnector3">
            <a:avLst>
              <a:gd name="adj1" fmla="val 13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35" idx="1"/>
            <a:endCxn id="521" idx="6"/>
          </p:cNvCxnSpPr>
          <p:nvPr/>
        </p:nvCxnSpPr>
        <p:spPr>
          <a:xfrm rot="10800000" flipH="1">
            <a:off x="9072664" y="3777296"/>
            <a:ext cx="454109" cy="2080718"/>
          </a:xfrm>
          <a:prstGeom prst="curvedConnector5">
            <a:avLst>
              <a:gd name="adj1" fmla="val -617477"/>
              <a:gd name="adj2" fmla="val 85820"/>
              <a:gd name="adj3" fmla="val 161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F79E91-6633-44BD-8465-695BA07DE122}"/>
              </a:ext>
            </a:extLst>
          </p:cNvPr>
          <p:cNvSpPr txBox="1"/>
          <p:nvPr/>
        </p:nvSpPr>
        <p:spPr>
          <a:xfrm>
            <a:off x="944490" y="1667311"/>
            <a:ext cx="2234937" cy="25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scope=provided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F5B579-9B41-4E1E-BDCC-CDC1FC6982F4}"/>
              </a:ext>
            </a:extLst>
          </p:cNvPr>
          <p:cNvSpPr/>
          <p:nvPr/>
        </p:nvSpPr>
        <p:spPr>
          <a:xfrm>
            <a:off x="1501532" y="5300540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A9C411-5BB8-4D19-9A5E-DDAD2E1C0664}"/>
              </a:ext>
            </a:extLst>
          </p:cNvPr>
          <p:cNvSpPr/>
          <p:nvPr/>
        </p:nvSpPr>
        <p:spPr>
          <a:xfrm>
            <a:off x="1465296" y="4961323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0107D2-F4A7-4219-9A6E-92ED640A376C}"/>
              </a:ext>
            </a:extLst>
          </p:cNvPr>
          <p:cNvSpPr txBox="1"/>
          <p:nvPr/>
        </p:nvSpPr>
        <p:spPr>
          <a:xfrm>
            <a:off x="1654609" y="4841508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548A7C-C57A-453E-94FD-6BDE3F4C2088}"/>
              </a:ext>
            </a:extLst>
          </p:cNvPr>
          <p:cNvSpPr/>
          <p:nvPr/>
        </p:nvSpPr>
        <p:spPr>
          <a:xfrm>
            <a:off x="283977" y="5300540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security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598AFF-F4D1-4490-BC4A-113CCAA2D049}"/>
              </a:ext>
            </a:extLst>
          </p:cNvPr>
          <p:cNvSpPr/>
          <p:nvPr/>
        </p:nvSpPr>
        <p:spPr>
          <a:xfrm>
            <a:off x="283977" y="5759289"/>
            <a:ext cx="1089327" cy="3691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persistence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13A59A-4178-4362-A0D9-0A582D53F057}"/>
              </a:ext>
            </a:extLst>
          </p:cNvPr>
          <p:cNvSpPr/>
          <p:nvPr/>
        </p:nvSpPr>
        <p:spPr>
          <a:xfrm>
            <a:off x="283977" y="6218038"/>
            <a:ext cx="1089327" cy="3691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viewer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5BA91EB-BF39-4AC4-A91A-431D46B92F41}"/>
              </a:ext>
            </a:extLst>
          </p:cNvPr>
          <p:cNvSpPr/>
          <p:nvPr/>
        </p:nvSpPr>
        <p:spPr>
          <a:xfrm>
            <a:off x="9072665" y="5614998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cxnSp>
        <p:nvCxnSpPr>
          <p:cNvPr id="200" name="Connector: Curved 199">
            <a:extLst>
              <a:ext uri="{FF2B5EF4-FFF2-40B4-BE49-F238E27FC236}">
                <a16:creationId xmlns:a16="http://schemas.microsoft.com/office/drawing/2014/main" id="{A3969ACF-CA02-4C85-B3E3-C712526388FA}"/>
              </a:ext>
            </a:extLst>
          </p:cNvPr>
          <p:cNvCxnSpPr>
            <a:cxnSpLocks/>
            <a:stCxn id="18" idx="1"/>
            <a:endCxn id="135" idx="3"/>
          </p:cNvCxnSpPr>
          <p:nvPr/>
        </p:nvCxnSpPr>
        <p:spPr>
          <a:xfrm rot="10800000">
            <a:off x="10312897" y="5858014"/>
            <a:ext cx="211555" cy="575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Curved 248">
            <a:extLst>
              <a:ext uri="{FF2B5EF4-FFF2-40B4-BE49-F238E27FC236}">
                <a16:creationId xmlns:a16="http://schemas.microsoft.com/office/drawing/2014/main" id="{3EE3A361-00BB-4400-805B-8B7DF482A801}"/>
              </a:ext>
            </a:extLst>
          </p:cNvPr>
          <p:cNvCxnSpPr>
            <a:cxnSpLocks/>
            <a:stCxn id="233" idx="1"/>
            <a:endCxn id="153" idx="3"/>
          </p:cNvCxnSpPr>
          <p:nvPr/>
        </p:nvCxnSpPr>
        <p:spPr>
          <a:xfrm rot="16200000" flipV="1">
            <a:off x="6927433" y="-19289"/>
            <a:ext cx="959613" cy="419054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46</cp:revision>
  <dcterms:created xsi:type="dcterms:W3CDTF">2019-11-27T10:26:16Z</dcterms:created>
  <dcterms:modified xsi:type="dcterms:W3CDTF">2020-01-29T08:32:39Z</dcterms:modified>
</cp:coreProperties>
</file>