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7171"/>
    <a:srgbClr val="548235"/>
    <a:srgbClr val="70AD47"/>
    <a:srgbClr val="CCCCFF"/>
    <a:srgbClr val="FF99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93" d="100"/>
          <a:sy n="93" d="100"/>
        </p:scale>
        <p:origin x="5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4E31-B80F-412E-B468-DC0CC7512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24003-2E45-4265-8ED1-4FC61E9DF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81905-48F1-41E4-BFD9-AEC32DA0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2671B-9C44-4AD5-A64C-E30C357A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59CBF-0414-40FF-9E1B-379B2BEA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23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E5B8-4559-43D5-B934-F5B26EF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FF326-114A-4A03-B584-0EEC3838E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CF324-F917-4199-A2D8-D1988F87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DDE13-92EB-41E5-966F-BD095E44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8380-A788-4359-89B4-21A1ED1E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77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B93B9-65FF-4FF7-9F02-C1CC6EB99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27676-CA37-4302-AFF8-518FA1577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2494-3859-451B-A609-3E6D7049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2F53B-AA6D-4A39-8822-4ED262FA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5F33F-4FE7-44D2-8B97-948627B4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67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F7C6-C3AF-40AC-A9AD-FD47ACB3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AD7AD-DEE0-4D44-A958-7657699B0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1967-71A5-4727-9999-3761D951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A8DD8-0231-47B4-9C11-3E138FDC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798C6-84A1-4569-A192-48F1C096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9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17E6-3F35-4E02-A0FE-7E6968BF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5C8B0-6BE0-4656-965C-7096174B3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1AE85-BD69-44B3-9962-25927406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5C5D3-5436-4921-A025-00881B32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84FC3-773E-4541-AA69-2E65102C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8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FADF-93BB-452B-85CF-B9C4F374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B8E1D-E087-4CB3-86CB-EAE5CEA5A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14B9-44DB-49BC-BFCC-E76718276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50E24-E161-4B8C-B6EB-8153C053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71994-4C56-424F-A5F9-36D87231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64E77-DA21-4E90-B295-85E46FAC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02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4779-D2B3-4462-A0DA-551EE70C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94085-CACD-4958-A30E-8602B4F55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592B3-AB10-4A8F-8C44-44A61F143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F4F7-1D0B-49FF-A5B0-51F11B848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12DC1-F92E-4054-960A-9E52FB928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2B9ED-5287-4384-8E32-D726E29E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767E6-12E3-4A27-8A1B-FD807400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53B62-BCF0-4BE7-BAEB-F9713450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64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0AB4-8989-4FF8-9CC9-ACBBAECA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522B7-6CB0-4995-90D1-5CE6894A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A3947-0DEC-466F-BD67-0898B013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91B4C-87E6-4F8F-96B0-857E2824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73E8B-313A-4856-9560-FF55520B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B65E2-FC9E-4D9A-B4E0-9FB86AAF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5CC02-883D-4853-9E2A-6C054066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93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BB9D-FB6E-4045-9E5E-0D259B87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35780-D115-41B2-A3EF-F055AFB3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A9F17-3DA5-4CC7-AF5D-DE7859C79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41E19-4E2B-4FE7-A020-04B818A2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47D6B-E6B4-44D4-8A92-8AEF5BEE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7FC1C-C39F-46BE-8F18-D07D7E62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47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792E-1110-4AD7-A584-430456D1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FE62F-07C0-4B08-B7A3-4E605A23E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B35D0-01D4-4D9A-8475-FDE9F28C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629FA-96CA-4B8B-A8AF-07AD4D42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49317-ACE1-4256-8F48-97474463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1D927-9F53-4169-83C9-3EBA8FB8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8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66D6F-748A-49DE-B129-D0E347CAA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5A928-A5F7-4362-8485-917B1914A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B9F7A-C869-4630-8F54-15941CC7A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BD86-569B-442C-ABE1-0B002BE59BA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9B2BE-A9F8-4BD9-8ED3-C2D981DC8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45CF-2934-4B13-8740-C177F3704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>
            <a:extLst>
              <a:ext uri="{FF2B5EF4-FFF2-40B4-BE49-F238E27FC236}">
                <a16:creationId xmlns:a16="http://schemas.microsoft.com/office/drawing/2014/main" id="{A8925A34-3BA1-4674-BCB5-C21486C74D4B}"/>
              </a:ext>
            </a:extLst>
          </p:cNvPr>
          <p:cNvSpPr/>
          <p:nvPr/>
        </p:nvSpPr>
        <p:spPr>
          <a:xfrm>
            <a:off x="8462564" y="1027961"/>
            <a:ext cx="2511882" cy="2770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D7BDD688-4E0D-4C5C-9B91-5EFB45393F65}"/>
              </a:ext>
            </a:extLst>
          </p:cNvPr>
          <p:cNvSpPr/>
          <p:nvPr/>
        </p:nvSpPr>
        <p:spPr>
          <a:xfrm>
            <a:off x="4930243" y="2134653"/>
            <a:ext cx="2550171" cy="4501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FB28331-C485-4A67-BEB6-61F55D45790D}"/>
              </a:ext>
            </a:extLst>
          </p:cNvPr>
          <p:cNvSpPr/>
          <p:nvPr/>
        </p:nvSpPr>
        <p:spPr>
          <a:xfrm>
            <a:off x="9641829" y="4817152"/>
            <a:ext cx="2550171" cy="1981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endParaRPr lang="en-GB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1303A4-3398-4303-BE6F-0D5BDAB4262F}"/>
              </a:ext>
            </a:extLst>
          </p:cNvPr>
          <p:cNvSpPr/>
          <p:nvPr/>
        </p:nvSpPr>
        <p:spPr>
          <a:xfrm>
            <a:off x="5128772" y="5998314"/>
            <a:ext cx="2220939" cy="486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@</a:t>
            </a:r>
            <a:r>
              <a:rPr lang="en-GB" sz="1200" dirty="0" err="1">
                <a:solidFill>
                  <a:schemeClr val="tx1"/>
                </a:solidFill>
              </a:rPr>
              <a:t>SpringBootApplication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SimpleApp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92F46D-6A68-4171-9609-23CA6212E1A1}"/>
              </a:ext>
            </a:extLst>
          </p:cNvPr>
          <p:cNvSpPr/>
          <p:nvPr/>
        </p:nvSpPr>
        <p:spPr>
          <a:xfrm>
            <a:off x="5128772" y="5096746"/>
            <a:ext cx="2220939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AppManifest</a:t>
            </a:r>
            <a:endParaRPr lang="en-GB" sz="1200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762D483-DFDD-4457-AF60-561ACF6FB5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31473" y="5790546"/>
            <a:ext cx="41553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575A359-CD62-4416-8337-ACCC97F8F76E}"/>
              </a:ext>
            </a:extLst>
          </p:cNvPr>
          <p:cNvSpPr/>
          <p:nvPr/>
        </p:nvSpPr>
        <p:spPr>
          <a:xfrm>
            <a:off x="214875" y="1175299"/>
            <a:ext cx="1240231" cy="486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Jdo</a:t>
            </a:r>
            <a:br>
              <a:rPr lang="en-GB" sz="1200" dirty="0"/>
            </a:br>
            <a:r>
              <a:rPr lang="en-GB" sz="1200" dirty="0"/>
              <a:t>DataNucleus5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55C4147-0E17-4D25-9CBE-718B6EAC93BA}"/>
              </a:ext>
            </a:extLst>
          </p:cNvPr>
          <p:cNvCxnSpPr>
            <a:cxnSpLocks/>
            <a:stCxn id="42" idx="2"/>
            <a:endCxn id="9" idx="3"/>
          </p:cNvCxnSpPr>
          <p:nvPr/>
        </p:nvCxnSpPr>
        <p:spPr>
          <a:xfrm rot="10800000" flipV="1">
            <a:off x="1455107" y="1409729"/>
            <a:ext cx="392969" cy="85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5E9154C-00CF-4857-BF05-29BC97B261E0}"/>
              </a:ext>
            </a:extLst>
          </p:cNvPr>
          <p:cNvSpPr/>
          <p:nvPr/>
        </p:nvSpPr>
        <p:spPr>
          <a:xfrm>
            <a:off x="214875" y="3235095"/>
            <a:ext cx="1240231" cy="4860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Security</a:t>
            </a:r>
            <a:br>
              <a:rPr lang="en-GB" sz="1200" dirty="0"/>
            </a:br>
            <a:r>
              <a:rPr lang="en-GB" sz="1200" dirty="0"/>
              <a:t>Shiro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3E0802-B509-4EB9-847E-233480A355E1}"/>
              </a:ext>
            </a:extLst>
          </p:cNvPr>
          <p:cNvSpPr/>
          <p:nvPr/>
        </p:nvSpPr>
        <p:spPr>
          <a:xfrm>
            <a:off x="214875" y="1756087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Runtime</a:t>
            </a:r>
            <a:br>
              <a:rPr lang="en-GB" sz="1200" dirty="0"/>
            </a:br>
            <a:r>
              <a:rPr lang="en-GB" sz="1200" dirty="0"/>
              <a:t>Services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81C3E2-54D4-4C68-96C4-1C5F5061F55A}"/>
              </a:ext>
            </a:extLst>
          </p:cNvPr>
          <p:cNvSpPr/>
          <p:nvPr/>
        </p:nvSpPr>
        <p:spPr>
          <a:xfrm>
            <a:off x="214875" y="4766821"/>
            <a:ext cx="1240231" cy="486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Wicket Viewer</a:t>
            </a:r>
            <a:endParaRPr lang="en-GB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D28BD-9280-46DD-AEDF-CAA9ABC4980F}"/>
              </a:ext>
            </a:extLst>
          </p:cNvPr>
          <p:cNvSpPr/>
          <p:nvPr/>
        </p:nvSpPr>
        <p:spPr>
          <a:xfrm>
            <a:off x="214875" y="5366321"/>
            <a:ext cx="1240231" cy="486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Restful Objects</a:t>
            </a:r>
            <a:br>
              <a:rPr lang="en-GB" sz="1200" dirty="0"/>
            </a:br>
            <a:r>
              <a:rPr lang="en-GB" sz="1200" dirty="0"/>
              <a:t>JaxrsResteasy4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0F8FFF8-84A6-4CD6-A72C-9857C66972BA}"/>
              </a:ext>
            </a:extLst>
          </p:cNvPr>
          <p:cNvCxnSpPr>
            <a:cxnSpLocks/>
            <a:stCxn id="5" idx="1"/>
            <a:endCxn id="14" idx="3"/>
          </p:cNvCxnSpPr>
          <p:nvPr/>
        </p:nvCxnSpPr>
        <p:spPr>
          <a:xfrm rot="10800000">
            <a:off x="1455106" y="3478112"/>
            <a:ext cx="3673666" cy="18616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6259D8A7-8190-433A-9E61-A3D7C6630C2C}"/>
              </a:ext>
            </a:extLst>
          </p:cNvPr>
          <p:cNvCxnSpPr>
            <a:cxnSpLocks/>
            <a:stCxn id="5" idx="1"/>
            <a:endCxn id="17" idx="3"/>
          </p:cNvCxnSpPr>
          <p:nvPr/>
        </p:nvCxnSpPr>
        <p:spPr>
          <a:xfrm rot="10800000">
            <a:off x="1455106" y="5009838"/>
            <a:ext cx="3673666" cy="3299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9EDE5DD-D248-4328-8C8E-67823EEA6DFC}"/>
              </a:ext>
            </a:extLst>
          </p:cNvPr>
          <p:cNvCxnSpPr>
            <a:cxnSpLocks/>
            <a:stCxn id="5" idx="1"/>
            <a:endCxn id="164" idx="6"/>
          </p:cNvCxnSpPr>
          <p:nvPr/>
        </p:nvCxnSpPr>
        <p:spPr>
          <a:xfrm rot="10800000">
            <a:off x="3264232" y="1260354"/>
            <a:ext cx="1864540" cy="4079408"/>
          </a:xfrm>
          <a:prstGeom prst="curvedConnector3">
            <a:avLst>
              <a:gd name="adj1" fmla="val 61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982CE747-401D-435B-831F-0464473DFA4C}"/>
              </a:ext>
            </a:extLst>
          </p:cNvPr>
          <p:cNvCxnSpPr>
            <a:cxnSpLocks/>
            <a:stCxn id="5" idx="1"/>
            <a:endCxn id="18" idx="3"/>
          </p:cNvCxnSpPr>
          <p:nvPr/>
        </p:nvCxnSpPr>
        <p:spPr>
          <a:xfrm rot="10800000" flipV="1">
            <a:off x="1455106" y="5339761"/>
            <a:ext cx="3673666" cy="2695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37653D5-41D4-4C2D-82D7-604F34FD559F}"/>
              </a:ext>
            </a:extLst>
          </p:cNvPr>
          <p:cNvSpPr/>
          <p:nvPr/>
        </p:nvSpPr>
        <p:spPr>
          <a:xfrm>
            <a:off x="10974446" y="5349054"/>
            <a:ext cx="1089327" cy="36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core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354E88B-4A98-4BA9-93B2-416FEFC3BF41}"/>
              </a:ext>
            </a:extLst>
          </p:cNvPr>
          <p:cNvSpPr/>
          <p:nvPr/>
        </p:nvSpPr>
        <p:spPr>
          <a:xfrm>
            <a:off x="214875" y="2654307"/>
            <a:ext cx="1240231" cy="4860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Security</a:t>
            </a:r>
            <a:br>
              <a:rPr lang="en-GB" sz="1200" dirty="0"/>
            </a:br>
            <a:r>
              <a:rPr lang="en-GB" sz="1200" dirty="0"/>
              <a:t>Bypass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C3C2488-9A20-49C7-B837-D34CF2FE1399}"/>
              </a:ext>
            </a:extLst>
          </p:cNvPr>
          <p:cNvSpPr/>
          <p:nvPr/>
        </p:nvSpPr>
        <p:spPr>
          <a:xfrm>
            <a:off x="8627840" y="1282941"/>
            <a:ext cx="2220939" cy="486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@</a:t>
            </a:r>
            <a:r>
              <a:rPr lang="en-GB" sz="1200" dirty="0" err="1">
                <a:solidFill>
                  <a:schemeClr val="tx1"/>
                </a:solidFill>
              </a:rPr>
              <a:t>SpringBootTest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SimpleModuleIntegTestAbstract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55433A5-36AE-4D61-B21D-214CB1AA98EB}"/>
              </a:ext>
            </a:extLst>
          </p:cNvPr>
          <p:cNvSpPr/>
          <p:nvPr/>
        </p:nvSpPr>
        <p:spPr>
          <a:xfrm>
            <a:off x="8627840" y="2122643"/>
            <a:ext cx="2220939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SimpleModuleIntegTestAbstract</a:t>
            </a:r>
            <a:r>
              <a:rPr lang="en-GB" sz="1200" dirty="0"/>
              <a:t>.</a:t>
            </a:r>
            <a:br>
              <a:rPr lang="en-GB" sz="1200" dirty="0"/>
            </a:br>
            <a:r>
              <a:rPr lang="en-GB" sz="1200" dirty="0" err="1"/>
              <a:t>AppManifest</a:t>
            </a:r>
            <a:endParaRPr lang="en-GB" sz="1200" dirty="0"/>
          </a:p>
        </p:txBody>
      </p:sp>
      <p:cxnSp>
        <p:nvCxnSpPr>
          <p:cNvPr id="287" name="Connector: Curved 286">
            <a:extLst>
              <a:ext uri="{FF2B5EF4-FFF2-40B4-BE49-F238E27FC236}">
                <a16:creationId xmlns:a16="http://schemas.microsoft.com/office/drawing/2014/main" id="{9ACBFF35-956D-4395-A2E0-8DC8EAABCEF9}"/>
              </a:ext>
            </a:extLst>
          </p:cNvPr>
          <p:cNvCxnSpPr>
            <a:cxnSpLocks/>
            <a:stCxn id="285" idx="2"/>
            <a:endCxn id="286" idx="0"/>
          </p:cNvCxnSpPr>
          <p:nvPr/>
        </p:nvCxnSpPr>
        <p:spPr>
          <a:xfrm rot="5400000">
            <a:off x="9561475" y="1945808"/>
            <a:ext cx="35367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EF846A41-CD66-4101-BF48-5CDBCCD50A1E}"/>
              </a:ext>
            </a:extLst>
          </p:cNvPr>
          <p:cNvSpPr txBox="1"/>
          <p:nvPr/>
        </p:nvSpPr>
        <p:spPr>
          <a:xfrm>
            <a:off x="9784109" y="1849517"/>
            <a:ext cx="1878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</a:t>
            </a:r>
            <a:r>
              <a:rPr lang="en-GB" sz="1050" dirty="0" err="1"/>
              <a:t>SpringBootTest</a:t>
            </a:r>
            <a:r>
              <a:rPr lang="en-GB" sz="1050" dirty="0"/>
              <a:t>(classes=…)</a:t>
            </a:r>
          </a:p>
        </p:txBody>
      </p:sp>
      <p:cxnSp>
        <p:nvCxnSpPr>
          <p:cNvPr id="303" name="Connector: Curved 302">
            <a:extLst>
              <a:ext uri="{FF2B5EF4-FFF2-40B4-BE49-F238E27FC236}">
                <a16:creationId xmlns:a16="http://schemas.microsoft.com/office/drawing/2014/main" id="{5961FFE4-C599-4393-9A74-5E95B975DF62}"/>
              </a:ext>
            </a:extLst>
          </p:cNvPr>
          <p:cNvCxnSpPr>
            <a:cxnSpLocks/>
            <a:stCxn id="286" idx="1"/>
            <a:endCxn id="164" idx="6"/>
          </p:cNvCxnSpPr>
          <p:nvPr/>
        </p:nvCxnSpPr>
        <p:spPr>
          <a:xfrm rot="10800000">
            <a:off x="3264232" y="1260355"/>
            <a:ext cx="5363608" cy="1105305"/>
          </a:xfrm>
          <a:prstGeom prst="curvedConnector3">
            <a:avLst>
              <a:gd name="adj1" fmla="val 20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Curved 314">
            <a:extLst>
              <a:ext uri="{FF2B5EF4-FFF2-40B4-BE49-F238E27FC236}">
                <a16:creationId xmlns:a16="http://schemas.microsoft.com/office/drawing/2014/main" id="{6550FEAF-9CEC-47F8-B17E-5D50BFEF5F58}"/>
              </a:ext>
            </a:extLst>
          </p:cNvPr>
          <p:cNvCxnSpPr>
            <a:cxnSpLocks/>
            <a:stCxn id="42" idx="2"/>
            <a:endCxn id="15" idx="3"/>
          </p:cNvCxnSpPr>
          <p:nvPr/>
        </p:nvCxnSpPr>
        <p:spPr>
          <a:xfrm rot="10800000" flipV="1">
            <a:off x="1455107" y="1409729"/>
            <a:ext cx="392969" cy="589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angle 376">
            <a:extLst>
              <a:ext uri="{FF2B5EF4-FFF2-40B4-BE49-F238E27FC236}">
                <a16:creationId xmlns:a16="http://schemas.microsoft.com/office/drawing/2014/main" id="{128D33E9-A401-43EA-9C1C-3F03A7EB8111}"/>
              </a:ext>
            </a:extLst>
          </p:cNvPr>
          <p:cNvSpPr/>
          <p:nvPr/>
        </p:nvSpPr>
        <p:spPr>
          <a:xfrm>
            <a:off x="5674315" y="4040893"/>
            <a:ext cx="1129853" cy="486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Application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D9CD181B-45B5-4D44-9F7E-07B9DEB8C1AD}"/>
              </a:ext>
            </a:extLst>
          </p:cNvPr>
          <p:cNvSpPr/>
          <p:nvPr/>
        </p:nvSpPr>
        <p:spPr>
          <a:xfrm>
            <a:off x="9154338" y="3103479"/>
            <a:ext cx="1167942" cy="486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Simple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93CD03F5-D318-4C5F-8172-CAB8BD858EB4}"/>
              </a:ext>
            </a:extLst>
          </p:cNvPr>
          <p:cNvSpPr/>
          <p:nvPr/>
        </p:nvSpPr>
        <p:spPr>
          <a:xfrm>
            <a:off x="10974445" y="6266552"/>
            <a:ext cx="1089327" cy="369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application</a:t>
            </a:r>
          </a:p>
        </p:txBody>
      </p:sp>
      <p:cxnSp>
        <p:nvCxnSpPr>
          <p:cNvPr id="389" name="Connector: Curved 388">
            <a:extLst>
              <a:ext uri="{FF2B5EF4-FFF2-40B4-BE49-F238E27FC236}">
                <a16:creationId xmlns:a16="http://schemas.microsoft.com/office/drawing/2014/main" id="{64C8F4C0-AB99-4D2A-B586-D334DD017A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57857" y="4715362"/>
            <a:ext cx="76276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or: Curved 391">
            <a:extLst>
              <a:ext uri="{FF2B5EF4-FFF2-40B4-BE49-F238E27FC236}">
                <a16:creationId xmlns:a16="http://schemas.microsoft.com/office/drawing/2014/main" id="{9CC15F83-8243-4E1E-8902-3B6880A74C93}"/>
              </a:ext>
            </a:extLst>
          </p:cNvPr>
          <p:cNvCxnSpPr>
            <a:cxnSpLocks/>
            <a:stCxn id="377" idx="3"/>
            <a:endCxn id="387" idx="1"/>
          </p:cNvCxnSpPr>
          <p:nvPr/>
        </p:nvCxnSpPr>
        <p:spPr>
          <a:xfrm flipV="1">
            <a:off x="6804168" y="3346495"/>
            <a:ext cx="2350170" cy="9374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Connector: Curved 455">
            <a:extLst>
              <a:ext uri="{FF2B5EF4-FFF2-40B4-BE49-F238E27FC236}">
                <a16:creationId xmlns:a16="http://schemas.microsoft.com/office/drawing/2014/main" id="{DA9FFB47-1BAC-47F3-9FDC-C98339712BEB}"/>
              </a:ext>
            </a:extLst>
          </p:cNvPr>
          <p:cNvCxnSpPr>
            <a:cxnSpLocks/>
            <a:stCxn id="286" idx="2"/>
            <a:endCxn id="387" idx="0"/>
          </p:cNvCxnSpPr>
          <p:nvPr/>
        </p:nvCxnSpPr>
        <p:spPr>
          <a:xfrm rot="5400000">
            <a:off x="9490908" y="2856077"/>
            <a:ext cx="494804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06294774-0010-41A3-9681-B0F18772705B}"/>
              </a:ext>
            </a:extLst>
          </p:cNvPr>
          <p:cNvCxnSpPr>
            <a:cxnSpLocks/>
            <a:stCxn id="5" idx="1"/>
            <a:endCxn id="92" idx="3"/>
          </p:cNvCxnSpPr>
          <p:nvPr/>
        </p:nvCxnSpPr>
        <p:spPr>
          <a:xfrm rot="10800000" flipV="1">
            <a:off x="1455106" y="5339761"/>
            <a:ext cx="3673666" cy="9110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557478D-0046-4346-AFE3-81BF2E5A2356}"/>
              </a:ext>
            </a:extLst>
          </p:cNvPr>
          <p:cNvSpPr/>
          <p:nvPr/>
        </p:nvSpPr>
        <p:spPr>
          <a:xfrm>
            <a:off x="1848075" y="1315075"/>
            <a:ext cx="143114" cy="1893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6D6BAC74-E21A-46C5-B20F-78FB48479529}"/>
              </a:ext>
            </a:extLst>
          </p:cNvPr>
          <p:cNvCxnSpPr>
            <a:cxnSpLocks/>
            <a:stCxn id="42" idx="2"/>
            <a:endCxn id="91" idx="3"/>
          </p:cNvCxnSpPr>
          <p:nvPr/>
        </p:nvCxnSpPr>
        <p:spPr>
          <a:xfrm rot="10800000">
            <a:off x="1455107" y="586028"/>
            <a:ext cx="392969" cy="8237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8F0DEB79-4888-4DB9-8985-6BB7917CBBDC}"/>
              </a:ext>
            </a:extLst>
          </p:cNvPr>
          <p:cNvSpPr/>
          <p:nvPr/>
        </p:nvSpPr>
        <p:spPr>
          <a:xfrm>
            <a:off x="10938210" y="5009837"/>
            <a:ext cx="177498" cy="1893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B5B04DF-5FB2-404C-9AB5-B0EE9A966812}"/>
              </a:ext>
            </a:extLst>
          </p:cNvPr>
          <p:cNvSpPr txBox="1"/>
          <p:nvPr/>
        </p:nvSpPr>
        <p:spPr>
          <a:xfrm>
            <a:off x="11127523" y="4890022"/>
            <a:ext cx="9431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common dependencies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47209C1-AD03-4AA2-815E-C8A9590DD921}"/>
              </a:ext>
            </a:extLst>
          </p:cNvPr>
          <p:cNvSpPr txBox="1"/>
          <p:nvPr/>
        </p:nvSpPr>
        <p:spPr>
          <a:xfrm>
            <a:off x="6324399" y="5687267"/>
            <a:ext cx="718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@Import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CA212B5-D148-4CEA-B3C2-FB7FAA771FBD}"/>
              </a:ext>
            </a:extLst>
          </p:cNvPr>
          <p:cNvSpPr/>
          <p:nvPr/>
        </p:nvSpPr>
        <p:spPr>
          <a:xfrm>
            <a:off x="214875" y="3815608"/>
            <a:ext cx="1240231" cy="486032"/>
          </a:xfrm>
          <a:prstGeom prst="rect">
            <a:avLst/>
          </a:prstGeom>
          <a:solidFill>
            <a:srgbClr val="70AD47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Security</a:t>
            </a:r>
            <a:br>
              <a:rPr lang="en-GB" sz="1200" dirty="0"/>
            </a:br>
            <a:r>
              <a:rPr lang="en-GB" sz="1200" dirty="0"/>
              <a:t>Keycloak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68C3BA-1104-4FAF-B227-156B513C306D}"/>
              </a:ext>
            </a:extLst>
          </p:cNvPr>
          <p:cNvSpPr txBox="1"/>
          <p:nvPr/>
        </p:nvSpPr>
        <p:spPr>
          <a:xfrm>
            <a:off x="30628" y="4310671"/>
            <a:ext cx="16173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(not used in this app)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FE4EC6-A964-40FD-9686-116AD5FEDF4E}"/>
              </a:ext>
            </a:extLst>
          </p:cNvPr>
          <p:cNvSpPr txBox="1"/>
          <p:nvPr/>
        </p:nvSpPr>
        <p:spPr>
          <a:xfrm flipH="1">
            <a:off x="8814058" y="80004"/>
            <a:ext cx="320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Application dependencies of</a:t>
            </a:r>
            <a:br>
              <a:rPr lang="en-GB" dirty="0"/>
            </a:br>
            <a:r>
              <a:rPr lang="en-GB" dirty="0" err="1"/>
              <a:t>isis</a:t>
            </a:r>
            <a:r>
              <a:rPr lang="en-GB" dirty="0"/>
              <a:t>-app-simpleapp (starter app)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2168251-15DA-4469-9763-4F4F29B26CFB}"/>
              </a:ext>
            </a:extLst>
          </p:cNvPr>
          <p:cNvSpPr/>
          <p:nvPr/>
        </p:nvSpPr>
        <p:spPr>
          <a:xfrm>
            <a:off x="10974445" y="5807803"/>
            <a:ext cx="1089327" cy="369134"/>
          </a:xfrm>
          <a:prstGeom prst="rect">
            <a:avLst/>
          </a:prstGeom>
          <a:solidFill>
            <a:srgbClr val="BF717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@Configuration</a:t>
            </a:r>
            <a:br>
              <a:rPr lang="en-GB" sz="1100" dirty="0"/>
            </a:br>
            <a:r>
              <a:rPr lang="en-GB" sz="1100" dirty="0" err="1"/>
              <a:t>tesing</a:t>
            </a:r>
            <a:endParaRPr lang="en-GB" sz="11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EFBFD41-7EFF-41C4-9398-4E198CEF93CD}"/>
              </a:ext>
            </a:extLst>
          </p:cNvPr>
          <p:cNvSpPr/>
          <p:nvPr/>
        </p:nvSpPr>
        <p:spPr>
          <a:xfrm>
            <a:off x="214875" y="343011"/>
            <a:ext cx="1240231" cy="486032"/>
          </a:xfrm>
          <a:prstGeom prst="rect">
            <a:avLst/>
          </a:prstGeom>
          <a:solidFill>
            <a:srgbClr val="BF717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Fixtures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4693512-383A-4929-AF26-D8704FB13744}"/>
              </a:ext>
            </a:extLst>
          </p:cNvPr>
          <p:cNvSpPr/>
          <p:nvPr/>
        </p:nvSpPr>
        <p:spPr>
          <a:xfrm>
            <a:off x="214875" y="6007797"/>
            <a:ext cx="1240231" cy="486032"/>
          </a:xfrm>
          <a:prstGeom prst="rect">
            <a:avLst/>
          </a:prstGeom>
          <a:solidFill>
            <a:srgbClr val="BF717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H2Console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58ABBDF-98BA-4119-9A7C-7D34742354AF}"/>
              </a:ext>
            </a:extLst>
          </p:cNvPr>
          <p:cNvSpPr/>
          <p:nvPr/>
        </p:nvSpPr>
        <p:spPr>
          <a:xfrm>
            <a:off x="9756891" y="5349054"/>
            <a:ext cx="1089327" cy="369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security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3283591-3088-4840-904E-3CBD5110CFA2}"/>
              </a:ext>
            </a:extLst>
          </p:cNvPr>
          <p:cNvSpPr/>
          <p:nvPr/>
        </p:nvSpPr>
        <p:spPr>
          <a:xfrm>
            <a:off x="9756891" y="5807803"/>
            <a:ext cx="1089327" cy="3691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persistence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8DB757D-69D2-4358-A696-0CFCE8FEBB58}"/>
              </a:ext>
            </a:extLst>
          </p:cNvPr>
          <p:cNvSpPr/>
          <p:nvPr/>
        </p:nvSpPr>
        <p:spPr>
          <a:xfrm>
            <a:off x="9756891" y="6266552"/>
            <a:ext cx="1089327" cy="3691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viewer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04E40B3-E46B-4FED-887D-CB850E26A5E2}"/>
              </a:ext>
            </a:extLst>
          </p:cNvPr>
          <p:cNvSpPr/>
          <p:nvPr/>
        </p:nvSpPr>
        <p:spPr>
          <a:xfrm>
            <a:off x="5128772" y="2254305"/>
            <a:ext cx="2220939" cy="486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@</a:t>
            </a:r>
            <a:r>
              <a:rPr lang="en-GB" sz="1200" dirty="0" err="1">
                <a:solidFill>
                  <a:schemeClr val="tx1"/>
                </a:solidFill>
              </a:rPr>
              <a:t>SpringBootTest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ApplicationntegTestAbstract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7207B2E-BCB8-4AB5-8737-F3DB0980EDDC}"/>
              </a:ext>
            </a:extLst>
          </p:cNvPr>
          <p:cNvSpPr/>
          <p:nvPr/>
        </p:nvSpPr>
        <p:spPr>
          <a:xfrm>
            <a:off x="5128772" y="3144341"/>
            <a:ext cx="2220939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ApplicationIntegTestAbstract</a:t>
            </a:r>
            <a:r>
              <a:rPr lang="en-GB" sz="1200" dirty="0"/>
              <a:t>.</a:t>
            </a:r>
            <a:br>
              <a:rPr lang="en-GB" sz="1200" dirty="0"/>
            </a:br>
            <a:r>
              <a:rPr lang="en-GB" sz="1200" dirty="0" err="1"/>
              <a:t>AppManifest</a:t>
            </a:r>
            <a:endParaRPr lang="en-GB" sz="1200" dirty="0"/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EE8C39F3-B64E-4B6E-B550-EDEE28A41605}"/>
              </a:ext>
            </a:extLst>
          </p:cNvPr>
          <p:cNvCxnSpPr>
            <a:cxnSpLocks/>
          </p:cNvCxnSpPr>
          <p:nvPr/>
        </p:nvCxnSpPr>
        <p:spPr>
          <a:xfrm rot="5400000">
            <a:off x="6037239" y="2942339"/>
            <a:ext cx="40400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18B793F0-6086-4DE0-A539-81010DCA193B}"/>
              </a:ext>
            </a:extLst>
          </p:cNvPr>
          <p:cNvSpPr txBox="1"/>
          <p:nvPr/>
        </p:nvSpPr>
        <p:spPr>
          <a:xfrm>
            <a:off x="6196624" y="2779031"/>
            <a:ext cx="1878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</a:t>
            </a:r>
            <a:r>
              <a:rPr lang="en-GB" sz="1050" dirty="0" err="1"/>
              <a:t>SpringBootTest</a:t>
            </a:r>
            <a:r>
              <a:rPr lang="en-GB" sz="1050" dirty="0"/>
              <a:t>(classes=…)</a:t>
            </a:r>
          </a:p>
        </p:txBody>
      </p:sp>
      <p:cxnSp>
        <p:nvCxnSpPr>
          <p:cNvPr id="122" name="Connector: Curved 121">
            <a:extLst>
              <a:ext uri="{FF2B5EF4-FFF2-40B4-BE49-F238E27FC236}">
                <a16:creationId xmlns:a16="http://schemas.microsoft.com/office/drawing/2014/main" id="{1550F00F-8042-4E6C-81F1-3A5CC29E6BF0}"/>
              </a:ext>
            </a:extLst>
          </p:cNvPr>
          <p:cNvCxnSpPr>
            <a:cxnSpLocks/>
          </p:cNvCxnSpPr>
          <p:nvPr/>
        </p:nvCxnSpPr>
        <p:spPr>
          <a:xfrm rot="5400000">
            <a:off x="6033981" y="3835633"/>
            <a:ext cx="41052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AD80DD3A-F112-4D8E-845B-A9FEE8710A07}"/>
              </a:ext>
            </a:extLst>
          </p:cNvPr>
          <p:cNvCxnSpPr>
            <a:cxnSpLocks/>
            <a:stCxn id="118" idx="1"/>
            <a:endCxn id="164" idx="6"/>
          </p:cNvCxnSpPr>
          <p:nvPr/>
        </p:nvCxnSpPr>
        <p:spPr>
          <a:xfrm rot="10800000">
            <a:off x="3264232" y="1260355"/>
            <a:ext cx="1864540" cy="21270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89196AEB-DC26-452C-B89F-49A8FCFD9090}"/>
              </a:ext>
            </a:extLst>
          </p:cNvPr>
          <p:cNvSpPr/>
          <p:nvPr/>
        </p:nvSpPr>
        <p:spPr>
          <a:xfrm>
            <a:off x="3121118" y="1165699"/>
            <a:ext cx="143114" cy="1893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516C238C-EBB4-4394-9862-8AA55A735F04}"/>
              </a:ext>
            </a:extLst>
          </p:cNvPr>
          <p:cNvCxnSpPr>
            <a:cxnSpLocks/>
            <a:stCxn id="164" idx="2"/>
            <a:endCxn id="42" idx="6"/>
          </p:cNvCxnSpPr>
          <p:nvPr/>
        </p:nvCxnSpPr>
        <p:spPr>
          <a:xfrm rot="10800000" flipV="1">
            <a:off x="1991190" y="1260354"/>
            <a:ext cx="1129929" cy="1493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Curved 170">
            <a:extLst>
              <a:ext uri="{FF2B5EF4-FFF2-40B4-BE49-F238E27FC236}">
                <a16:creationId xmlns:a16="http://schemas.microsoft.com/office/drawing/2014/main" id="{65DAF5E2-E0BF-4CFB-B3F7-F3A73BC60CCB}"/>
              </a:ext>
            </a:extLst>
          </p:cNvPr>
          <p:cNvCxnSpPr>
            <a:cxnSpLocks/>
            <a:stCxn id="164" idx="2"/>
            <a:endCxn id="269" idx="3"/>
          </p:cNvCxnSpPr>
          <p:nvPr/>
        </p:nvCxnSpPr>
        <p:spPr>
          <a:xfrm rot="10800000" flipV="1">
            <a:off x="1455106" y="1260353"/>
            <a:ext cx="1666012" cy="16369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10443BD7-977E-47EE-9D95-7914BEC989C3}"/>
              </a:ext>
            </a:extLst>
          </p:cNvPr>
          <p:cNvSpPr txBox="1"/>
          <p:nvPr/>
        </p:nvSpPr>
        <p:spPr>
          <a:xfrm>
            <a:off x="7515095" y="6345754"/>
            <a:ext cx="1878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/>
              <a:t>webapp</a:t>
            </a:r>
            <a:endParaRPr lang="en-GB" sz="1400" b="1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B9F3810-3BFD-4CE4-A393-C2DD6C84C047}"/>
              </a:ext>
            </a:extLst>
          </p:cNvPr>
          <p:cNvSpPr txBox="1"/>
          <p:nvPr/>
        </p:nvSpPr>
        <p:spPr>
          <a:xfrm>
            <a:off x="9683901" y="3813737"/>
            <a:ext cx="133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module-simple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4026556-7046-4CE4-861B-C3DCB09D3CDE}"/>
              </a:ext>
            </a:extLst>
          </p:cNvPr>
          <p:cNvSpPr txBox="1"/>
          <p:nvPr/>
        </p:nvSpPr>
        <p:spPr>
          <a:xfrm>
            <a:off x="7743645" y="3981301"/>
            <a:ext cx="718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@Import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EDF00E2-3E51-43F2-9E7B-7E6D9636C82F}"/>
              </a:ext>
            </a:extLst>
          </p:cNvPr>
          <p:cNvSpPr txBox="1"/>
          <p:nvPr/>
        </p:nvSpPr>
        <p:spPr>
          <a:xfrm>
            <a:off x="6254511" y="3706167"/>
            <a:ext cx="718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@Import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BB66AF5-4CF2-4E7A-B56B-AF7015DDE877}"/>
              </a:ext>
            </a:extLst>
          </p:cNvPr>
          <p:cNvSpPr txBox="1"/>
          <p:nvPr/>
        </p:nvSpPr>
        <p:spPr>
          <a:xfrm>
            <a:off x="9787517" y="2752600"/>
            <a:ext cx="718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@Import</a:t>
            </a:r>
          </a:p>
        </p:txBody>
      </p:sp>
    </p:spTree>
    <p:extLst>
      <p:ext uri="{BB962C8B-B14F-4D97-AF65-F5344CB8AC3E}">
        <p14:creationId xmlns:p14="http://schemas.microsoft.com/office/powerpoint/2010/main" val="225239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113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46</cp:revision>
  <dcterms:created xsi:type="dcterms:W3CDTF">2019-11-27T10:26:16Z</dcterms:created>
  <dcterms:modified xsi:type="dcterms:W3CDTF">2020-01-29T08:33:29Z</dcterms:modified>
</cp:coreProperties>
</file>