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4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3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0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4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7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26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6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8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66C5-6C9A-490A-9B99-01F4C1E4CE87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C8EA-7A6B-40FE-92B8-082F4B012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395537" y="188640"/>
            <a:ext cx="6408712" cy="48245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2856437" y="1494615"/>
            <a:ext cx="936104" cy="864096"/>
            <a:chOff x="3347864" y="2348880"/>
            <a:chExt cx="936104" cy="864096"/>
          </a:xfrm>
        </p:grpSpPr>
        <p:sp>
          <p:nvSpPr>
            <p:cNvPr id="4" name="Oval 3"/>
            <p:cNvSpPr/>
            <p:nvPr/>
          </p:nvSpPr>
          <p:spPr>
            <a:xfrm>
              <a:off x="3347864" y="2348880"/>
              <a:ext cx="936104" cy="86409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3572272" y="2564904"/>
              <a:ext cx="495672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stCxn id="4" idx="1"/>
              <a:endCxn id="7" idx="1"/>
            </p:cNvCxnSpPr>
            <p:nvPr/>
          </p:nvCxnSpPr>
          <p:spPr>
            <a:xfrm>
              <a:off x="3484953" y="2475424"/>
              <a:ext cx="159908" cy="15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4" idx="7"/>
              <a:endCxn id="7" idx="7"/>
            </p:cNvCxnSpPr>
            <p:nvPr/>
          </p:nvCxnSpPr>
          <p:spPr>
            <a:xfrm flipH="1">
              <a:off x="3995355" y="2475424"/>
              <a:ext cx="151524" cy="15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stCxn id="4" idx="5"/>
              <a:endCxn id="7" idx="5"/>
            </p:cNvCxnSpPr>
            <p:nvPr/>
          </p:nvCxnSpPr>
          <p:spPr>
            <a:xfrm flipH="1" flipV="1">
              <a:off x="3995355" y="2933680"/>
              <a:ext cx="151524" cy="15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>
              <a:stCxn id="4" idx="3"/>
              <a:endCxn id="7" idx="3"/>
            </p:cNvCxnSpPr>
            <p:nvPr/>
          </p:nvCxnSpPr>
          <p:spPr>
            <a:xfrm flipV="1">
              <a:off x="3484953" y="2933680"/>
              <a:ext cx="159908" cy="15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179512" y="1846271"/>
            <a:ext cx="2676925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79512" y="2070679"/>
            <a:ext cx="2604917" cy="0"/>
          </a:xfrm>
          <a:prstGeom prst="straightConnector1">
            <a:avLst/>
          </a:prstGeom>
          <a:ln w="1905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344269" y="1395339"/>
            <a:ext cx="864096" cy="38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args</a:t>
            </a:r>
            <a:endParaRPr lang="en-GB" dirty="0"/>
          </a:p>
        </p:txBody>
      </p:sp>
      <p:sp>
        <p:nvSpPr>
          <p:cNvPr id="67" name="Moon 66"/>
          <p:cNvSpPr/>
          <p:nvPr/>
        </p:nvSpPr>
        <p:spPr>
          <a:xfrm>
            <a:off x="2568405" y="1566623"/>
            <a:ext cx="313184" cy="703647"/>
          </a:xfrm>
          <a:prstGeom prst="moon">
            <a:avLst>
              <a:gd name="adj" fmla="val 3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roup 70"/>
          <p:cNvGrpSpPr/>
          <p:nvPr/>
        </p:nvGrpSpPr>
        <p:grpSpPr>
          <a:xfrm rot="20002504">
            <a:off x="4848440" y="342302"/>
            <a:ext cx="890224" cy="864096"/>
            <a:chOff x="3347864" y="2348880"/>
            <a:chExt cx="936104" cy="864096"/>
          </a:xfrm>
        </p:grpSpPr>
        <p:sp>
          <p:nvSpPr>
            <p:cNvPr id="72" name="Oval 71"/>
            <p:cNvSpPr/>
            <p:nvPr/>
          </p:nvSpPr>
          <p:spPr>
            <a:xfrm>
              <a:off x="3347864" y="2348880"/>
              <a:ext cx="936104" cy="86409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3572272" y="2564904"/>
              <a:ext cx="495672" cy="43204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/>
            <p:cNvCxnSpPr>
              <a:stCxn id="72" idx="1"/>
              <a:endCxn id="73" idx="1"/>
            </p:cNvCxnSpPr>
            <p:nvPr/>
          </p:nvCxnSpPr>
          <p:spPr>
            <a:xfrm>
              <a:off x="3484953" y="2475424"/>
              <a:ext cx="159908" cy="152752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Straight Connector 74"/>
            <p:cNvCxnSpPr>
              <a:stCxn id="72" idx="7"/>
              <a:endCxn id="73" idx="7"/>
            </p:cNvCxnSpPr>
            <p:nvPr/>
          </p:nvCxnSpPr>
          <p:spPr>
            <a:xfrm flipH="1">
              <a:off x="3995355" y="2475424"/>
              <a:ext cx="151524" cy="152752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>
              <a:stCxn id="72" idx="5"/>
              <a:endCxn id="73" idx="5"/>
            </p:cNvCxnSpPr>
            <p:nvPr/>
          </p:nvCxnSpPr>
          <p:spPr>
            <a:xfrm flipH="1" flipV="1">
              <a:off x="3995355" y="2933680"/>
              <a:ext cx="151524" cy="152752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Straight Connector 76"/>
            <p:cNvCxnSpPr>
              <a:stCxn id="72" idx="3"/>
              <a:endCxn id="73" idx="3"/>
            </p:cNvCxnSpPr>
            <p:nvPr/>
          </p:nvCxnSpPr>
          <p:spPr>
            <a:xfrm flipV="1">
              <a:off x="3484953" y="2933680"/>
              <a:ext cx="159908" cy="152752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3769415" y="901959"/>
            <a:ext cx="1090197" cy="54652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887806" y="1134841"/>
            <a:ext cx="1008002" cy="505319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oon 79"/>
          <p:cNvSpPr/>
          <p:nvPr/>
        </p:nvSpPr>
        <p:spPr>
          <a:xfrm rot="20002504">
            <a:off x="4617864" y="673563"/>
            <a:ext cx="313184" cy="703647"/>
          </a:xfrm>
          <a:prstGeom prst="moon">
            <a:avLst>
              <a:gd name="adj" fmla="val 376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1597496" flipV="1">
            <a:off x="5666865" y="3050038"/>
            <a:ext cx="896707" cy="864096"/>
            <a:chOff x="3347864" y="2348880"/>
            <a:chExt cx="936104" cy="864096"/>
          </a:xfrm>
        </p:grpSpPr>
        <p:sp>
          <p:nvSpPr>
            <p:cNvPr id="87" name="Oval 86"/>
            <p:cNvSpPr/>
            <p:nvPr/>
          </p:nvSpPr>
          <p:spPr>
            <a:xfrm>
              <a:off x="3347864" y="2348880"/>
              <a:ext cx="936104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3572272" y="2564904"/>
              <a:ext cx="495672" cy="43204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Connector 88"/>
            <p:cNvCxnSpPr>
              <a:stCxn id="87" idx="1"/>
              <a:endCxn id="88" idx="1"/>
            </p:cNvCxnSpPr>
            <p:nvPr/>
          </p:nvCxnSpPr>
          <p:spPr>
            <a:xfrm>
              <a:off x="3484953" y="2475424"/>
              <a:ext cx="159908" cy="152752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0" name="Straight Connector 89"/>
            <p:cNvCxnSpPr>
              <a:stCxn id="87" idx="7"/>
              <a:endCxn id="88" idx="7"/>
            </p:cNvCxnSpPr>
            <p:nvPr/>
          </p:nvCxnSpPr>
          <p:spPr>
            <a:xfrm flipH="1">
              <a:off x="3995355" y="2475424"/>
              <a:ext cx="151524" cy="152752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1" name="Straight Connector 90"/>
            <p:cNvCxnSpPr>
              <a:stCxn id="87" idx="5"/>
              <a:endCxn id="88" idx="5"/>
            </p:cNvCxnSpPr>
            <p:nvPr/>
          </p:nvCxnSpPr>
          <p:spPr>
            <a:xfrm flipH="1" flipV="1">
              <a:off x="3995355" y="2933680"/>
              <a:ext cx="151524" cy="152752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2" name="Straight Connector 91"/>
            <p:cNvCxnSpPr>
              <a:stCxn id="87" idx="3"/>
              <a:endCxn id="88" idx="3"/>
            </p:cNvCxnSpPr>
            <p:nvPr/>
          </p:nvCxnSpPr>
          <p:spPr>
            <a:xfrm flipV="1">
              <a:off x="3484953" y="2933680"/>
              <a:ext cx="159908" cy="152752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rot="1597496" flipV="1">
            <a:off x="3547092" y="2843569"/>
            <a:ext cx="2160240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597496" flipV="1">
            <a:off x="3746945" y="2712553"/>
            <a:ext cx="2088232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oon 85"/>
          <p:cNvSpPr/>
          <p:nvPr/>
        </p:nvSpPr>
        <p:spPr>
          <a:xfrm rot="1597496" flipV="1">
            <a:off x="5436633" y="2877773"/>
            <a:ext cx="313184" cy="703647"/>
          </a:xfrm>
          <a:prstGeom prst="moon">
            <a:avLst>
              <a:gd name="adj" fmla="val 37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5537" y="4230919"/>
            <a:ext cx="640871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Moon 93"/>
          <p:cNvSpPr/>
          <p:nvPr/>
        </p:nvSpPr>
        <p:spPr>
          <a:xfrm>
            <a:off x="2543253" y="4347147"/>
            <a:ext cx="313184" cy="522013"/>
          </a:xfrm>
          <a:prstGeom prst="moon">
            <a:avLst>
              <a:gd name="adj" fmla="val 3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Moon 96"/>
          <p:cNvSpPr/>
          <p:nvPr/>
        </p:nvSpPr>
        <p:spPr>
          <a:xfrm>
            <a:off x="4541340" y="4347147"/>
            <a:ext cx="313184" cy="522013"/>
          </a:xfrm>
          <a:prstGeom prst="moon">
            <a:avLst>
              <a:gd name="adj" fmla="val 376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Moon 97"/>
          <p:cNvSpPr/>
          <p:nvPr/>
        </p:nvSpPr>
        <p:spPr>
          <a:xfrm flipV="1">
            <a:off x="5460504" y="4344543"/>
            <a:ext cx="313184" cy="522013"/>
          </a:xfrm>
          <a:prstGeom prst="moon">
            <a:avLst>
              <a:gd name="adj" fmla="val 37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95537" y="5373216"/>
            <a:ext cx="6408712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467544" y="4284385"/>
            <a:ext cx="193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Internal event bus</a:t>
            </a:r>
            <a:br>
              <a:rPr lang="en-GB" dirty="0" smtClean="0"/>
            </a:br>
            <a:r>
              <a:rPr lang="en-GB" sz="1400" dirty="0" smtClean="0"/>
              <a:t>(guava/</a:t>
            </a:r>
            <a:r>
              <a:rPr lang="en-GB" sz="1400" dirty="0" err="1" smtClean="0"/>
              <a:t>axonframework</a:t>
            </a:r>
            <a:r>
              <a:rPr lang="en-GB" sz="1400" dirty="0" smtClean="0"/>
              <a:t>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7544" y="5385065"/>
            <a:ext cx="1919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event bus</a:t>
            </a:r>
            <a:br>
              <a:rPr lang="en-GB" dirty="0" smtClean="0"/>
            </a:br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</a:t>
            </a:r>
            <a:r>
              <a:rPr lang="en-GB" sz="1400" dirty="0" err="1" smtClean="0"/>
              <a:t>ActiveMQ</a:t>
            </a:r>
            <a:r>
              <a:rPr lang="en-GB" sz="1400" dirty="0" smtClean="0"/>
              <a:t>/Camel)</a:t>
            </a:r>
            <a:endParaRPr lang="en-GB" sz="14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7547695" y="2492896"/>
            <a:ext cx="800941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186947" y="1680248"/>
            <a:ext cx="1561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invocation via UI</a:t>
            </a:r>
            <a:br>
              <a:rPr lang="en-GB" sz="1400" dirty="0" smtClean="0"/>
            </a:br>
            <a:r>
              <a:rPr lang="en-GB" sz="1400" dirty="0" smtClean="0"/>
              <a:t>or </a:t>
            </a:r>
            <a:r>
              <a:rPr lang="en-GB" sz="1400" dirty="0" err="1" smtClean="0"/>
              <a:t>WrapperFactory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proxy</a:t>
            </a:r>
            <a:endParaRPr lang="en-GB" sz="1400" dirty="0"/>
          </a:p>
        </p:txBody>
      </p:sp>
      <p:sp>
        <p:nvSpPr>
          <p:cNvPr id="118" name="Folded Corner 117"/>
          <p:cNvSpPr/>
          <p:nvPr/>
        </p:nvSpPr>
        <p:spPr>
          <a:xfrm>
            <a:off x="2575332" y="5589240"/>
            <a:ext cx="425121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Folded Corner 118"/>
          <p:cNvSpPr/>
          <p:nvPr/>
        </p:nvSpPr>
        <p:spPr>
          <a:xfrm>
            <a:off x="4512621" y="5589240"/>
            <a:ext cx="425121" cy="432048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olded Corner 119"/>
          <p:cNvSpPr/>
          <p:nvPr/>
        </p:nvSpPr>
        <p:spPr>
          <a:xfrm>
            <a:off x="5455652" y="5589240"/>
            <a:ext cx="425121" cy="432048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3453673" y="621054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627784" y="659735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535657" y="3283454"/>
            <a:ext cx="864096" cy="38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args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6811241" y="2780928"/>
            <a:ext cx="238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Command</a:t>
            </a:r>
            <a:br>
              <a:rPr lang="en-GB" sz="1400" dirty="0" smtClean="0"/>
            </a:br>
            <a:r>
              <a:rPr lang="en-GB" sz="1400" dirty="0" smtClean="0"/>
              <a:t>(intention to invoke an action)</a:t>
            </a:r>
            <a:endParaRPr lang="en-GB" sz="1400" dirty="0"/>
          </a:p>
        </p:txBody>
      </p:sp>
      <p:sp>
        <p:nvSpPr>
          <p:cNvPr id="126" name="Down Arrow 125"/>
          <p:cNvSpPr/>
          <p:nvPr/>
        </p:nvSpPr>
        <p:spPr>
          <a:xfrm>
            <a:off x="3599893" y="5069614"/>
            <a:ext cx="396043" cy="27820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3995936" y="500388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publishing</a:t>
            </a:r>
            <a:endParaRPr lang="en-GB" dirty="0"/>
          </a:p>
        </p:txBody>
      </p:sp>
      <p:sp>
        <p:nvSpPr>
          <p:cNvPr id="128" name="Moon 127"/>
          <p:cNvSpPr/>
          <p:nvPr/>
        </p:nvSpPr>
        <p:spPr>
          <a:xfrm>
            <a:off x="7787208" y="4725144"/>
            <a:ext cx="313184" cy="522013"/>
          </a:xfrm>
          <a:prstGeom prst="moon">
            <a:avLst>
              <a:gd name="adj" fmla="val 3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/>
          <p:cNvSpPr txBox="1"/>
          <p:nvPr/>
        </p:nvSpPr>
        <p:spPr>
          <a:xfrm>
            <a:off x="6918206" y="4005064"/>
            <a:ext cx="2126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XxxDomainEvent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(veto, else consequence </a:t>
            </a:r>
            <a:r>
              <a:rPr lang="en-GB" sz="1400" dirty="0" smtClean="0"/>
              <a:t>of</a:t>
            </a:r>
            <a:br>
              <a:rPr lang="en-GB" sz="1400" dirty="0" smtClean="0"/>
            </a:br>
            <a:r>
              <a:rPr lang="en-GB" sz="1400" dirty="0" smtClean="0"/>
              <a:t>invoking an action)</a:t>
            </a:r>
            <a:endParaRPr lang="en-GB" sz="1400" dirty="0"/>
          </a:p>
        </p:txBody>
      </p:sp>
      <p:sp>
        <p:nvSpPr>
          <p:cNvPr id="132" name="Folded Corner 131"/>
          <p:cNvSpPr/>
          <p:nvPr/>
        </p:nvSpPr>
        <p:spPr>
          <a:xfrm>
            <a:off x="7731239" y="6237312"/>
            <a:ext cx="425121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extBox 132"/>
          <p:cNvSpPr txBox="1"/>
          <p:nvPr/>
        </p:nvSpPr>
        <p:spPr>
          <a:xfrm>
            <a:off x="7063455" y="5517232"/>
            <a:ext cx="1813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ActionInvocation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err="1" smtClean="0"/>
              <a:t>MementoDto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 smtClean="0"/>
              <a:t>(reified domain event)</a:t>
            </a:r>
            <a:endParaRPr lang="en-GB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236296" y="11663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Key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7596336" y="764704"/>
            <a:ext cx="647491" cy="661176"/>
            <a:chOff x="3347864" y="2348880"/>
            <a:chExt cx="936104" cy="864096"/>
          </a:xfrm>
        </p:grpSpPr>
        <p:sp>
          <p:nvSpPr>
            <p:cNvPr id="136" name="Oval 135"/>
            <p:cNvSpPr/>
            <p:nvPr/>
          </p:nvSpPr>
          <p:spPr>
            <a:xfrm>
              <a:off x="3347864" y="2348880"/>
              <a:ext cx="936104" cy="86409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3572272" y="2564904"/>
              <a:ext cx="495672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8" name="Straight Connector 137"/>
            <p:cNvCxnSpPr>
              <a:stCxn id="136" idx="1"/>
              <a:endCxn id="137" idx="1"/>
            </p:cNvCxnSpPr>
            <p:nvPr/>
          </p:nvCxnSpPr>
          <p:spPr>
            <a:xfrm>
              <a:off x="3484953" y="2475424"/>
              <a:ext cx="159908" cy="15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9" name="Straight Connector 138"/>
            <p:cNvCxnSpPr>
              <a:stCxn id="136" idx="7"/>
              <a:endCxn id="137" idx="7"/>
            </p:cNvCxnSpPr>
            <p:nvPr/>
          </p:nvCxnSpPr>
          <p:spPr>
            <a:xfrm flipH="1">
              <a:off x="3995355" y="2475424"/>
              <a:ext cx="151524" cy="15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0" name="Straight Connector 139"/>
            <p:cNvCxnSpPr>
              <a:stCxn id="136" idx="5"/>
              <a:endCxn id="137" idx="5"/>
            </p:cNvCxnSpPr>
            <p:nvPr/>
          </p:nvCxnSpPr>
          <p:spPr>
            <a:xfrm flipH="1" flipV="1">
              <a:off x="3995355" y="2933680"/>
              <a:ext cx="151524" cy="15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1" name="Straight Connector 140"/>
            <p:cNvCxnSpPr>
              <a:stCxn id="136" idx="3"/>
              <a:endCxn id="137" idx="3"/>
            </p:cNvCxnSpPr>
            <p:nvPr/>
          </p:nvCxnSpPr>
          <p:spPr>
            <a:xfrm flipV="1">
              <a:off x="3484953" y="2933680"/>
              <a:ext cx="159908" cy="15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7308304" y="456927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smtClean="0"/>
              <a:t>domain </a:t>
            </a:r>
            <a:r>
              <a:rPr lang="en-GB" sz="1400" dirty="0" smtClean="0"/>
              <a:t>object</a:t>
            </a:r>
            <a:endParaRPr lang="en-GB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784429" y="2270270"/>
            <a:ext cx="0" cy="1960649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74456" y="1270612"/>
            <a:ext cx="13568" cy="2966909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580112" y="3670762"/>
            <a:ext cx="13568" cy="564907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8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8</cp:revision>
  <dcterms:created xsi:type="dcterms:W3CDTF">2016-04-15T13:08:55Z</dcterms:created>
  <dcterms:modified xsi:type="dcterms:W3CDTF">2016-04-15T14:18:27Z</dcterms:modified>
</cp:coreProperties>
</file>