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93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9DE0-298E-4332-9C18-A7622316E3A2}" type="datetimeFigureOut">
              <a:rPr lang="en-GB" smtClean="0"/>
              <a:t>22/12/2015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D306-3002-40BB-ACA1-B2A036F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1556792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@</a:t>
            </a:r>
            <a:r>
              <a:rPr lang="en-GB" sz="1600" dirty="0" err="1" smtClean="0"/>
              <a:t>DomainService</a:t>
            </a:r>
            <a:r>
              <a:rPr lang="en-GB" sz="1600" dirty="0" smtClean="0"/>
              <a:t>(</a:t>
            </a:r>
            <a:br>
              <a:rPr lang="en-GB" sz="1600" dirty="0" smtClean="0"/>
            </a:br>
            <a:r>
              <a:rPr lang="en-GB" sz="1600" dirty="0" smtClean="0"/>
              <a:t>nature=VIEW_REST_ONLY)</a:t>
            </a:r>
          </a:p>
          <a:p>
            <a:pPr algn="ctr"/>
            <a:r>
              <a:rPr lang="en-GB" sz="2000" dirty="0" err="1" smtClean="0"/>
              <a:t>MyRestApi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4716016" y="1556792"/>
            <a:ext cx="2808312" cy="114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@</a:t>
            </a:r>
            <a:r>
              <a:rPr lang="en-GB" sz="1600" dirty="0" err="1" smtClean="0"/>
              <a:t>DomainService</a:t>
            </a:r>
            <a:r>
              <a:rPr lang="en-GB" sz="1600" dirty="0" smtClean="0"/>
              <a:t>(</a:t>
            </a:r>
            <a:br>
              <a:rPr lang="en-GB" sz="1600" dirty="0" smtClean="0"/>
            </a:br>
            <a:r>
              <a:rPr lang="en-GB" sz="1600" dirty="0" smtClean="0"/>
              <a:t>nature=DOMAIN)</a:t>
            </a:r>
          </a:p>
          <a:p>
            <a:pPr algn="ctr"/>
            <a:r>
              <a:rPr lang="en-GB" sz="2000" dirty="0" smtClean="0"/>
              <a:t>v1.MyRestApi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4716016" y="2924944"/>
            <a:ext cx="28083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@</a:t>
            </a:r>
            <a:r>
              <a:rPr lang="en-GB" sz="1600" dirty="0" err="1"/>
              <a:t>DomainService</a:t>
            </a:r>
            <a:r>
              <a:rPr lang="en-GB" sz="1600" dirty="0" smtClean="0"/>
              <a:t>(</a:t>
            </a:r>
            <a:br>
              <a:rPr lang="en-GB" sz="1600" dirty="0" smtClean="0"/>
            </a:br>
            <a:r>
              <a:rPr lang="en-GB" sz="1600" dirty="0" smtClean="0"/>
              <a:t>nature=DOMAIN</a:t>
            </a:r>
            <a:r>
              <a:rPr lang="en-GB" sz="1600" dirty="0"/>
              <a:t>)</a:t>
            </a:r>
          </a:p>
          <a:p>
            <a:pPr algn="ctr"/>
            <a:r>
              <a:rPr lang="en-GB" sz="2000" dirty="0" smtClean="0"/>
              <a:t>v2.MyRestApi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1403648" y="476672"/>
            <a:ext cx="26642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AcceptHeaderService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3568" y="2160388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4067944" y="2128621"/>
            <a:ext cx="648072" cy="7603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99792" y="1052736"/>
            <a:ext cx="0" cy="504056"/>
          </a:xfrm>
          <a:prstGeom prst="straightConnector1">
            <a:avLst/>
          </a:prstGeom>
          <a:ln w="19050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</cp:revision>
  <dcterms:created xsi:type="dcterms:W3CDTF">2015-12-22T09:38:32Z</dcterms:created>
  <dcterms:modified xsi:type="dcterms:W3CDTF">2015-12-22T09:47:40Z</dcterms:modified>
</cp:coreProperties>
</file>