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 autoAdjust="0"/>
    <p:restoredTop sz="86416" autoAdjust="0"/>
  </p:normalViewPr>
  <p:slideViewPr>
    <p:cSldViewPr>
      <p:cViewPr varScale="1">
        <p:scale>
          <a:sx n="95" d="100"/>
          <a:sy n="95" d="100"/>
        </p:scale>
        <p:origin x="94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428B44B-2FF9-4D06-B62B-7968FF54AAF1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2643614" y="1900712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0" name="Group 79"/>
          <p:cNvGrpSpPr/>
          <p:nvPr/>
        </p:nvGrpSpPr>
        <p:grpSpPr>
          <a:xfrm>
            <a:off x="2267744" y="188640"/>
            <a:ext cx="3763706" cy="369332"/>
            <a:chOff x="2267744" y="188640"/>
            <a:chExt cx="3763706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2267744" y="188640"/>
              <a:ext cx="6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Ports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64088" y="188640"/>
              <a:ext cx="6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Ports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04248" y="18864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900" y="18864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Adapters</a:t>
            </a:r>
          </a:p>
        </p:txBody>
      </p:sp>
      <p:sp>
        <p:nvSpPr>
          <p:cNvPr id="19" name="Oval 18"/>
          <p:cNvSpPr/>
          <p:nvPr/>
        </p:nvSpPr>
        <p:spPr>
          <a:xfrm>
            <a:off x="4011766" y="2527080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507710" y="3191272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/>
          <p:cNvGrpSpPr/>
          <p:nvPr/>
        </p:nvGrpSpPr>
        <p:grpSpPr>
          <a:xfrm>
            <a:off x="1979712" y="692696"/>
            <a:ext cx="1376852" cy="2592288"/>
            <a:chOff x="1979712" y="593976"/>
            <a:chExt cx="1376852" cy="2592288"/>
          </a:xfrm>
        </p:grpSpPr>
        <p:sp>
          <p:nvSpPr>
            <p:cNvPr id="12" name="TextBox 11"/>
            <p:cNvSpPr txBox="1"/>
            <p:nvPr/>
          </p:nvSpPr>
          <p:spPr>
            <a:xfrm>
              <a:off x="1979712" y="593976"/>
              <a:ext cx="13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Presentation</a:t>
              </a:r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2591780" y="3068960"/>
              <a:ext cx="108012" cy="117304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127179" y="692696"/>
            <a:ext cx="1245021" cy="2592288"/>
            <a:chOff x="5127179" y="692696"/>
            <a:chExt cx="1245021" cy="2592288"/>
          </a:xfrm>
        </p:grpSpPr>
        <p:sp>
          <p:nvSpPr>
            <p:cNvPr id="13" name="TextBox 12"/>
            <p:cNvSpPr txBox="1"/>
            <p:nvPr/>
          </p:nvSpPr>
          <p:spPr>
            <a:xfrm>
              <a:off x="5127179" y="692696"/>
              <a:ext cx="124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Persistence</a:t>
              </a:r>
            </a:p>
          </p:txBody>
        </p:sp>
        <p:sp>
          <p:nvSpPr>
            <p:cNvPr id="29" name="Flowchart: Decision 28"/>
            <p:cNvSpPr/>
            <p:nvPr/>
          </p:nvSpPr>
          <p:spPr>
            <a:xfrm>
              <a:off x="5678790" y="3167680"/>
              <a:ext cx="97646" cy="117304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51520" y="1600200"/>
            <a:ext cx="2340260" cy="1621124"/>
            <a:chOff x="251520" y="1506488"/>
            <a:chExt cx="2340260" cy="1621124"/>
          </a:xfrm>
        </p:grpSpPr>
        <p:sp>
          <p:nvSpPr>
            <p:cNvPr id="9" name="Rectangle 8"/>
            <p:cNvSpPr/>
            <p:nvPr/>
          </p:nvSpPr>
          <p:spPr>
            <a:xfrm>
              <a:off x="251520" y="150648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Wicket</a:t>
              </a:r>
            </a:p>
          </p:txBody>
        </p:sp>
        <p:cxnSp>
          <p:nvCxnSpPr>
            <p:cNvPr id="31" name="Curved Connector 30"/>
            <p:cNvCxnSpPr>
              <a:stCxn id="9" idx="3"/>
            </p:cNvCxnSpPr>
            <p:nvPr/>
          </p:nvCxnSpPr>
          <p:spPr>
            <a:xfrm>
              <a:off x="1563494" y="1963688"/>
              <a:ext cx="1028286" cy="116392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51520" y="2761620"/>
            <a:ext cx="2340260" cy="914400"/>
            <a:chOff x="251520" y="2667908"/>
            <a:chExt cx="2340260" cy="914400"/>
          </a:xfrm>
        </p:grpSpPr>
        <p:sp>
          <p:nvSpPr>
            <p:cNvPr id="10" name="Rectangle 9"/>
            <p:cNvSpPr/>
            <p:nvPr/>
          </p:nvSpPr>
          <p:spPr>
            <a:xfrm>
              <a:off x="251520" y="266790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Restful</a:t>
              </a:r>
            </a:p>
          </p:txBody>
        </p:sp>
        <p:cxnSp>
          <p:nvCxnSpPr>
            <p:cNvPr id="32" name="Curved Connector 31"/>
            <p:cNvCxnSpPr>
              <a:stCxn id="10" idx="3"/>
            </p:cNvCxnSpPr>
            <p:nvPr/>
          </p:nvCxnSpPr>
          <p:spPr>
            <a:xfrm>
              <a:off x="1563494" y="3125108"/>
              <a:ext cx="1028286" cy="250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51520" y="3221324"/>
            <a:ext cx="2340260" cy="1647836"/>
            <a:chOff x="251520" y="3127612"/>
            <a:chExt cx="2340260" cy="1647836"/>
          </a:xfrm>
        </p:grpSpPr>
        <p:sp>
          <p:nvSpPr>
            <p:cNvPr id="11" name="Rectangle 10"/>
            <p:cNvSpPr/>
            <p:nvPr/>
          </p:nvSpPr>
          <p:spPr>
            <a:xfrm>
              <a:off x="251520" y="386104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Wrapper</a:t>
              </a:r>
              <a:br>
                <a:rPr lang="en-GB" dirty="0"/>
              </a:br>
              <a:r>
                <a:rPr lang="en-GB" dirty="0"/>
                <a:t>(testing)</a:t>
              </a:r>
            </a:p>
          </p:txBody>
        </p:sp>
        <p:cxnSp>
          <p:nvCxnSpPr>
            <p:cNvPr id="35" name="Curved Connector 34"/>
            <p:cNvCxnSpPr>
              <a:stCxn id="11" idx="3"/>
            </p:cNvCxnSpPr>
            <p:nvPr/>
          </p:nvCxnSpPr>
          <p:spPr>
            <a:xfrm flipV="1">
              <a:off x="1563494" y="3127612"/>
              <a:ext cx="1028286" cy="1190636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75958" y="692696"/>
            <a:ext cx="92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Viewers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66026" y="588245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Object</a:t>
            </a:r>
            <a:br>
              <a:rPr lang="en-GB" dirty="0"/>
            </a:br>
            <a:r>
              <a:rPr lang="en-GB" dirty="0"/>
              <a:t>Stores</a:t>
            </a:r>
          </a:p>
        </p:txBody>
      </p:sp>
      <p:sp>
        <p:nvSpPr>
          <p:cNvPr id="114" name="Oval 113"/>
          <p:cNvSpPr/>
          <p:nvPr/>
        </p:nvSpPr>
        <p:spPr>
          <a:xfrm>
            <a:off x="4499992" y="3410146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urved Connector 42"/>
          <p:cNvCxnSpPr>
            <a:endCxn id="44" idx="1"/>
          </p:cNvCxnSpPr>
          <p:nvPr/>
        </p:nvCxnSpPr>
        <p:spPr>
          <a:xfrm>
            <a:off x="5776436" y="3226332"/>
            <a:ext cx="523756" cy="667723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300192" y="3552722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DataNucleus</a:t>
            </a:r>
            <a:br>
              <a:rPr lang="en-GB"/>
            </a:br>
            <a:r>
              <a:rPr lang="en-GB"/>
              <a:t>JDO</a:t>
            </a:r>
            <a:endParaRPr lang="en-GB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8028384" y="3501008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RDBMS</a:t>
            </a:r>
          </a:p>
        </p:txBody>
      </p:sp>
      <p:cxnSp>
        <p:nvCxnSpPr>
          <p:cNvPr id="46" name="Curved Connector 45"/>
          <p:cNvCxnSpPr>
            <a:stCxn id="44" idx="3"/>
            <a:endCxn id="45" idx="2"/>
          </p:cNvCxnSpPr>
          <p:nvPr/>
        </p:nvCxnSpPr>
        <p:spPr>
          <a:xfrm>
            <a:off x="7612166" y="3894055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48" idx="1"/>
          </p:cNvCxnSpPr>
          <p:nvPr/>
        </p:nvCxnSpPr>
        <p:spPr>
          <a:xfrm flipV="1">
            <a:off x="5776436" y="2511603"/>
            <a:ext cx="543456" cy="714729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19892" y="2170270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EclipseLink</a:t>
            </a:r>
            <a:br>
              <a:rPr lang="en-GB"/>
            </a:br>
            <a:r>
              <a:rPr lang="en-GB"/>
              <a:t>JPA</a:t>
            </a:r>
            <a:endParaRPr lang="en-GB" dirty="0"/>
          </a:p>
        </p:txBody>
      </p:sp>
      <p:sp>
        <p:nvSpPr>
          <p:cNvPr id="49" name="Flowchart: Magnetic Disk 48"/>
          <p:cNvSpPr/>
          <p:nvPr/>
        </p:nvSpPr>
        <p:spPr>
          <a:xfrm>
            <a:off x="8048084" y="2118556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RDBMS</a:t>
            </a:r>
            <a:endParaRPr lang="en-GB" dirty="0"/>
          </a:p>
        </p:txBody>
      </p:sp>
      <p:cxnSp>
        <p:nvCxnSpPr>
          <p:cNvPr id="50" name="Curved Connector 49"/>
          <p:cNvCxnSpPr>
            <a:stCxn id="48" idx="3"/>
            <a:endCxn id="49" idx="2"/>
          </p:cNvCxnSpPr>
          <p:nvPr/>
        </p:nvCxnSpPr>
        <p:spPr>
          <a:xfrm>
            <a:off x="7631866" y="2511603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8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043608" y="332656"/>
            <a:ext cx="6696744" cy="1027936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1043608" y="5425400"/>
            <a:ext cx="6696744" cy="131596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endParaRPr lang="en-GB" dirty="0"/>
          </a:p>
        </p:txBody>
      </p:sp>
      <p:sp>
        <p:nvSpPr>
          <p:cNvPr id="4" name="Hexagon 3"/>
          <p:cNvSpPr/>
          <p:nvPr/>
        </p:nvSpPr>
        <p:spPr>
          <a:xfrm>
            <a:off x="2643614" y="1900712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011766" y="2527080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507710" y="3191272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/>
          <p:cNvGrpSpPr/>
          <p:nvPr/>
        </p:nvGrpSpPr>
        <p:grpSpPr>
          <a:xfrm>
            <a:off x="1979712" y="692696"/>
            <a:ext cx="720080" cy="2592288"/>
            <a:chOff x="1979712" y="593976"/>
            <a:chExt cx="720080" cy="2592288"/>
          </a:xfrm>
        </p:grpSpPr>
        <p:sp>
          <p:nvSpPr>
            <p:cNvPr id="12" name="TextBox 11"/>
            <p:cNvSpPr txBox="1"/>
            <p:nvPr/>
          </p:nvSpPr>
          <p:spPr>
            <a:xfrm>
              <a:off x="1979712" y="5939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2591780" y="3068960"/>
              <a:ext cx="108012" cy="117304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127179" y="692696"/>
            <a:ext cx="649257" cy="2592288"/>
            <a:chOff x="5127179" y="692696"/>
            <a:chExt cx="649257" cy="2592288"/>
          </a:xfrm>
        </p:grpSpPr>
        <p:sp>
          <p:nvSpPr>
            <p:cNvPr id="13" name="TextBox 12"/>
            <p:cNvSpPr txBox="1"/>
            <p:nvPr/>
          </p:nvSpPr>
          <p:spPr>
            <a:xfrm>
              <a:off x="5127179" y="69269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9" name="Flowchart: Decision 28"/>
            <p:cNvSpPr/>
            <p:nvPr/>
          </p:nvSpPr>
          <p:spPr>
            <a:xfrm>
              <a:off x="5678790" y="3167680"/>
              <a:ext cx="97646" cy="117304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51520" y="1600200"/>
            <a:ext cx="2340260" cy="1621124"/>
            <a:chOff x="251520" y="1506488"/>
            <a:chExt cx="2340260" cy="1621124"/>
          </a:xfrm>
        </p:grpSpPr>
        <p:sp>
          <p:nvSpPr>
            <p:cNvPr id="9" name="Rectangle 8"/>
            <p:cNvSpPr/>
            <p:nvPr/>
          </p:nvSpPr>
          <p:spPr>
            <a:xfrm>
              <a:off x="251520" y="150648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Wicket</a:t>
              </a:r>
            </a:p>
          </p:txBody>
        </p:sp>
        <p:cxnSp>
          <p:nvCxnSpPr>
            <p:cNvPr id="31" name="Curved Connector 30"/>
            <p:cNvCxnSpPr>
              <a:stCxn id="9" idx="3"/>
            </p:cNvCxnSpPr>
            <p:nvPr/>
          </p:nvCxnSpPr>
          <p:spPr>
            <a:xfrm>
              <a:off x="1563494" y="1963688"/>
              <a:ext cx="1028286" cy="116392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51520" y="2761620"/>
            <a:ext cx="2340260" cy="914400"/>
            <a:chOff x="251520" y="2667908"/>
            <a:chExt cx="2340260" cy="914400"/>
          </a:xfrm>
        </p:grpSpPr>
        <p:sp>
          <p:nvSpPr>
            <p:cNvPr id="10" name="Rectangle 9"/>
            <p:cNvSpPr/>
            <p:nvPr/>
          </p:nvSpPr>
          <p:spPr>
            <a:xfrm>
              <a:off x="251520" y="266790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Restful</a:t>
              </a:r>
            </a:p>
          </p:txBody>
        </p:sp>
        <p:cxnSp>
          <p:nvCxnSpPr>
            <p:cNvPr id="32" name="Curved Connector 31"/>
            <p:cNvCxnSpPr>
              <a:stCxn id="10" idx="3"/>
            </p:cNvCxnSpPr>
            <p:nvPr/>
          </p:nvCxnSpPr>
          <p:spPr>
            <a:xfrm>
              <a:off x="1563494" y="3125108"/>
              <a:ext cx="1028286" cy="250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51520" y="3221324"/>
            <a:ext cx="2340260" cy="1647836"/>
            <a:chOff x="251520" y="3127612"/>
            <a:chExt cx="2340260" cy="1647836"/>
          </a:xfrm>
        </p:grpSpPr>
        <p:sp>
          <p:nvSpPr>
            <p:cNvPr id="11" name="Rectangle 10"/>
            <p:cNvSpPr/>
            <p:nvPr/>
          </p:nvSpPr>
          <p:spPr>
            <a:xfrm>
              <a:off x="251520" y="386104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Wrapper</a:t>
              </a:r>
              <a:br>
                <a:rPr lang="en-GB" dirty="0"/>
              </a:br>
              <a:r>
                <a:rPr lang="en-GB" dirty="0"/>
                <a:t>(testing)</a:t>
              </a:r>
            </a:p>
          </p:txBody>
        </p:sp>
        <p:cxnSp>
          <p:nvCxnSpPr>
            <p:cNvPr id="35" name="Curved Connector 34"/>
            <p:cNvCxnSpPr>
              <a:stCxn id="11" idx="3"/>
            </p:cNvCxnSpPr>
            <p:nvPr/>
          </p:nvCxnSpPr>
          <p:spPr>
            <a:xfrm flipV="1">
              <a:off x="1563494" y="3127612"/>
              <a:ext cx="1028286" cy="1190636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Hexagon 24"/>
          <p:cNvSpPr/>
          <p:nvPr/>
        </p:nvSpPr>
        <p:spPr>
          <a:xfrm>
            <a:off x="3543275" y="620688"/>
            <a:ext cx="1225014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Custom</a:t>
            </a:r>
            <a:br>
              <a:rPr lang="en-GB" sz="1600" dirty="0"/>
            </a:br>
            <a:r>
              <a:rPr lang="en-GB" sz="1600" dirty="0"/>
              <a:t>service</a:t>
            </a:r>
          </a:p>
        </p:txBody>
      </p:sp>
      <p:sp>
        <p:nvSpPr>
          <p:cNvPr id="22" name="Hexagon 21"/>
          <p:cNvSpPr/>
          <p:nvPr/>
        </p:nvSpPr>
        <p:spPr>
          <a:xfrm>
            <a:off x="1223628" y="5504902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Security</a:t>
            </a:r>
          </a:p>
        </p:txBody>
      </p:sp>
      <p:cxnSp>
        <p:nvCxnSpPr>
          <p:cNvPr id="48" name="Curved Connector 47"/>
          <p:cNvCxnSpPr>
            <a:cxnSpLocks/>
            <a:stCxn id="22" idx="5"/>
            <a:endCxn id="4" idx="2"/>
          </p:cNvCxnSpPr>
          <p:nvPr/>
        </p:nvCxnSpPr>
        <p:spPr>
          <a:xfrm rot="5400000" flipH="1" flipV="1">
            <a:off x="2418866" y="4614080"/>
            <a:ext cx="939895" cy="84175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Hexagon 22"/>
          <p:cNvSpPr/>
          <p:nvPr/>
        </p:nvSpPr>
        <p:spPr>
          <a:xfrm>
            <a:off x="2823634" y="5805264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Commands</a:t>
            </a:r>
          </a:p>
        </p:txBody>
      </p:sp>
      <p:cxnSp>
        <p:nvCxnSpPr>
          <p:cNvPr id="56" name="Curved Connector 55"/>
          <p:cNvCxnSpPr>
            <a:cxnSpLocks/>
            <a:endCxn id="4" idx="2"/>
          </p:cNvCxnSpPr>
          <p:nvPr/>
        </p:nvCxnSpPr>
        <p:spPr>
          <a:xfrm rot="16200000" flipV="1">
            <a:off x="2849286" y="5025410"/>
            <a:ext cx="1227927" cy="30712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cxnSpLocks/>
            <a:stCxn id="89" idx="4"/>
            <a:endCxn id="4" idx="1"/>
          </p:cNvCxnSpPr>
          <p:nvPr/>
        </p:nvCxnSpPr>
        <p:spPr>
          <a:xfrm rot="16200000" flipV="1">
            <a:off x="4994902" y="4643990"/>
            <a:ext cx="1384273" cy="122630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9" idx="3"/>
            <a:endCxn id="17" idx="1"/>
          </p:cNvCxnSpPr>
          <p:nvPr/>
        </p:nvCxnSpPr>
        <p:spPr>
          <a:xfrm>
            <a:off x="5776436" y="3226332"/>
            <a:ext cx="523756" cy="667723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00192" y="3552722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DataNucleus</a:t>
            </a:r>
            <a:br>
              <a:rPr lang="en-GB"/>
            </a:br>
            <a:r>
              <a:rPr lang="en-GB"/>
              <a:t>JDO</a:t>
            </a:r>
            <a:endParaRPr lang="en-GB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8028384" y="3501008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RDBMS</a:t>
            </a:r>
          </a:p>
        </p:txBody>
      </p:sp>
      <p:cxnSp>
        <p:nvCxnSpPr>
          <p:cNvPr id="91" name="Curved Connector 90"/>
          <p:cNvCxnSpPr>
            <a:stCxn id="17" idx="3"/>
            <a:endCxn id="18" idx="2"/>
          </p:cNvCxnSpPr>
          <p:nvPr/>
        </p:nvCxnSpPr>
        <p:spPr>
          <a:xfrm>
            <a:off x="7612166" y="3894055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508104" y="5644530"/>
            <a:ext cx="108012" cy="1173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1212421" y="637203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Extensions</a:t>
            </a:r>
            <a:endParaRPr lang="en-GB" dirty="0"/>
          </a:p>
        </p:txBody>
      </p:sp>
      <p:cxnSp>
        <p:nvCxnSpPr>
          <p:cNvPr id="65" name="Curved Connector 64"/>
          <p:cNvCxnSpPr>
            <a:stCxn id="29" idx="3"/>
            <a:endCxn id="67" idx="1"/>
          </p:cNvCxnSpPr>
          <p:nvPr/>
        </p:nvCxnSpPr>
        <p:spPr>
          <a:xfrm flipV="1">
            <a:off x="5776436" y="2511603"/>
            <a:ext cx="543456" cy="714729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319892" y="2170270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EclipseLink</a:t>
            </a:r>
            <a:br>
              <a:rPr lang="en-GB"/>
            </a:br>
            <a:r>
              <a:rPr lang="en-GB"/>
              <a:t>JPA</a:t>
            </a:r>
            <a:endParaRPr lang="en-GB" dirty="0"/>
          </a:p>
        </p:txBody>
      </p:sp>
      <p:sp>
        <p:nvSpPr>
          <p:cNvPr id="69" name="Flowchart: Magnetic Disk 68"/>
          <p:cNvSpPr/>
          <p:nvPr/>
        </p:nvSpPr>
        <p:spPr>
          <a:xfrm>
            <a:off x="8048084" y="2118556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RDBMS</a:t>
            </a:r>
            <a:endParaRPr lang="en-GB" dirty="0"/>
          </a:p>
        </p:txBody>
      </p:sp>
      <p:cxnSp>
        <p:nvCxnSpPr>
          <p:cNvPr id="70" name="Curved Connector 69"/>
          <p:cNvCxnSpPr>
            <a:stCxn id="67" idx="3"/>
            <a:endCxn id="69" idx="2"/>
          </p:cNvCxnSpPr>
          <p:nvPr/>
        </p:nvCxnSpPr>
        <p:spPr>
          <a:xfrm>
            <a:off x="7631866" y="2511603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4" name="Hexagon 83"/>
          <p:cNvSpPr/>
          <p:nvPr/>
        </p:nvSpPr>
        <p:spPr>
          <a:xfrm>
            <a:off x="4551826" y="5517232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Publisher</a:t>
            </a:r>
          </a:p>
        </p:txBody>
      </p:sp>
      <p:sp>
        <p:nvSpPr>
          <p:cNvPr id="89" name="Hexagon 88"/>
          <p:cNvSpPr/>
          <p:nvPr/>
        </p:nvSpPr>
        <p:spPr>
          <a:xfrm>
            <a:off x="6156176" y="5949280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Auditer</a:t>
            </a:r>
            <a:endParaRPr lang="en-GB" sz="1600" dirty="0"/>
          </a:p>
        </p:txBody>
      </p:sp>
      <p:cxnSp>
        <p:nvCxnSpPr>
          <p:cNvPr id="90" name="Curved Connector 89"/>
          <p:cNvCxnSpPr>
            <a:endCxn id="19" idx="0"/>
          </p:cNvCxnSpPr>
          <p:nvPr/>
        </p:nvCxnSpPr>
        <p:spPr>
          <a:xfrm rot="16200000" flipH="1">
            <a:off x="3526622" y="1825912"/>
            <a:ext cx="1330328" cy="7200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cxnSpLocks/>
          </p:cNvCxnSpPr>
          <p:nvPr/>
        </p:nvCxnSpPr>
        <p:spPr>
          <a:xfrm rot="5400000" flipH="1" flipV="1">
            <a:off x="4533016" y="4964034"/>
            <a:ext cx="939894" cy="14184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499992" y="3410146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1187624" y="404664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implementations</a:t>
            </a:r>
          </a:p>
        </p:txBody>
      </p:sp>
      <p:sp>
        <p:nvSpPr>
          <p:cNvPr id="63" name="Hexagon 62"/>
          <p:cNvSpPr/>
          <p:nvPr/>
        </p:nvSpPr>
        <p:spPr>
          <a:xfrm>
            <a:off x="5004048" y="620688"/>
            <a:ext cx="1225014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Custom</a:t>
            </a:r>
            <a:br>
              <a:rPr lang="en-GB" sz="1600" dirty="0"/>
            </a:br>
            <a:r>
              <a:rPr lang="en-GB" sz="1600" dirty="0"/>
              <a:t>service</a:t>
            </a:r>
          </a:p>
        </p:txBody>
      </p:sp>
      <p:cxnSp>
        <p:nvCxnSpPr>
          <p:cNvPr id="68" name="Curved Connector 67"/>
          <p:cNvCxnSpPr>
            <a:endCxn id="19" idx="0"/>
          </p:cNvCxnSpPr>
          <p:nvPr/>
        </p:nvCxnSpPr>
        <p:spPr>
          <a:xfrm rot="5400000">
            <a:off x="4208956" y="1215586"/>
            <a:ext cx="1330329" cy="1292659"/>
          </a:xfrm>
          <a:prstGeom prst="curvedConnector3">
            <a:avLst>
              <a:gd name="adj1" fmla="val 3979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9629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53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Arial Narrow</vt:lpstr>
      <vt:lpstr>Horizon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16</cp:revision>
  <dcterms:created xsi:type="dcterms:W3CDTF">2015-03-25T17:38:02Z</dcterms:created>
  <dcterms:modified xsi:type="dcterms:W3CDTF">2023-03-12T12:07:55Z</dcterms:modified>
</cp:coreProperties>
</file>