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6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8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4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8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2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0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A974-C095-4A87-A085-A80765DD6B8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9E4B-2F23-4604-A9F8-BCBB569B0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060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ResourceCachingFilter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257252" y="3861048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CausewAYSession</a:t>
            </a:r>
            <a:br>
              <a:rPr lang="en-GB" sz="1400"/>
            </a:br>
            <a:r>
              <a:rPr lang="en-GB" sz="1400"/>
              <a:t>Filter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121348" y="3861048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CausewayTransaction</a:t>
            </a:r>
            <a:br>
              <a:rPr lang="en-GB" sz="1400"/>
            </a:br>
            <a:r>
              <a:rPr lang="en-GB" sz="1400"/>
              <a:t>Filter</a:t>
            </a:r>
            <a:br>
              <a:rPr lang="en-GB" sz="1400" dirty="0"/>
            </a:br>
            <a:r>
              <a:rPr lang="en-GB" sz="1400" dirty="0" err="1"/>
              <a:t>ForRestfulObjects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985444" y="3861048"/>
            <a:ext cx="7200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HttpServletDispatcher</a:t>
            </a:r>
            <a:endParaRPr lang="en-GB" sz="1400" dirty="0"/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RestEasy</a:t>
            </a:r>
            <a:r>
              <a:rPr lang="en-GB" sz="1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54726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ShiroFilter</a:t>
            </a:r>
            <a:br>
              <a:rPr lang="en-GB" sz="1400" dirty="0"/>
            </a:br>
            <a:r>
              <a:rPr lang="en-GB" sz="1400" dirty="0"/>
              <a:t>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964" y="5733256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RestEasyBootstrapper</a:t>
            </a:r>
            <a:r>
              <a:rPr lang="en-GB" sz="1400" dirty="0"/>
              <a:t> (</a:t>
            </a:r>
            <a:r>
              <a:rPr lang="en-GB" sz="1400" dirty="0" err="1"/>
              <a:t>RestEasy</a:t>
            </a:r>
            <a:r>
              <a:rPr lang="en-GB" sz="1400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6768" y="3861048"/>
            <a:ext cx="3179728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RestfulObjectApplication</a:t>
            </a:r>
            <a:endParaRPr lang="en-GB" sz="14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png</a:t>
            </a:r>
            <a:r>
              <a:rPr lang="en-GB" sz="1400" dirty="0"/>
              <a:t>, .jpg, .</a:t>
            </a:r>
            <a:r>
              <a:rPr lang="en-GB" sz="1400" dirty="0" err="1"/>
              <a:t>css</a:t>
            </a:r>
            <a:r>
              <a:rPr lang="en-GB" sz="1400" dirty="0"/>
              <a:t> </a:t>
            </a:r>
            <a:r>
              <a:rPr lang="en-GB" sz="1400" dirty="0" err="1"/>
              <a:t>etc</a:t>
            </a:r>
            <a:endParaRPr lang="en-GB" sz="1400" dirty="0"/>
          </a:p>
        </p:txBody>
      </p:sp>
      <p:sp>
        <p:nvSpPr>
          <p:cNvPr id="21" name="Left Brace 20"/>
          <p:cNvSpPr/>
          <p:nvPr/>
        </p:nvSpPr>
        <p:spPr>
          <a:xfrm>
            <a:off x="323528" y="3861048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90043" y="4534329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/restful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(resources)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5856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WicketFilter</a:t>
            </a:r>
            <a:br>
              <a:rPr lang="en-GB" sz="1400" dirty="0"/>
            </a:br>
            <a:r>
              <a:rPr lang="en-GB" sz="1400" dirty="0"/>
              <a:t>(Wicket)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1348" y="1988840"/>
            <a:ext cx="491514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400"/>
              <a:t>CausewayWicketApplication</a:t>
            </a:r>
            <a:br>
              <a:rPr lang="en-GB" sz="1400" dirty="0"/>
            </a:br>
            <a:r>
              <a:rPr lang="en-GB" sz="1400" dirty="0"/>
              <a:t>(application-specific subclass)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90907" y="273412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/wicket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4230565" y="2132856"/>
            <a:ext cx="235766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Bootstrapping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4041245" y="2754224"/>
            <a:ext cx="1008112" cy="629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session </a:t>
            </a:r>
            <a:r>
              <a:rPr lang="en-GB" sz="1400" dirty="0" err="1"/>
              <a:t>mgmt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4851933" y="2754226"/>
            <a:ext cx="1008112" cy="629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transaction </a:t>
            </a:r>
            <a:r>
              <a:rPr lang="en-GB" sz="1400" dirty="0" err="1"/>
              <a:t>mgmt</a:t>
            </a:r>
            <a:endParaRPr lang="en-GB" sz="1400" dirty="0"/>
          </a:p>
        </p:txBody>
      </p:sp>
      <p:sp>
        <p:nvSpPr>
          <p:cNvPr id="32" name="Rectangle 31"/>
          <p:cNvSpPr/>
          <p:nvPr/>
        </p:nvSpPr>
        <p:spPr>
          <a:xfrm>
            <a:off x="664964" y="6237312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EnvironmentLoaderListener</a:t>
            </a:r>
            <a:r>
              <a:rPr lang="en-GB" sz="1400" dirty="0"/>
              <a:t> 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26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060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ResourceCachingFilter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ShiroFilter</a:t>
            </a:r>
            <a:br>
              <a:rPr lang="en-GB" sz="1400" dirty="0"/>
            </a:br>
            <a:r>
              <a:rPr lang="en-GB" sz="1400" dirty="0"/>
              <a:t>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png</a:t>
            </a:r>
            <a:r>
              <a:rPr lang="en-GB" sz="1400" dirty="0"/>
              <a:t>, .jpg, .</a:t>
            </a:r>
            <a:r>
              <a:rPr lang="en-GB" sz="1400" dirty="0" err="1"/>
              <a:t>css</a:t>
            </a:r>
            <a:r>
              <a:rPr lang="en-GB" sz="1400" dirty="0"/>
              <a:t> </a:t>
            </a:r>
            <a:r>
              <a:rPr lang="en-GB" sz="1400" dirty="0" err="1"/>
              <a:t>etc</a:t>
            </a:r>
            <a:endParaRPr lang="en-GB" sz="1400" dirty="0"/>
          </a:p>
        </p:txBody>
      </p:sp>
      <p:sp>
        <p:nvSpPr>
          <p:cNvPr id="23" name="Left Brace 22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90907" y="2734129"/>
            <a:ext cx="8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/wicket</a:t>
            </a:r>
            <a:endParaRPr lang="en-GB" dirty="0"/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(resources)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4964" y="3861048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RestEasyBootstrapper</a:t>
            </a:r>
            <a:r>
              <a:rPr lang="en-GB" sz="1400" dirty="0"/>
              <a:t> (</a:t>
            </a:r>
            <a:r>
              <a:rPr lang="en-GB" sz="1400" dirty="0" err="1"/>
              <a:t>RestEasy</a:t>
            </a:r>
            <a:r>
              <a:rPr lang="en-GB" sz="1400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964" y="4365104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EnvironmentLoaderListener</a:t>
            </a:r>
            <a:r>
              <a:rPr lang="en-GB" sz="1400" dirty="0"/>
              <a:t> 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5856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WicketFilter</a:t>
            </a:r>
            <a:br>
              <a:rPr lang="en-GB" sz="1400" dirty="0"/>
            </a:br>
            <a:r>
              <a:rPr lang="en-GB" sz="1400" dirty="0"/>
              <a:t>(Wicket)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21348" y="1988840"/>
            <a:ext cx="4915148" cy="172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400"/>
              <a:t>CausewayWicketApplication</a:t>
            </a:r>
            <a:br>
              <a:rPr lang="en-GB" sz="1400" dirty="0"/>
            </a:br>
            <a:r>
              <a:rPr lang="en-GB" sz="1400" dirty="0"/>
              <a:t>(application-specific subclass)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9CA2BE-E716-2FFD-F713-A00D2B51AA7D}"/>
              </a:ext>
            </a:extLst>
          </p:cNvPr>
          <p:cNvSpPr/>
          <p:nvPr/>
        </p:nvSpPr>
        <p:spPr>
          <a:xfrm>
            <a:off x="4230565" y="2132856"/>
            <a:ext cx="2357660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Bootstrapping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DC89DE-4B37-429B-D14F-3FBC6DAAE63E}"/>
              </a:ext>
            </a:extLst>
          </p:cNvPr>
          <p:cNvSpPr/>
          <p:nvPr/>
        </p:nvSpPr>
        <p:spPr>
          <a:xfrm rot="16200000">
            <a:off x="4041245" y="2754224"/>
            <a:ext cx="1008112" cy="629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session </a:t>
            </a:r>
            <a:r>
              <a:rPr lang="en-GB" sz="1400" dirty="0" err="1"/>
              <a:t>mgmt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6D483-915C-B647-F656-1FB643326859}"/>
              </a:ext>
            </a:extLst>
          </p:cNvPr>
          <p:cNvSpPr/>
          <p:nvPr/>
        </p:nvSpPr>
        <p:spPr>
          <a:xfrm rot="16200000">
            <a:off x="4851933" y="2754226"/>
            <a:ext cx="1008112" cy="629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transaction </a:t>
            </a:r>
            <a:r>
              <a:rPr lang="en-GB" sz="1400" dirty="0" err="1"/>
              <a:t>mgmt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84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4964" y="3861048"/>
            <a:ext cx="8371532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CausewayWebAppBootstrapper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1529060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CausewayLogOnExceptionFilter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2393156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ResourceCachingFilter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3257252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IsisSessionFilter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4121348" y="1988840"/>
            <a:ext cx="720080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/>
              <a:t>CausewayTransaction</a:t>
            </a:r>
            <a:br>
              <a:rPr lang="en-GB" sz="1400"/>
            </a:br>
            <a:r>
              <a:rPr lang="en-GB" sz="1400"/>
              <a:t>Filter</a:t>
            </a:r>
            <a:br>
              <a:rPr lang="en-GB" sz="1400" dirty="0"/>
            </a:br>
            <a:r>
              <a:rPr lang="en-GB" sz="1400" dirty="0" err="1"/>
              <a:t>ForRestfulObjects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4985444" y="1988840"/>
            <a:ext cx="7200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HttpServletDispatcher</a:t>
            </a:r>
            <a:endParaRPr lang="en-GB" sz="1400" dirty="0"/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RestEasy</a:t>
            </a:r>
            <a:r>
              <a:rPr lang="en-GB" sz="1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257252" y="116632"/>
            <a:ext cx="15841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ResourceServlet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64964" y="116632"/>
            <a:ext cx="72008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 err="1"/>
              <a:t>ShiroFilter</a:t>
            </a:r>
            <a:br>
              <a:rPr lang="en-GB" sz="1400" dirty="0"/>
            </a:br>
            <a:r>
              <a:rPr lang="en-GB" sz="1400" dirty="0"/>
              <a:t>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6768" y="1988840"/>
            <a:ext cx="3179728" cy="1728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RestfulObjectApplication</a:t>
            </a:r>
            <a:endParaRPr lang="en-GB" sz="14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4985444" y="476672"/>
            <a:ext cx="1242740" cy="864096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png</a:t>
            </a:r>
            <a:r>
              <a:rPr lang="en-GB" sz="1400" dirty="0"/>
              <a:t>, .jpg, .</a:t>
            </a:r>
            <a:r>
              <a:rPr lang="en-GB" sz="1400" dirty="0" err="1"/>
              <a:t>css</a:t>
            </a:r>
            <a:r>
              <a:rPr lang="en-GB" sz="1400" dirty="0"/>
              <a:t> </a:t>
            </a:r>
            <a:r>
              <a:rPr lang="en-GB" sz="1400" dirty="0" err="1"/>
              <a:t>etc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1187624" y="3933056"/>
            <a:ext cx="2376264" cy="288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Causeway </a:t>
            </a:r>
            <a:r>
              <a:rPr lang="en-GB" sz="1400" dirty="0"/>
              <a:t>Bootstrapping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323528" y="1988840"/>
            <a:ext cx="269428" cy="1728192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90043" y="2734129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/restful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323526" y="116632"/>
            <a:ext cx="269428" cy="1800200"/>
          </a:xfrm>
          <a:prstGeom prst="leftBrace">
            <a:avLst>
              <a:gd name="adj1" fmla="val 49567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67555" y="86192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(resources)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964" y="4437112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RestEasyBootstrapper</a:t>
            </a:r>
            <a:r>
              <a:rPr lang="en-GB" sz="1400" dirty="0"/>
              <a:t> (</a:t>
            </a:r>
            <a:r>
              <a:rPr lang="en-GB" sz="1400" dirty="0" err="1"/>
              <a:t>RestEasy</a:t>
            </a:r>
            <a:r>
              <a:rPr lang="en-GB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964" y="4941168"/>
            <a:ext cx="8371532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EnvironmentLoaderListener</a:t>
            </a:r>
            <a:r>
              <a:rPr lang="en-GB" sz="1400" dirty="0"/>
              <a:t> (</a:t>
            </a:r>
            <a:r>
              <a:rPr lang="en-GB" sz="1400" dirty="0" err="1"/>
              <a:t>Shiro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9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1520" y="188640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servlet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7704" y="188640"/>
            <a:ext cx="151216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filter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3888" y="188640"/>
            <a:ext cx="1872208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servlet context listener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0112" y="188640"/>
            <a:ext cx="151216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Wicket API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6296" y="188640"/>
            <a:ext cx="1512168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JAX-RS API</a:t>
            </a:r>
          </a:p>
        </p:txBody>
      </p:sp>
    </p:spTree>
    <p:extLst>
      <p:ext uri="{BB962C8B-B14F-4D97-AF65-F5344CB8AC3E}">
        <p14:creationId xmlns:p14="http://schemas.microsoft.com/office/powerpoint/2010/main" val="368036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dcterms:created xsi:type="dcterms:W3CDTF">2015-07-09T10:38:05Z</dcterms:created>
  <dcterms:modified xsi:type="dcterms:W3CDTF">2023-03-12T11:00:59Z</dcterms:modified>
</cp:coreProperties>
</file>