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8211366" y="4791461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8211367" y="396721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8873206" y="4560507"/>
            <a:ext cx="338219" cy="1236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6987683" y="919462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5144867" y="1385135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endParaRPr lang="en-GB" sz="12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>
            <a:off x="6683072" y="1628152"/>
            <a:ext cx="749382" cy="49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144867" y="312749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SecurityShiro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5144867" y="196592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DataNucleus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144867" y="466753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ViewerWicket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144867" y="526703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ViewerRestfulObjects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2990407" y="5037532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/>
              <a:t>WebApp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rot="10800000">
            <a:off x="4528613" y="5280548"/>
            <a:ext cx="616255" cy="229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6683073" y="3370516"/>
            <a:ext cx="1528295" cy="8397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6683073" y="4210226"/>
            <a:ext cx="1528295" cy="70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2" idx="6"/>
          </p:cNvCxnSpPr>
          <p:nvPr/>
        </p:nvCxnSpPr>
        <p:spPr>
          <a:xfrm rot="10800000">
            <a:off x="7609953" y="2125788"/>
            <a:ext cx="601415" cy="2084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6683073" y="4210226"/>
            <a:ext cx="1528295" cy="129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5144867" y="42682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IsisExtFixtures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B1755F9-6AF2-488D-A9D0-DE69F3307DD3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4528613" y="4910546"/>
            <a:ext cx="616255" cy="370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783551" y="27073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IsisApplib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2990407" y="264955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IsisMetamodel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2990407" y="1029317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 flipV="1">
            <a:off x="2321757" y="507971"/>
            <a:ext cx="668651" cy="57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H="1">
            <a:off x="2990406" y="507971"/>
            <a:ext cx="1538205" cy="764362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 flipH="1">
            <a:off x="2990406" y="1272333"/>
            <a:ext cx="1538205" cy="760714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2990407" y="179003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IsisRuntimeServices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99" idx="3"/>
          </p:cNvCxnSpPr>
          <p:nvPr/>
        </p:nvCxnSpPr>
        <p:spPr>
          <a:xfrm rot="10800000" flipV="1">
            <a:off x="4528613" y="1628151"/>
            <a:ext cx="616255" cy="40489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783551" y="103677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0961177" y="5835277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(framework)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 flipV="1">
            <a:off x="2321757" y="507970"/>
            <a:ext cx="668651" cy="77181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783551" y="2125233"/>
            <a:ext cx="1538205" cy="486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9763643" y="5835277"/>
            <a:ext cx="1089327" cy="36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D2DD96-38BC-4EA0-B08E-91AFA6D60162}"/>
              </a:ext>
            </a:extLst>
          </p:cNvPr>
          <p:cNvSpPr/>
          <p:nvPr/>
        </p:nvSpPr>
        <p:spPr>
          <a:xfrm>
            <a:off x="2990407" y="3125539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7970DA-5ADC-49F9-97A2-89A9F79F37BB}"/>
              </a:ext>
            </a:extLst>
          </p:cNvPr>
          <p:cNvSpPr/>
          <p:nvPr/>
        </p:nvSpPr>
        <p:spPr>
          <a:xfrm>
            <a:off x="9763643" y="6334547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WebModule</a:t>
            </a:r>
            <a:endParaRPr lang="en-GB" sz="1050" dirty="0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H="1" flipV="1">
            <a:off x="783550" y="1279785"/>
            <a:ext cx="1538205" cy="1088463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257563" y="1836489"/>
            <a:ext cx="2064193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67AF33-10AE-4C5E-9B30-F2CDCA6D3873}"/>
              </a:ext>
            </a:extLst>
          </p:cNvPr>
          <p:cNvCxnSpPr>
            <a:cxnSpLocks/>
            <a:stCxn id="14" idx="1"/>
            <a:endCxn id="134" idx="3"/>
          </p:cNvCxnSpPr>
          <p:nvPr/>
        </p:nvCxnSpPr>
        <p:spPr>
          <a:xfrm rot="10800000">
            <a:off x="4528613" y="3368555"/>
            <a:ext cx="616255" cy="196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AF5D7AC-03BA-456C-97CF-26ED0E02F74B}"/>
              </a:ext>
            </a:extLst>
          </p:cNvPr>
          <p:cNvSpPr/>
          <p:nvPr/>
        </p:nvSpPr>
        <p:spPr>
          <a:xfrm>
            <a:off x="2990407" y="4317234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Wicket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3A0E2E-348A-4FC4-B0BE-02E843B55B84}"/>
              </a:ext>
            </a:extLst>
          </p:cNvPr>
          <p:cNvSpPr/>
          <p:nvPr/>
        </p:nvSpPr>
        <p:spPr>
          <a:xfrm>
            <a:off x="2990407" y="5696556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 err="1"/>
              <a:t>RestfulObjects</a:t>
            </a:r>
            <a:endParaRPr lang="en-GB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29411B-3EF4-4A1C-91D2-7F7BE5D917AB}"/>
              </a:ext>
            </a:extLst>
          </p:cNvPr>
          <p:cNvSpPr/>
          <p:nvPr/>
        </p:nvSpPr>
        <p:spPr>
          <a:xfrm>
            <a:off x="783551" y="5037532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 err="1"/>
              <a:t>TemplateResources</a:t>
            </a:r>
            <a:endParaRPr lang="en-GB" sz="12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74DF7F-F778-4A60-941E-0FF74705EACC}"/>
              </a:ext>
            </a:extLst>
          </p:cNvPr>
          <p:cNvSpPr/>
          <p:nvPr/>
        </p:nvSpPr>
        <p:spPr>
          <a:xfrm>
            <a:off x="2990407" y="6278127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H2Console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FE9F0745-339C-4F47-A525-B25CED48DB13}"/>
              </a:ext>
            </a:extLst>
          </p:cNvPr>
          <p:cNvCxnSpPr>
            <a:cxnSpLocks/>
            <a:stCxn id="17" idx="1"/>
            <a:endCxn id="177" idx="3"/>
          </p:cNvCxnSpPr>
          <p:nvPr/>
        </p:nvCxnSpPr>
        <p:spPr>
          <a:xfrm rot="10800000">
            <a:off x="4528613" y="4560250"/>
            <a:ext cx="616255" cy="350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93248EBF-E8CF-4C99-9FDA-1CF2A3A99F8A}"/>
              </a:ext>
            </a:extLst>
          </p:cNvPr>
          <p:cNvCxnSpPr>
            <a:cxnSpLocks/>
            <a:stCxn id="18" idx="1"/>
            <a:endCxn id="178" idx="3"/>
          </p:cNvCxnSpPr>
          <p:nvPr/>
        </p:nvCxnSpPr>
        <p:spPr>
          <a:xfrm rot="10800000" flipV="1">
            <a:off x="4528613" y="5510046"/>
            <a:ext cx="616255" cy="429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D2A1CE92-B40F-486D-BD56-FDD4CBCE331B}"/>
              </a:ext>
            </a:extLst>
          </p:cNvPr>
          <p:cNvCxnSpPr>
            <a:cxnSpLocks/>
            <a:stCxn id="20" idx="1"/>
            <a:endCxn id="183" idx="3"/>
          </p:cNvCxnSpPr>
          <p:nvPr/>
        </p:nvCxnSpPr>
        <p:spPr>
          <a:xfrm rot="10800000">
            <a:off x="2321757" y="5280548"/>
            <a:ext cx="66865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12C94ED8-E639-44BF-A3D4-1A961A199B78}"/>
              </a:ext>
            </a:extLst>
          </p:cNvPr>
          <p:cNvCxnSpPr>
            <a:cxnSpLocks/>
            <a:stCxn id="66" idx="1"/>
            <a:endCxn id="184" idx="3"/>
          </p:cNvCxnSpPr>
          <p:nvPr/>
        </p:nvCxnSpPr>
        <p:spPr>
          <a:xfrm rot="10800000" flipV="1">
            <a:off x="4528613" y="6117743"/>
            <a:ext cx="616255" cy="40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5144867" y="254671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SecurityBypass</a:t>
            </a:r>
            <a:endParaRPr lang="en-GB" sz="12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8211367" y="1411566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8204731" y="2488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8743696" y="2127737"/>
            <a:ext cx="590605" cy="130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9038998" y="2069718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6683073" y="2731219"/>
            <a:ext cx="1521659" cy="58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6683072" y="2125787"/>
            <a:ext cx="749382" cy="831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10155839" y="3224924"/>
            <a:ext cx="1538205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10419546" y="3947218"/>
            <a:ext cx="1590060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10961177" y="6314915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(application)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9749572" y="3467940"/>
            <a:ext cx="406267" cy="742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2"/>
            <a:endCxn id="387" idx="0"/>
          </p:cNvCxnSpPr>
          <p:nvPr/>
        </p:nvCxnSpPr>
        <p:spPr>
          <a:xfrm rot="16200000" flipH="1">
            <a:off x="10951628" y="3684270"/>
            <a:ext cx="236262" cy="289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2" idx="6"/>
          </p:cNvCxnSpPr>
          <p:nvPr/>
        </p:nvCxnSpPr>
        <p:spPr>
          <a:xfrm rot="10800000">
            <a:off x="7609953" y="2125789"/>
            <a:ext cx="594779" cy="605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9742936" y="2731219"/>
            <a:ext cx="412903" cy="73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CC49E-3468-4FA0-B95B-2A673A6D2B9F}"/>
              </a:ext>
            </a:extLst>
          </p:cNvPr>
          <p:cNvSpPr/>
          <p:nvPr/>
        </p:nvSpPr>
        <p:spPr>
          <a:xfrm>
            <a:off x="5144867" y="5874728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IsisExtH2Console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5" idx="1"/>
            <a:endCxn id="66" idx="3"/>
          </p:cNvCxnSpPr>
          <p:nvPr/>
        </p:nvCxnSpPr>
        <p:spPr>
          <a:xfrm rot="10800000" flipV="1">
            <a:off x="6683073" y="4210226"/>
            <a:ext cx="1528295" cy="190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4575090-D3B8-4D0D-9F06-00CC05DD7A90}"/>
              </a:ext>
            </a:extLst>
          </p:cNvPr>
          <p:cNvCxnSpPr>
            <a:cxnSpLocks/>
            <a:stCxn id="66" idx="1"/>
            <a:endCxn id="20" idx="3"/>
          </p:cNvCxnSpPr>
          <p:nvPr/>
        </p:nvCxnSpPr>
        <p:spPr>
          <a:xfrm rot="10800000">
            <a:off x="4528613" y="5280548"/>
            <a:ext cx="616255" cy="8371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7432454" y="2031133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10800000">
            <a:off x="6683072" y="669840"/>
            <a:ext cx="749382" cy="1455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0924941" y="5496060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11086875" y="5349245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9030653" y="4501141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5144867" y="3708012"/>
            <a:ext cx="1538205" cy="48603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SecurityKeycloak</a:t>
            </a:r>
            <a:endParaRPr lang="en-GB" sz="1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35E35C-1264-4F97-8E33-3C5F2259556C}"/>
              </a:ext>
            </a:extLst>
          </p:cNvPr>
          <p:cNvSpPr/>
          <p:nvPr/>
        </p:nvSpPr>
        <p:spPr>
          <a:xfrm>
            <a:off x="2990407" y="3706052"/>
            <a:ext cx="1538205" cy="486032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F9A5455-6900-4E96-BA45-E51C295BB70C}"/>
              </a:ext>
            </a:extLst>
          </p:cNvPr>
          <p:cNvCxnSpPr>
            <a:cxnSpLocks/>
            <a:stCxn id="123" idx="1"/>
            <a:endCxn id="125" idx="3"/>
          </p:cNvCxnSpPr>
          <p:nvPr/>
        </p:nvCxnSpPr>
        <p:spPr>
          <a:xfrm rot="10800000">
            <a:off x="4528613" y="3949068"/>
            <a:ext cx="616255" cy="196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68C3BA-1104-4FAF-B227-156B513C306D}"/>
              </a:ext>
            </a:extLst>
          </p:cNvPr>
          <p:cNvSpPr txBox="1"/>
          <p:nvPr/>
        </p:nvSpPr>
        <p:spPr>
          <a:xfrm>
            <a:off x="5824368" y="4173626"/>
            <a:ext cx="13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(not used in this app)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8383874" y="218114"/>
            <a:ext cx="355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Module dependencies of</a:t>
            </a:r>
            <a:br>
              <a:rPr lang="en-GB" dirty="0"/>
            </a:br>
            <a:r>
              <a:rPr lang="en-GB" dirty="0" err="1"/>
              <a:t>isis</a:t>
            </a:r>
            <a:r>
              <a:rPr lang="en-GB" dirty="0"/>
              <a:t>-app-simpleapp (starter app)</a:t>
            </a:r>
          </a:p>
        </p:txBody>
      </p: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19</cp:revision>
  <dcterms:created xsi:type="dcterms:W3CDTF">2019-11-27T10:26:16Z</dcterms:created>
  <dcterms:modified xsi:type="dcterms:W3CDTF">2019-12-04T23:59:10Z</dcterms:modified>
</cp:coreProperties>
</file>