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735263" cy="1836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9" userDrawn="1">
          <p15:clr>
            <a:srgbClr val="A4A3A4"/>
          </p15:clr>
        </p15:guide>
        <p15:guide id="2" pos="8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0" autoAdjust="0"/>
    <p:restoredTop sz="94660"/>
  </p:normalViewPr>
  <p:slideViewPr>
    <p:cSldViewPr snapToGrid="0" showGuides="1">
      <p:cViewPr varScale="1">
        <p:scale>
          <a:sx n="350" d="100"/>
          <a:sy n="350" d="100"/>
        </p:scale>
        <p:origin x="1042" y="101"/>
      </p:cViewPr>
      <p:guideLst>
        <p:guide orient="horz" pos="579"/>
        <p:guide pos="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45" y="300596"/>
            <a:ext cx="2324974" cy="639457"/>
          </a:xfrm>
        </p:spPr>
        <p:txBody>
          <a:bodyPr anchor="b"/>
          <a:lstStyle>
            <a:lvl1pPr algn="ctr">
              <a:defRPr sz="16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908" y="964713"/>
            <a:ext cx="2051447" cy="443453"/>
          </a:xfrm>
        </p:spPr>
        <p:txBody>
          <a:bodyPr/>
          <a:lstStyle>
            <a:lvl1pPr marL="0" indent="0" algn="ctr">
              <a:buNone/>
              <a:defRPr sz="643"/>
            </a:lvl1pPr>
            <a:lvl2pPr marL="122438" indent="0" algn="ctr">
              <a:buNone/>
              <a:defRPr sz="536"/>
            </a:lvl2pPr>
            <a:lvl3pPr marL="244876" indent="0" algn="ctr">
              <a:buNone/>
              <a:defRPr sz="482"/>
            </a:lvl3pPr>
            <a:lvl4pPr marL="367314" indent="0" algn="ctr">
              <a:buNone/>
              <a:defRPr sz="428"/>
            </a:lvl4pPr>
            <a:lvl5pPr marL="489753" indent="0" algn="ctr">
              <a:buNone/>
              <a:defRPr sz="428"/>
            </a:lvl5pPr>
            <a:lvl6pPr marL="612191" indent="0" algn="ctr">
              <a:buNone/>
              <a:defRPr sz="428"/>
            </a:lvl6pPr>
            <a:lvl7pPr marL="734629" indent="0" algn="ctr">
              <a:buNone/>
              <a:defRPr sz="428"/>
            </a:lvl7pPr>
            <a:lvl8pPr marL="857067" indent="0" algn="ctr">
              <a:buNone/>
              <a:defRPr sz="428"/>
            </a:lvl8pPr>
            <a:lvl9pPr marL="979505" indent="0" algn="ctr">
              <a:buNone/>
              <a:defRPr sz="4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3810-C4B7-4E67-9A8E-D75BA95FE686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F04B-22CF-4D17-911C-2D5199C8A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66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3810-C4B7-4E67-9A8E-D75BA95FE686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F04B-22CF-4D17-911C-2D5199C8A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98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7423" y="97789"/>
            <a:ext cx="589791" cy="15565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050" y="97789"/>
            <a:ext cx="1735182" cy="1556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3810-C4B7-4E67-9A8E-D75BA95FE686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F04B-22CF-4D17-911C-2D5199C8A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32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3810-C4B7-4E67-9A8E-D75BA95FE686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F04B-22CF-4D17-911C-2D5199C8A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35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25" y="457909"/>
            <a:ext cx="2359164" cy="764032"/>
          </a:xfrm>
        </p:spPr>
        <p:txBody>
          <a:bodyPr anchor="b"/>
          <a:lstStyle>
            <a:lvl1pPr>
              <a:defRPr sz="16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625" y="1229170"/>
            <a:ext cx="2359164" cy="401786"/>
          </a:xfrm>
        </p:spPr>
        <p:txBody>
          <a:bodyPr/>
          <a:lstStyle>
            <a:lvl1pPr marL="0" indent="0">
              <a:buNone/>
              <a:defRPr sz="643">
                <a:solidFill>
                  <a:schemeClr val="tx1">
                    <a:tint val="82000"/>
                  </a:schemeClr>
                </a:solidFill>
              </a:defRPr>
            </a:lvl1pPr>
            <a:lvl2pPr marL="122438" indent="0">
              <a:buNone/>
              <a:defRPr sz="536">
                <a:solidFill>
                  <a:schemeClr val="tx1">
                    <a:tint val="82000"/>
                  </a:schemeClr>
                </a:solidFill>
              </a:defRPr>
            </a:lvl2pPr>
            <a:lvl3pPr marL="244876" indent="0">
              <a:buNone/>
              <a:defRPr sz="482">
                <a:solidFill>
                  <a:schemeClr val="tx1">
                    <a:tint val="82000"/>
                  </a:schemeClr>
                </a:solidFill>
              </a:defRPr>
            </a:lvl3pPr>
            <a:lvl4pPr marL="367314" indent="0">
              <a:buNone/>
              <a:defRPr sz="428">
                <a:solidFill>
                  <a:schemeClr val="tx1">
                    <a:tint val="82000"/>
                  </a:schemeClr>
                </a:solidFill>
              </a:defRPr>
            </a:lvl4pPr>
            <a:lvl5pPr marL="489753" indent="0">
              <a:buNone/>
              <a:defRPr sz="428">
                <a:solidFill>
                  <a:schemeClr val="tx1">
                    <a:tint val="82000"/>
                  </a:schemeClr>
                </a:solidFill>
              </a:defRPr>
            </a:lvl5pPr>
            <a:lvl6pPr marL="612191" indent="0">
              <a:buNone/>
              <a:defRPr sz="428">
                <a:solidFill>
                  <a:schemeClr val="tx1">
                    <a:tint val="82000"/>
                  </a:schemeClr>
                </a:solidFill>
              </a:defRPr>
            </a:lvl6pPr>
            <a:lvl7pPr marL="734629" indent="0">
              <a:buNone/>
              <a:defRPr sz="428">
                <a:solidFill>
                  <a:schemeClr val="tx1">
                    <a:tint val="82000"/>
                  </a:schemeClr>
                </a:solidFill>
              </a:defRPr>
            </a:lvl7pPr>
            <a:lvl8pPr marL="857067" indent="0">
              <a:buNone/>
              <a:defRPr sz="428">
                <a:solidFill>
                  <a:schemeClr val="tx1">
                    <a:tint val="82000"/>
                  </a:schemeClr>
                </a:solidFill>
              </a:defRPr>
            </a:lvl8pPr>
            <a:lvl9pPr marL="979505" indent="0">
              <a:buNone/>
              <a:defRPr sz="42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3810-C4B7-4E67-9A8E-D75BA95FE686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F04B-22CF-4D17-911C-2D5199C8A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61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049" y="488947"/>
            <a:ext cx="1162487" cy="1165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4727" y="488947"/>
            <a:ext cx="1162487" cy="1165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3810-C4B7-4E67-9A8E-D75BA95FE686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F04B-22CF-4D17-911C-2D5199C8A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06" y="97790"/>
            <a:ext cx="2359164" cy="355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406" y="450256"/>
            <a:ext cx="1157144" cy="220664"/>
          </a:xfrm>
        </p:spPr>
        <p:txBody>
          <a:bodyPr anchor="b"/>
          <a:lstStyle>
            <a:lvl1pPr marL="0" indent="0">
              <a:buNone/>
              <a:defRPr sz="643" b="1"/>
            </a:lvl1pPr>
            <a:lvl2pPr marL="122438" indent="0">
              <a:buNone/>
              <a:defRPr sz="536" b="1"/>
            </a:lvl2pPr>
            <a:lvl3pPr marL="244876" indent="0">
              <a:buNone/>
              <a:defRPr sz="482" b="1"/>
            </a:lvl3pPr>
            <a:lvl4pPr marL="367314" indent="0">
              <a:buNone/>
              <a:defRPr sz="428" b="1"/>
            </a:lvl4pPr>
            <a:lvl5pPr marL="489753" indent="0">
              <a:buNone/>
              <a:defRPr sz="428" b="1"/>
            </a:lvl5pPr>
            <a:lvl6pPr marL="612191" indent="0">
              <a:buNone/>
              <a:defRPr sz="428" b="1"/>
            </a:lvl6pPr>
            <a:lvl7pPr marL="734629" indent="0">
              <a:buNone/>
              <a:defRPr sz="428" b="1"/>
            </a:lvl7pPr>
            <a:lvl8pPr marL="857067" indent="0">
              <a:buNone/>
              <a:defRPr sz="428" b="1"/>
            </a:lvl8pPr>
            <a:lvl9pPr marL="979505" indent="0">
              <a:buNone/>
              <a:defRPr sz="4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406" y="670919"/>
            <a:ext cx="1157144" cy="986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4727" y="450256"/>
            <a:ext cx="1162843" cy="220664"/>
          </a:xfrm>
        </p:spPr>
        <p:txBody>
          <a:bodyPr anchor="b"/>
          <a:lstStyle>
            <a:lvl1pPr marL="0" indent="0">
              <a:buNone/>
              <a:defRPr sz="643" b="1"/>
            </a:lvl1pPr>
            <a:lvl2pPr marL="122438" indent="0">
              <a:buNone/>
              <a:defRPr sz="536" b="1"/>
            </a:lvl2pPr>
            <a:lvl3pPr marL="244876" indent="0">
              <a:buNone/>
              <a:defRPr sz="482" b="1"/>
            </a:lvl3pPr>
            <a:lvl4pPr marL="367314" indent="0">
              <a:buNone/>
              <a:defRPr sz="428" b="1"/>
            </a:lvl4pPr>
            <a:lvl5pPr marL="489753" indent="0">
              <a:buNone/>
              <a:defRPr sz="428" b="1"/>
            </a:lvl5pPr>
            <a:lvl6pPr marL="612191" indent="0">
              <a:buNone/>
              <a:defRPr sz="428" b="1"/>
            </a:lvl6pPr>
            <a:lvl7pPr marL="734629" indent="0">
              <a:buNone/>
              <a:defRPr sz="428" b="1"/>
            </a:lvl7pPr>
            <a:lvl8pPr marL="857067" indent="0">
              <a:buNone/>
              <a:defRPr sz="428" b="1"/>
            </a:lvl8pPr>
            <a:lvl9pPr marL="979505" indent="0">
              <a:buNone/>
              <a:defRPr sz="4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4727" y="670919"/>
            <a:ext cx="1162843" cy="986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3810-C4B7-4E67-9A8E-D75BA95FE686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F04B-22CF-4D17-911C-2D5199C8A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83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3810-C4B7-4E67-9A8E-D75BA95FE686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F04B-22CF-4D17-911C-2D5199C8A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54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3810-C4B7-4E67-9A8E-D75BA95FE686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F04B-22CF-4D17-911C-2D5199C8A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15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05" y="122449"/>
            <a:ext cx="882194" cy="428572"/>
          </a:xfrm>
        </p:spPr>
        <p:txBody>
          <a:bodyPr anchor="b"/>
          <a:lstStyle>
            <a:lvl1pPr>
              <a:defRPr sz="8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843" y="264457"/>
            <a:ext cx="1384727" cy="1305274"/>
          </a:xfrm>
        </p:spPr>
        <p:txBody>
          <a:bodyPr/>
          <a:lstStyle>
            <a:lvl1pPr>
              <a:defRPr sz="857"/>
            </a:lvl1pPr>
            <a:lvl2pPr>
              <a:defRPr sz="750"/>
            </a:lvl2pPr>
            <a:lvl3pPr>
              <a:defRPr sz="643"/>
            </a:lvl3pPr>
            <a:lvl4pPr>
              <a:defRPr sz="536"/>
            </a:lvl4pPr>
            <a:lvl5pPr>
              <a:defRPr sz="536"/>
            </a:lvl5pPr>
            <a:lvl6pPr>
              <a:defRPr sz="536"/>
            </a:lvl6pPr>
            <a:lvl7pPr>
              <a:defRPr sz="536"/>
            </a:lvl7pPr>
            <a:lvl8pPr>
              <a:defRPr sz="536"/>
            </a:lvl8pPr>
            <a:lvl9pPr>
              <a:defRPr sz="5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405" y="551022"/>
            <a:ext cx="882194" cy="1020835"/>
          </a:xfrm>
        </p:spPr>
        <p:txBody>
          <a:bodyPr/>
          <a:lstStyle>
            <a:lvl1pPr marL="0" indent="0">
              <a:buNone/>
              <a:defRPr sz="428"/>
            </a:lvl1pPr>
            <a:lvl2pPr marL="122438" indent="0">
              <a:buNone/>
              <a:defRPr sz="375"/>
            </a:lvl2pPr>
            <a:lvl3pPr marL="244876" indent="0">
              <a:buNone/>
              <a:defRPr sz="321"/>
            </a:lvl3pPr>
            <a:lvl4pPr marL="367314" indent="0">
              <a:buNone/>
              <a:defRPr sz="268"/>
            </a:lvl4pPr>
            <a:lvl5pPr marL="489753" indent="0">
              <a:buNone/>
              <a:defRPr sz="268"/>
            </a:lvl5pPr>
            <a:lvl6pPr marL="612191" indent="0">
              <a:buNone/>
              <a:defRPr sz="268"/>
            </a:lvl6pPr>
            <a:lvl7pPr marL="734629" indent="0">
              <a:buNone/>
              <a:defRPr sz="268"/>
            </a:lvl7pPr>
            <a:lvl8pPr marL="857067" indent="0">
              <a:buNone/>
              <a:defRPr sz="268"/>
            </a:lvl8pPr>
            <a:lvl9pPr marL="979505" indent="0">
              <a:buNone/>
              <a:defRPr sz="2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3810-C4B7-4E67-9A8E-D75BA95FE686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F04B-22CF-4D17-911C-2D5199C8A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67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05" y="122449"/>
            <a:ext cx="882194" cy="428572"/>
          </a:xfrm>
        </p:spPr>
        <p:txBody>
          <a:bodyPr anchor="b"/>
          <a:lstStyle>
            <a:lvl1pPr>
              <a:defRPr sz="8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2843" y="264457"/>
            <a:ext cx="1384727" cy="1305274"/>
          </a:xfrm>
        </p:spPr>
        <p:txBody>
          <a:bodyPr anchor="t"/>
          <a:lstStyle>
            <a:lvl1pPr marL="0" indent="0">
              <a:buNone/>
              <a:defRPr sz="857"/>
            </a:lvl1pPr>
            <a:lvl2pPr marL="122438" indent="0">
              <a:buNone/>
              <a:defRPr sz="750"/>
            </a:lvl2pPr>
            <a:lvl3pPr marL="244876" indent="0">
              <a:buNone/>
              <a:defRPr sz="643"/>
            </a:lvl3pPr>
            <a:lvl4pPr marL="367314" indent="0">
              <a:buNone/>
              <a:defRPr sz="536"/>
            </a:lvl4pPr>
            <a:lvl5pPr marL="489753" indent="0">
              <a:buNone/>
              <a:defRPr sz="536"/>
            </a:lvl5pPr>
            <a:lvl6pPr marL="612191" indent="0">
              <a:buNone/>
              <a:defRPr sz="536"/>
            </a:lvl6pPr>
            <a:lvl7pPr marL="734629" indent="0">
              <a:buNone/>
              <a:defRPr sz="536"/>
            </a:lvl7pPr>
            <a:lvl8pPr marL="857067" indent="0">
              <a:buNone/>
              <a:defRPr sz="536"/>
            </a:lvl8pPr>
            <a:lvl9pPr marL="979505" indent="0">
              <a:buNone/>
              <a:defRPr sz="5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405" y="551022"/>
            <a:ext cx="882194" cy="1020835"/>
          </a:xfrm>
        </p:spPr>
        <p:txBody>
          <a:bodyPr/>
          <a:lstStyle>
            <a:lvl1pPr marL="0" indent="0">
              <a:buNone/>
              <a:defRPr sz="428"/>
            </a:lvl1pPr>
            <a:lvl2pPr marL="122438" indent="0">
              <a:buNone/>
              <a:defRPr sz="375"/>
            </a:lvl2pPr>
            <a:lvl3pPr marL="244876" indent="0">
              <a:buNone/>
              <a:defRPr sz="321"/>
            </a:lvl3pPr>
            <a:lvl4pPr marL="367314" indent="0">
              <a:buNone/>
              <a:defRPr sz="268"/>
            </a:lvl4pPr>
            <a:lvl5pPr marL="489753" indent="0">
              <a:buNone/>
              <a:defRPr sz="268"/>
            </a:lvl5pPr>
            <a:lvl6pPr marL="612191" indent="0">
              <a:buNone/>
              <a:defRPr sz="268"/>
            </a:lvl6pPr>
            <a:lvl7pPr marL="734629" indent="0">
              <a:buNone/>
              <a:defRPr sz="268"/>
            </a:lvl7pPr>
            <a:lvl8pPr marL="857067" indent="0">
              <a:buNone/>
              <a:defRPr sz="268"/>
            </a:lvl8pPr>
            <a:lvl9pPr marL="979505" indent="0">
              <a:buNone/>
              <a:defRPr sz="2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3810-C4B7-4E67-9A8E-D75BA95FE686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1F04B-22CF-4D17-911C-2D5199C8A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84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050" y="97790"/>
            <a:ext cx="2359164" cy="355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050" y="488947"/>
            <a:ext cx="2359164" cy="1165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049" y="1702385"/>
            <a:ext cx="615434" cy="97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213810-C4B7-4E67-9A8E-D75BA95FE686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6056" y="1702385"/>
            <a:ext cx="923151" cy="97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1780" y="1702385"/>
            <a:ext cx="615434" cy="97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31F04B-22CF-4D17-911C-2D5199C8A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97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4876" rtl="0" eaLnBrk="1" latinLnBrk="0" hangingPunct="1">
        <a:lnSpc>
          <a:spcPct val="90000"/>
        </a:lnSpc>
        <a:spcBef>
          <a:spcPct val="0"/>
        </a:spcBef>
        <a:buNone/>
        <a:defRPr sz="11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19" indent="-61219" algn="l" defTabSz="244876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1pPr>
      <a:lvl2pPr marL="183657" indent="-61219" algn="l" defTabSz="244876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sz="643" kern="1200">
          <a:solidFill>
            <a:schemeClr val="tx1"/>
          </a:solidFill>
          <a:latin typeface="+mn-lt"/>
          <a:ea typeface="+mn-ea"/>
          <a:cs typeface="+mn-cs"/>
        </a:defRPr>
      </a:lvl2pPr>
      <a:lvl3pPr marL="306095" indent="-61219" algn="l" defTabSz="244876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sz="536" kern="1200">
          <a:solidFill>
            <a:schemeClr val="tx1"/>
          </a:solidFill>
          <a:latin typeface="+mn-lt"/>
          <a:ea typeface="+mn-ea"/>
          <a:cs typeface="+mn-cs"/>
        </a:defRPr>
      </a:lvl3pPr>
      <a:lvl4pPr marL="428534" indent="-61219" algn="l" defTabSz="244876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sz="482" kern="1200">
          <a:solidFill>
            <a:schemeClr val="tx1"/>
          </a:solidFill>
          <a:latin typeface="+mn-lt"/>
          <a:ea typeface="+mn-ea"/>
          <a:cs typeface="+mn-cs"/>
        </a:defRPr>
      </a:lvl4pPr>
      <a:lvl5pPr marL="550972" indent="-61219" algn="l" defTabSz="244876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sz="482" kern="1200">
          <a:solidFill>
            <a:schemeClr val="tx1"/>
          </a:solidFill>
          <a:latin typeface="+mn-lt"/>
          <a:ea typeface="+mn-ea"/>
          <a:cs typeface="+mn-cs"/>
        </a:defRPr>
      </a:lvl5pPr>
      <a:lvl6pPr marL="673410" indent="-61219" algn="l" defTabSz="244876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sz="482" kern="1200">
          <a:solidFill>
            <a:schemeClr val="tx1"/>
          </a:solidFill>
          <a:latin typeface="+mn-lt"/>
          <a:ea typeface="+mn-ea"/>
          <a:cs typeface="+mn-cs"/>
        </a:defRPr>
      </a:lvl6pPr>
      <a:lvl7pPr marL="795848" indent="-61219" algn="l" defTabSz="244876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sz="482" kern="1200">
          <a:solidFill>
            <a:schemeClr val="tx1"/>
          </a:solidFill>
          <a:latin typeface="+mn-lt"/>
          <a:ea typeface="+mn-ea"/>
          <a:cs typeface="+mn-cs"/>
        </a:defRPr>
      </a:lvl7pPr>
      <a:lvl8pPr marL="918286" indent="-61219" algn="l" defTabSz="244876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sz="482" kern="1200">
          <a:solidFill>
            <a:schemeClr val="tx1"/>
          </a:solidFill>
          <a:latin typeface="+mn-lt"/>
          <a:ea typeface="+mn-ea"/>
          <a:cs typeface="+mn-cs"/>
        </a:defRPr>
      </a:lvl8pPr>
      <a:lvl9pPr marL="1040724" indent="-61219" algn="l" defTabSz="244876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sz="4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4876" rtl="0" eaLnBrk="1" latinLnBrk="0" hangingPunct="1">
        <a:defRPr sz="482" kern="1200">
          <a:solidFill>
            <a:schemeClr val="tx1"/>
          </a:solidFill>
          <a:latin typeface="+mn-lt"/>
          <a:ea typeface="+mn-ea"/>
          <a:cs typeface="+mn-cs"/>
        </a:defRPr>
      </a:lvl1pPr>
      <a:lvl2pPr marL="122438" algn="l" defTabSz="244876" rtl="0" eaLnBrk="1" latinLnBrk="0" hangingPunct="1">
        <a:defRPr sz="482" kern="1200">
          <a:solidFill>
            <a:schemeClr val="tx1"/>
          </a:solidFill>
          <a:latin typeface="+mn-lt"/>
          <a:ea typeface="+mn-ea"/>
          <a:cs typeface="+mn-cs"/>
        </a:defRPr>
      </a:lvl2pPr>
      <a:lvl3pPr marL="244876" algn="l" defTabSz="244876" rtl="0" eaLnBrk="1" latinLnBrk="0" hangingPunct="1">
        <a:defRPr sz="482" kern="1200">
          <a:solidFill>
            <a:schemeClr val="tx1"/>
          </a:solidFill>
          <a:latin typeface="+mn-lt"/>
          <a:ea typeface="+mn-ea"/>
          <a:cs typeface="+mn-cs"/>
        </a:defRPr>
      </a:lvl3pPr>
      <a:lvl4pPr marL="367314" algn="l" defTabSz="244876" rtl="0" eaLnBrk="1" latinLnBrk="0" hangingPunct="1">
        <a:defRPr sz="482" kern="1200">
          <a:solidFill>
            <a:schemeClr val="tx1"/>
          </a:solidFill>
          <a:latin typeface="+mn-lt"/>
          <a:ea typeface="+mn-ea"/>
          <a:cs typeface="+mn-cs"/>
        </a:defRPr>
      </a:lvl4pPr>
      <a:lvl5pPr marL="489753" algn="l" defTabSz="244876" rtl="0" eaLnBrk="1" latinLnBrk="0" hangingPunct="1">
        <a:defRPr sz="482" kern="1200">
          <a:solidFill>
            <a:schemeClr val="tx1"/>
          </a:solidFill>
          <a:latin typeface="+mn-lt"/>
          <a:ea typeface="+mn-ea"/>
          <a:cs typeface="+mn-cs"/>
        </a:defRPr>
      </a:lvl5pPr>
      <a:lvl6pPr marL="612191" algn="l" defTabSz="244876" rtl="0" eaLnBrk="1" latinLnBrk="0" hangingPunct="1">
        <a:defRPr sz="482" kern="1200">
          <a:solidFill>
            <a:schemeClr val="tx1"/>
          </a:solidFill>
          <a:latin typeface="+mn-lt"/>
          <a:ea typeface="+mn-ea"/>
          <a:cs typeface="+mn-cs"/>
        </a:defRPr>
      </a:lvl6pPr>
      <a:lvl7pPr marL="734629" algn="l" defTabSz="244876" rtl="0" eaLnBrk="1" latinLnBrk="0" hangingPunct="1">
        <a:defRPr sz="482" kern="1200">
          <a:solidFill>
            <a:schemeClr val="tx1"/>
          </a:solidFill>
          <a:latin typeface="+mn-lt"/>
          <a:ea typeface="+mn-ea"/>
          <a:cs typeface="+mn-cs"/>
        </a:defRPr>
      </a:lvl7pPr>
      <a:lvl8pPr marL="857067" algn="l" defTabSz="244876" rtl="0" eaLnBrk="1" latinLnBrk="0" hangingPunct="1">
        <a:defRPr sz="482" kern="1200">
          <a:solidFill>
            <a:schemeClr val="tx1"/>
          </a:solidFill>
          <a:latin typeface="+mn-lt"/>
          <a:ea typeface="+mn-ea"/>
          <a:cs typeface="+mn-cs"/>
        </a:defRPr>
      </a:lvl8pPr>
      <a:lvl9pPr marL="979505" algn="l" defTabSz="244876" rtl="0" eaLnBrk="1" latinLnBrk="0" hangingPunct="1">
        <a:defRPr sz="4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367BA6D-EED0-B804-135B-0F10D53885EA}"/>
              </a:ext>
            </a:extLst>
          </p:cNvPr>
          <p:cNvGrpSpPr/>
          <p:nvPr/>
        </p:nvGrpSpPr>
        <p:grpSpPr>
          <a:xfrm>
            <a:off x="-54873" y="24298"/>
            <a:ext cx="3022313" cy="1610281"/>
            <a:chOff x="-114239" y="-3"/>
            <a:chExt cx="6371338" cy="428858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054392D-6EAF-8F2D-0BF2-E3695A9DCB63}"/>
                </a:ext>
              </a:extLst>
            </p:cNvPr>
            <p:cNvSpPr/>
            <p:nvPr/>
          </p:nvSpPr>
          <p:spPr>
            <a:xfrm>
              <a:off x="2" y="2888577"/>
              <a:ext cx="1005183" cy="1391340"/>
            </a:xfrm>
            <a:prstGeom prst="roundRect">
              <a:avLst>
                <a:gd name="adj" fmla="val 0"/>
              </a:avLst>
            </a:prstGeom>
            <a:solidFill>
              <a:srgbClr val="7A263A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rgbClr val="95BFE5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871E790-9229-5E9F-6C06-3C24BA3C00AF}"/>
                </a:ext>
              </a:extLst>
            </p:cNvPr>
            <p:cNvSpPr/>
            <p:nvPr/>
          </p:nvSpPr>
          <p:spPr>
            <a:xfrm>
              <a:off x="2" y="0"/>
              <a:ext cx="1009007" cy="2888580"/>
            </a:xfrm>
            <a:prstGeom prst="roundRect">
              <a:avLst>
                <a:gd name="adj" fmla="val 0"/>
              </a:avLst>
            </a:prstGeom>
            <a:solidFill>
              <a:srgbClr val="EEB4B3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rgbClr val="95BFE5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25B76D8-A15C-AE8D-C4F1-EB87DC653813}"/>
                </a:ext>
              </a:extLst>
            </p:cNvPr>
            <p:cNvSpPr/>
            <p:nvPr/>
          </p:nvSpPr>
          <p:spPr>
            <a:xfrm>
              <a:off x="1005185" y="2888574"/>
              <a:ext cx="4754809" cy="1391340"/>
            </a:xfrm>
            <a:prstGeom prst="roundRect">
              <a:avLst>
                <a:gd name="adj" fmla="val 0"/>
              </a:avLst>
            </a:prstGeom>
            <a:solidFill>
              <a:srgbClr val="5AB1BB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rgbClr val="95BFE5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F4DBE4-AA67-9020-384E-02DAFD130663}"/>
                </a:ext>
              </a:extLst>
            </p:cNvPr>
            <p:cNvSpPr txBox="1"/>
            <p:nvPr/>
          </p:nvSpPr>
          <p:spPr>
            <a:xfrm rot="16200000">
              <a:off x="-499477" y="1271107"/>
              <a:ext cx="2262769" cy="1492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>
                  <a:solidFill>
                    <a:schemeClr val="bg1"/>
                  </a:solidFill>
                  <a:latin typeface="Android Insomnia" pitchFamily="2" charset="-128"/>
                  <a:ea typeface="Android Insomnia" pitchFamily="2" charset="-128"/>
                  <a:cs typeface="Android Insomnia" pitchFamily="2" charset="-128"/>
                </a:rPr>
                <a:t>sf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10FA0B-6250-4C15-F7B7-152955C230CA}"/>
                </a:ext>
              </a:extLst>
            </p:cNvPr>
            <p:cNvSpPr/>
            <p:nvPr/>
          </p:nvSpPr>
          <p:spPr>
            <a:xfrm>
              <a:off x="1009009" y="0"/>
              <a:ext cx="4750442" cy="2888577"/>
            </a:xfrm>
            <a:prstGeom prst="roundRect">
              <a:avLst>
                <a:gd name="adj" fmla="val 0"/>
              </a:avLst>
            </a:prstGeom>
            <a:solidFill>
              <a:srgbClr val="FEC601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rgbClr val="95BFE5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6B6704-1C20-531A-B079-D8F92FF8400E}"/>
                </a:ext>
              </a:extLst>
            </p:cNvPr>
            <p:cNvSpPr txBox="1"/>
            <p:nvPr/>
          </p:nvSpPr>
          <p:spPr>
            <a:xfrm>
              <a:off x="146877" y="2287590"/>
              <a:ext cx="6110222" cy="1885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>
                  <a:solidFill>
                    <a:schemeClr val="bg1"/>
                  </a:solidFill>
                  <a:latin typeface="Android Insomnia" pitchFamily="2" charset="-128"/>
                  <a:ea typeface="Android Insomnia" pitchFamily="2" charset="-128"/>
                  <a:cs typeface="Android Insomnia" pitchFamily="2" charset="-128"/>
                </a:rPr>
                <a:t>causeway</a:t>
              </a:r>
              <a:endParaRPr lang="en-GB" sz="4000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D935E82-2C45-0A99-3C23-875B47D4918B}"/>
                </a:ext>
              </a:extLst>
            </p:cNvPr>
            <p:cNvSpPr/>
            <p:nvPr/>
          </p:nvSpPr>
          <p:spPr>
            <a:xfrm>
              <a:off x="991008" y="0"/>
              <a:ext cx="18001" cy="4279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4F4BE3-A49A-00F5-336A-61171E82B8F7}"/>
                </a:ext>
              </a:extLst>
            </p:cNvPr>
            <p:cNvSpPr/>
            <p:nvPr/>
          </p:nvSpPr>
          <p:spPr>
            <a:xfrm rot="16200000" flipH="1">
              <a:off x="2877499" y="3349"/>
              <a:ext cx="18001" cy="5759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F7479C-490C-78F8-40BB-FDE4ADB3CBFE}"/>
                </a:ext>
              </a:extLst>
            </p:cNvPr>
            <p:cNvSpPr/>
            <p:nvPr/>
          </p:nvSpPr>
          <p:spPr>
            <a:xfrm>
              <a:off x="1119" y="-3"/>
              <a:ext cx="45718" cy="4279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A75B871-B0C1-BB13-4156-FCE5167B4885}"/>
                </a:ext>
              </a:extLst>
            </p:cNvPr>
            <p:cNvSpPr/>
            <p:nvPr/>
          </p:nvSpPr>
          <p:spPr>
            <a:xfrm>
              <a:off x="5725976" y="-3"/>
              <a:ext cx="45718" cy="4279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737242C-30DD-04B8-9E91-E7EA8ED199F3}"/>
                </a:ext>
              </a:extLst>
            </p:cNvPr>
            <p:cNvSpPr/>
            <p:nvPr/>
          </p:nvSpPr>
          <p:spPr>
            <a:xfrm rot="16200000">
              <a:off x="2870745" y="-2855228"/>
              <a:ext cx="45720" cy="5756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4A98EA6-6EE4-6618-1F8F-1925C59208F1}"/>
                </a:ext>
              </a:extLst>
            </p:cNvPr>
            <p:cNvSpPr/>
            <p:nvPr/>
          </p:nvSpPr>
          <p:spPr>
            <a:xfrm rot="16200000">
              <a:off x="2855225" y="1387630"/>
              <a:ext cx="45720" cy="5756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0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12E3D2B-948A-80B3-F86D-783752233DA2}"/>
              </a:ext>
            </a:extLst>
          </p:cNvPr>
          <p:cNvSpPr txBox="1"/>
          <p:nvPr/>
        </p:nvSpPr>
        <p:spPr>
          <a:xfrm>
            <a:off x="401084" y="1563959"/>
            <a:ext cx="1949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latin typeface="Avenir Next LT Pro" panose="020B0504020202020204" pitchFamily="34" charset="0"/>
                <a:ea typeface="Android Insomnia" pitchFamily="2" charset="-128"/>
                <a:cs typeface="Android Insomnia" pitchFamily="2" charset="-128"/>
              </a:rPr>
              <a:t>causeway.apache.org</a:t>
            </a:r>
          </a:p>
        </p:txBody>
      </p:sp>
    </p:spTree>
    <p:extLst>
      <p:ext uri="{BB962C8B-B14F-4D97-AF65-F5344CB8AC3E}">
        <p14:creationId xmlns:p14="http://schemas.microsoft.com/office/powerpoint/2010/main" val="417310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Android Insomnia</vt:lpstr>
      <vt:lpstr>Aptos</vt:lpstr>
      <vt:lpstr>Aptos Display</vt:lpstr>
      <vt:lpstr>Arial</vt:lpstr>
      <vt:lpstr>Avenir Next LT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3</cp:revision>
  <dcterms:created xsi:type="dcterms:W3CDTF">2024-02-29T23:12:49Z</dcterms:created>
  <dcterms:modified xsi:type="dcterms:W3CDTF">2024-02-29T23:45:31Z</dcterms:modified>
</cp:coreProperties>
</file>