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0" r:id="rId4"/>
    <p:sldId id="263" r:id="rId5"/>
    <p:sldId id="261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6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2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4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8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3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148E-802E-43AD-A69B-11129231369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AFCE-791E-4CCF-A72E-68E20111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AuthenticationManager</a:t>
            </a:r>
            <a:r>
              <a:rPr lang="en-GB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AuthorizationManager</a:t>
            </a:r>
            <a:r>
              <a:rPr lang="en-GB" dirty="0"/>
              <a:t>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69847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ShiroAuthenticatorOrAuthorizor</a:t>
            </a:r>
            <a:endParaRPr lang="en-GB" dirty="0"/>
          </a:p>
        </p:txBody>
      </p:sp>
      <p:sp>
        <p:nvSpPr>
          <p:cNvPr id="2" name="Left Arrow 1"/>
          <p:cNvSpPr/>
          <p:nvPr/>
        </p:nvSpPr>
        <p:spPr>
          <a:xfrm rot="16200000" flipV="1">
            <a:off x="1997714" y="98630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 rot="16200000" flipV="1">
            <a:off x="5616116" y="6529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AuthenticationManager</a:t>
            </a:r>
            <a:r>
              <a:rPr lang="en-GB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AuthorizationManager</a:t>
            </a:r>
            <a:r>
              <a:rPr lang="en-GB" dirty="0"/>
              <a:t>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338437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Shiro’s</a:t>
            </a:r>
            <a:br>
              <a:rPr lang="en-GB" dirty="0"/>
            </a:br>
            <a:r>
              <a:rPr lang="en-GB" dirty="0"/>
              <a:t>Realm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852936"/>
            <a:ext cx="33843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Shiro’s</a:t>
            </a:r>
            <a:br>
              <a:rPr lang="en-GB" dirty="0"/>
            </a:br>
            <a:r>
              <a:rPr lang="en-GB" dirty="0" err="1"/>
              <a:t>IniRealm</a:t>
            </a:r>
            <a:r>
              <a:rPr lang="en-GB" dirty="0"/>
              <a:t> </a:t>
            </a:r>
            <a:r>
              <a:rPr lang="en-GB" dirty="0" err="1"/>
              <a:t>Impl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69847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ShiroAuthenticatorOrAuthorizor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39952" y="2204864"/>
            <a:ext cx="33843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&lt;&lt;request-scoped&gt;&gt;</a:t>
            </a:r>
            <a:br>
              <a:rPr lang="en-GB" sz="1400" i="1" dirty="0"/>
            </a:br>
            <a:r>
              <a:rPr lang="en-GB" dirty="0"/>
              <a:t>Subject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259632" y="4005064"/>
            <a:ext cx="1800200" cy="8640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WEBINF/shiro.ini</a:t>
            </a:r>
          </a:p>
        </p:txBody>
      </p:sp>
      <p:sp>
        <p:nvSpPr>
          <p:cNvPr id="2" name="Left Arrow 1"/>
          <p:cNvSpPr/>
          <p:nvPr/>
        </p:nvSpPr>
        <p:spPr>
          <a:xfrm rot="16200000" flipV="1">
            <a:off x="1997714" y="98630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 rot="16200000" flipV="1">
            <a:off x="1997714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 rot="16200000" flipV="1">
            <a:off x="5616116" y="6529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ircular Arrow 14"/>
          <p:cNvSpPr/>
          <p:nvPr/>
        </p:nvSpPr>
        <p:spPr>
          <a:xfrm rot="21254895" flipV="1">
            <a:off x="3545886" y="2199048"/>
            <a:ext cx="972108" cy="10801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928008"/>
              <a:gd name="adj5" fmla="val 1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Arrow 15"/>
          <p:cNvSpPr/>
          <p:nvPr/>
        </p:nvSpPr>
        <p:spPr>
          <a:xfrm rot="16200000" flipV="1">
            <a:off x="5625572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-Down Arrow 16"/>
          <p:cNvSpPr/>
          <p:nvPr/>
        </p:nvSpPr>
        <p:spPr>
          <a:xfrm flipV="1">
            <a:off x="1997714" y="3501008"/>
            <a:ext cx="432048" cy="61206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3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AuthenticationManager</a:t>
            </a:r>
            <a:r>
              <a:rPr lang="en-GB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AuthorizationManager</a:t>
            </a:r>
            <a:r>
              <a:rPr lang="en-GB" dirty="0"/>
              <a:t>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338437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Shiro’s</a:t>
            </a:r>
            <a:br>
              <a:rPr lang="en-GB" dirty="0"/>
            </a:br>
            <a:r>
              <a:rPr lang="en-GB" dirty="0"/>
              <a:t>Realm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852936"/>
            <a:ext cx="33843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CausewayLdapRealm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69847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ShiroAuthenticatorOrAuthorizor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39952" y="2204864"/>
            <a:ext cx="33843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&lt;&lt;request-scoped&gt;&gt;</a:t>
            </a:r>
            <a:br>
              <a:rPr lang="en-GB" sz="1400" i="1" dirty="0"/>
            </a:br>
            <a:r>
              <a:rPr lang="en-GB" dirty="0"/>
              <a:t>Subject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123728" y="4077072"/>
            <a:ext cx="1800200" cy="8640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WEBINF/shiro.ini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611560" y="4077072"/>
            <a:ext cx="864096" cy="86409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LDAP</a:t>
            </a:r>
          </a:p>
        </p:txBody>
      </p:sp>
      <p:sp>
        <p:nvSpPr>
          <p:cNvPr id="11" name="Left Arrow 10"/>
          <p:cNvSpPr/>
          <p:nvPr/>
        </p:nvSpPr>
        <p:spPr>
          <a:xfrm rot="16200000" flipV="1">
            <a:off x="1997714" y="98630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/>
          <p:cNvSpPr/>
          <p:nvPr/>
        </p:nvSpPr>
        <p:spPr>
          <a:xfrm rot="16200000" flipV="1">
            <a:off x="1997714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Arrow 14"/>
          <p:cNvSpPr/>
          <p:nvPr/>
        </p:nvSpPr>
        <p:spPr>
          <a:xfrm rot="16200000" flipV="1">
            <a:off x="5616116" y="6529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ircular Arrow 15"/>
          <p:cNvSpPr/>
          <p:nvPr/>
        </p:nvSpPr>
        <p:spPr>
          <a:xfrm rot="21254895" flipV="1">
            <a:off x="3545886" y="2199048"/>
            <a:ext cx="972108" cy="10801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928008"/>
              <a:gd name="adj5" fmla="val 1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Arrow 16"/>
          <p:cNvSpPr/>
          <p:nvPr/>
        </p:nvSpPr>
        <p:spPr>
          <a:xfrm rot="16200000" flipV="1">
            <a:off x="5625572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Up-Down Arrow 18"/>
          <p:cNvSpPr/>
          <p:nvPr/>
        </p:nvSpPr>
        <p:spPr>
          <a:xfrm flipV="1">
            <a:off x="2771800" y="3501008"/>
            <a:ext cx="432048" cy="61206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-Down Arrow 19"/>
          <p:cNvSpPr/>
          <p:nvPr/>
        </p:nvSpPr>
        <p:spPr>
          <a:xfrm flipV="1">
            <a:off x="827584" y="3501008"/>
            <a:ext cx="432048" cy="61206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09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AuthenticationManager</a:t>
            </a:r>
            <a:r>
              <a:rPr lang="en-GB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AuthorizationManager</a:t>
            </a:r>
            <a:r>
              <a:rPr lang="en-GB" dirty="0"/>
              <a:t>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338437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Shiro’s</a:t>
            </a:r>
            <a:br>
              <a:rPr lang="en-GB" dirty="0"/>
            </a:br>
            <a:r>
              <a:rPr lang="en-GB" dirty="0"/>
              <a:t>Realm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852936"/>
            <a:ext cx="33843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CausewayModuleExtSecman</a:t>
            </a:r>
            <a:br>
              <a:rPr lang="en-GB"/>
            </a:br>
            <a:r>
              <a:rPr lang="en-GB"/>
              <a:t>ShiroRealm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69847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ShiroAuthenticatorOrAuthorizor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39952" y="2204864"/>
            <a:ext cx="33843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&lt;&lt;request-scoped&gt;&gt;</a:t>
            </a:r>
            <a:br>
              <a:rPr lang="en-GB" sz="1400" i="1" dirty="0"/>
            </a:br>
            <a:r>
              <a:rPr lang="en-GB" dirty="0"/>
              <a:t>Subject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1115616" y="4005064"/>
            <a:ext cx="2232248" cy="237626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47415" y="422108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RDBMS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42540" y="5636096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Passwd</a:t>
            </a:r>
            <a:endParaRPr lang="en-GB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1233780" y="4916016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57068" y="5276056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13900" y="4941168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Perms</a:t>
            </a:r>
          </a:p>
        </p:txBody>
      </p:sp>
      <p:sp>
        <p:nvSpPr>
          <p:cNvPr id="19" name="Left Arrow 18"/>
          <p:cNvSpPr/>
          <p:nvPr/>
        </p:nvSpPr>
        <p:spPr>
          <a:xfrm rot="16200000" flipV="1">
            <a:off x="1997714" y="98630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Arrow 19"/>
          <p:cNvSpPr/>
          <p:nvPr/>
        </p:nvSpPr>
        <p:spPr>
          <a:xfrm rot="16200000" flipV="1">
            <a:off x="1997714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-Down Arrow 20"/>
          <p:cNvSpPr/>
          <p:nvPr/>
        </p:nvSpPr>
        <p:spPr>
          <a:xfrm flipV="1">
            <a:off x="1997714" y="3501008"/>
            <a:ext cx="432048" cy="61206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21"/>
          <p:cNvSpPr/>
          <p:nvPr/>
        </p:nvSpPr>
        <p:spPr>
          <a:xfrm rot="16200000" flipV="1">
            <a:off x="5616116" y="6529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ircular Arrow 22"/>
          <p:cNvSpPr/>
          <p:nvPr/>
        </p:nvSpPr>
        <p:spPr>
          <a:xfrm rot="21254895" flipV="1">
            <a:off x="3545886" y="2199048"/>
            <a:ext cx="972108" cy="10801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928008"/>
              <a:gd name="adj5" fmla="val 1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Arrow 23"/>
          <p:cNvSpPr/>
          <p:nvPr/>
        </p:nvSpPr>
        <p:spPr>
          <a:xfrm rot="16200000" flipV="1">
            <a:off x="5625572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5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AuthenticationManager</a:t>
            </a:r>
            <a:r>
              <a:rPr lang="en-GB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AuthorizationManager</a:t>
            </a:r>
            <a:r>
              <a:rPr lang="en-GB" dirty="0"/>
              <a:t>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338437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Shiro’s</a:t>
            </a:r>
            <a:br>
              <a:rPr lang="en-GB" dirty="0"/>
            </a:br>
            <a:r>
              <a:rPr lang="en-GB" dirty="0"/>
              <a:t>Realm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852936"/>
            <a:ext cx="33843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CausewayModuleExtSecman</a:t>
            </a:r>
            <a:br>
              <a:rPr lang="en-GB"/>
            </a:br>
            <a:r>
              <a:rPr lang="en-GB"/>
              <a:t>ShiroRealm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69847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ShiroAuthenticatorOrAuthorizor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39952" y="2204864"/>
            <a:ext cx="33843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&lt;&lt;request-scoped&gt;&gt;</a:t>
            </a:r>
            <a:br>
              <a:rPr lang="en-GB" sz="1400" i="1" dirty="0"/>
            </a:br>
            <a:r>
              <a:rPr lang="en-GB" dirty="0"/>
              <a:t>Subject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39552" y="4653136"/>
            <a:ext cx="864096" cy="86409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LDAP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552" y="3742184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</a:t>
            </a:r>
            <a:br>
              <a:rPr lang="en-GB"/>
            </a:br>
            <a:r>
              <a:rPr lang="en-GB"/>
              <a:t>LdapRealm</a:t>
            </a:r>
            <a:endParaRPr lang="en-GB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1763688" y="4293096"/>
            <a:ext cx="2232248" cy="237626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395487" y="450912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RDBMS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90612" y="5924128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Passwd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1881852" y="5204048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05140" y="5564088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61972" y="5229200"/>
            <a:ext cx="944864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Perms</a:t>
            </a:r>
          </a:p>
        </p:txBody>
      </p:sp>
      <p:sp>
        <p:nvSpPr>
          <p:cNvPr id="26" name="Left Arrow 25"/>
          <p:cNvSpPr/>
          <p:nvPr/>
        </p:nvSpPr>
        <p:spPr>
          <a:xfrm rot="16200000" flipV="1">
            <a:off x="1997714" y="98630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Arrow 26"/>
          <p:cNvSpPr/>
          <p:nvPr/>
        </p:nvSpPr>
        <p:spPr>
          <a:xfrm rot="16200000" flipV="1">
            <a:off x="1997714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Arrow 27"/>
          <p:cNvSpPr/>
          <p:nvPr/>
        </p:nvSpPr>
        <p:spPr>
          <a:xfrm rot="16200000" flipV="1">
            <a:off x="1057418" y="3487198"/>
            <a:ext cx="360040" cy="38766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Arrow 28"/>
          <p:cNvSpPr/>
          <p:nvPr/>
        </p:nvSpPr>
        <p:spPr>
          <a:xfrm rot="16200000" flipV="1">
            <a:off x="5616116" y="6529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ircular Arrow 29"/>
          <p:cNvSpPr/>
          <p:nvPr/>
        </p:nvSpPr>
        <p:spPr>
          <a:xfrm rot="21254895" flipV="1">
            <a:off x="3545886" y="2199048"/>
            <a:ext cx="972108" cy="10801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928008"/>
              <a:gd name="adj5" fmla="val 1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 Arrow 30"/>
          <p:cNvSpPr/>
          <p:nvPr/>
        </p:nvSpPr>
        <p:spPr>
          <a:xfrm rot="16200000" flipV="1">
            <a:off x="5625572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-Down Arrow 31"/>
          <p:cNvSpPr/>
          <p:nvPr/>
        </p:nvSpPr>
        <p:spPr>
          <a:xfrm flipV="1">
            <a:off x="827584" y="4210236"/>
            <a:ext cx="432048" cy="61206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Up-Down Arrow 32"/>
          <p:cNvSpPr/>
          <p:nvPr/>
        </p:nvSpPr>
        <p:spPr>
          <a:xfrm flipV="1">
            <a:off x="2627784" y="3501008"/>
            <a:ext cx="432048" cy="871246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0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AuthenticationManager</a:t>
            </a:r>
            <a:r>
              <a:rPr lang="en-GB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AuthorizationManager</a:t>
            </a:r>
            <a:r>
              <a:rPr lang="en-GB" dirty="0"/>
              <a:t>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3384376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Shiro’s</a:t>
            </a:r>
            <a:br>
              <a:rPr lang="en-GB" dirty="0"/>
            </a:br>
            <a:r>
              <a:rPr lang="en-GB" dirty="0"/>
              <a:t>Realm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852936"/>
            <a:ext cx="33843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Shiro</a:t>
            </a:r>
            <a:br>
              <a:rPr lang="en-GB" dirty="0"/>
            </a:br>
            <a:r>
              <a:rPr lang="en-GB" dirty="0"/>
              <a:t>JDBC Realm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69847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ShiroAuthenticatorOrAuthorizor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39952" y="2204864"/>
            <a:ext cx="33843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&lt;&lt;request-scoped&gt;&gt;</a:t>
            </a:r>
            <a:br>
              <a:rPr lang="en-GB" sz="1400" i="1" dirty="0"/>
            </a:br>
            <a:r>
              <a:rPr lang="en-GB" dirty="0"/>
              <a:t>Subject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1115616" y="4293096"/>
            <a:ext cx="2232248" cy="158417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747415" y="507589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RDBMS</a:t>
            </a:r>
          </a:p>
        </p:txBody>
      </p:sp>
      <p:sp>
        <p:nvSpPr>
          <p:cNvPr id="26" name="Left Arrow 25"/>
          <p:cNvSpPr/>
          <p:nvPr/>
        </p:nvSpPr>
        <p:spPr>
          <a:xfrm rot="16200000" flipV="1">
            <a:off x="1997714" y="98630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Arrow 26"/>
          <p:cNvSpPr/>
          <p:nvPr/>
        </p:nvSpPr>
        <p:spPr>
          <a:xfrm rot="16200000" flipV="1">
            <a:off x="1997714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Arrow 28"/>
          <p:cNvSpPr/>
          <p:nvPr/>
        </p:nvSpPr>
        <p:spPr>
          <a:xfrm rot="16200000" flipV="1">
            <a:off x="5616116" y="6529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ircular Arrow 29"/>
          <p:cNvSpPr/>
          <p:nvPr/>
        </p:nvSpPr>
        <p:spPr>
          <a:xfrm rot="21254895" flipV="1">
            <a:off x="3545886" y="2199048"/>
            <a:ext cx="972108" cy="10801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928008"/>
              <a:gd name="adj5" fmla="val 1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 Arrow 30"/>
          <p:cNvSpPr/>
          <p:nvPr/>
        </p:nvSpPr>
        <p:spPr>
          <a:xfrm rot="16200000" flipV="1">
            <a:off x="5625572" y="175481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Up-Down Arrow 32"/>
          <p:cNvSpPr/>
          <p:nvPr/>
        </p:nvSpPr>
        <p:spPr>
          <a:xfrm flipV="1">
            <a:off x="1979712" y="3501008"/>
            <a:ext cx="432048" cy="871246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2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AuthenticationManager</a:t>
            </a:r>
            <a:r>
              <a:rPr lang="en-GB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548680"/>
            <a:ext cx="338437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AuthorizationManager</a:t>
            </a:r>
            <a:r>
              <a:rPr lang="en-GB" dirty="0"/>
              <a:t>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33843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ByPassAuthenticator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139952" y="1196752"/>
            <a:ext cx="33843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Causeway’s</a:t>
            </a:r>
            <a:br>
              <a:rPr lang="en-GB" dirty="0"/>
            </a:br>
            <a:r>
              <a:rPr lang="en-GB" dirty="0" err="1"/>
              <a:t>ByPassAuthorizor</a:t>
            </a:r>
            <a:endParaRPr lang="en-GB" dirty="0"/>
          </a:p>
        </p:txBody>
      </p:sp>
      <p:sp>
        <p:nvSpPr>
          <p:cNvPr id="10" name="Left Arrow 9"/>
          <p:cNvSpPr/>
          <p:nvPr/>
        </p:nvSpPr>
        <p:spPr>
          <a:xfrm rot="16200000" flipV="1">
            <a:off x="1997714" y="98630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 rot="16200000" flipV="1">
            <a:off x="5616116" y="65294"/>
            <a:ext cx="432048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0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13</cp:revision>
  <dcterms:created xsi:type="dcterms:W3CDTF">2015-05-13T11:38:49Z</dcterms:created>
  <dcterms:modified xsi:type="dcterms:W3CDTF">2023-03-12T11:11:41Z</dcterms:modified>
</cp:coreProperties>
</file>