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2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0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03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0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99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3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1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1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54548-AA0F-4A07-A88B-6A3A4057F922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9DEF-2FC4-44A4-923C-F2229A53A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3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332656"/>
            <a:ext cx="144016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ToDoItems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Delete</a:t>
            </a:r>
            <a:endParaRPr lang="en-GB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339752" y="1340768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err="1" smtClean="0"/>
              <a:t>ForXxx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648456" y="4797151"/>
            <a:ext cx="2484276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ToDoItemsRecreate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959932" y="5661248"/>
            <a:ext cx="2484276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ToDoItemsRecreate</a:t>
            </a:r>
            <a:r>
              <a:rPr lang="en-GB" dirty="0" smtClean="0"/>
              <a:t> </a:t>
            </a:r>
            <a:r>
              <a:rPr lang="en-GB" dirty="0" err="1" smtClean="0"/>
              <a:t>AndCompleteSeveral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3635896" y="1340768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> </a:t>
            </a:r>
            <a:r>
              <a:rPr lang="en-GB" sz="1600" dirty="0" err="1" smtClean="0"/>
              <a:t>ForYyy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932040" y="1340768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> </a:t>
            </a:r>
            <a:r>
              <a:rPr lang="en-GB" sz="1600" dirty="0" err="1" smtClean="0"/>
              <a:t>ForZzz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6296" y="3284984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Complete</a:t>
            </a:r>
            <a:br>
              <a:rPr lang="en-GB" sz="1600" dirty="0" smtClean="0"/>
            </a:br>
            <a:r>
              <a:rPr lang="en-GB" sz="1600" dirty="0" err="1" smtClean="0"/>
              <a:t>ForZzz</a:t>
            </a:r>
            <a:endParaRPr lang="en-GB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5940152" y="3284984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Complete </a:t>
            </a:r>
            <a:r>
              <a:rPr lang="en-GB" sz="1600" dirty="0" err="1" smtClean="0"/>
              <a:t>ForYyy</a:t>
            </a:r>
            <a:endParaRPr lang="en-GB" sz="1600" dirty="0"/>
          </a:p>
        </p:txBody>
      </p:sp>
      <p:cxnSp>
        <p:nvCxnSpPr>
          <p:cNvPr id="23" name="Curved Connector 22"/>
          <p:cNvCxnSpPr>
            <a:stCxn id="10" idx="0"/>
            <a:endCxn id="4" idx="2"/>
          </p:cNvCxnSpPr>
          <p:nvPr/>
        </p:nvCxnSpPr>
        <p:spPr>
          <a:xfrm rot="16200000" flipV="1">
            <a:off x="-441110" y="2465447"/>
            <a:ext cx="3744415" cy="918994"/>
          </a:xfrm>
          <a:prstGeom prst="curvedConnector3">
            <a:avLst>
              <a:gd name="adj1" fmla="val 276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0"/>
            <a:endCxn id="5" idx="2"/>
          </p:cNvCxnSpPr>
          <p:nvPr/>
        </p:nvCxnSpPr>
        <p:spPr>
          <a:xfrm rot="5400000" flipH="1" flipV="1">
            <a:off x="1017052" y="2934391"/>
            <a:ext cx="2736303" cy="98921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" idx="0"/>
            <a:endCxn id="13" idx="2"/>
          </p:cNvCxnSpPr>
          <p:nvPr/>
        </p:nvCxnSpPr>
        <p:spPr>
          <a:xfrm rot="5400000" flipH="1" flipV="1">
            <a:off x="1665124" y="2286319"/>
            <a:ext cx="2736303" cy="22853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0" idx="0"/>
            <a:endCxn id="14" idx="2"/>
          </p:cNvCxnSpPr>
          <p:nvPr/>
        </p:nvCxnSpPr>
        <p:spPr>
          <a:xfrm rot="5400000" flipH="1" flipV="1">
            <a:off x="2313196" y="1638247"/>
            <a:ext cx="2736303" cy="358150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1" idx="0"/>
            <a:endCxn id="5" idx="2"/>
          </p:cNvCxnSpPr>
          <p:nvPr/>
        </p:nvCxnSpPr>
        <p:spPr>
          <a:xfrm rot="16200000" flipV="1">
            <a:off x="2240741" y="2699919"/>
            <a:ext cx="3600400" cy="232225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1" idx="0"/>
            <a:endCxn id="16" idx="2"/>
          </p:cNvCxnSpPr>
          <p:nvPr/>
        </p:nvCxnSpPr>
        <p:spPr>
          <a:xfrm rot="5400000" flipH="1" flipV="1">
            <a:off x="5013049" y="4194085"/>
            <a:ext cx="1656184" cy="127814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1" idx="0"/>
            <a:endCxn id="15" idx="2"/>
          </p:cNvCxnSpPr>
          <p:nvPr/>
        </p:nvCxnSpPr>
        <p:spPr>
          <a:xfrm rot="5400000" flipH="1" flipV="1">
            <a:off x="5661121" y="3546013"/>
            <a:ext cx="1656184" cy="257428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1" idx="0"/>
            <a:endCxn id="4" idx="2"/>
          </p:cNvCxnSpPr>
          <p:nvPr/>
        </p:nvCxnSpPr>
        <p:spPr>
          <a:xfrm rot="16200000" flipV="1">
            <a:off x="782579" y="1241757"/>
            <a:ext cx="4608512" cy="4230470"/>
          </a:xfrm>
          <a:prstGeom prst="curvedConnector3">
            <a:avLst>
              <a:gd name="adj1" fmla="val 3609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11" idx="0"/>
            <a:endCxn id="13" idx="2"/>
          </p:cNvCxnSpPr>
          <p:nvPr/>
        </p:nvCxnSpPr>
        <p:spPr>
          <a:xfrm rot="16200000" flipV="1">
            <a:off x="2888813" y="3347991"/>
            <a:ext cx="3600400" cy="102611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11" idx="0"/>
            <a:endCxn id="14" idx="2"/>
          </p:cNvCxnSpPr>
          <p:nvPr/>
        </p:nvCxnSpPr>
        <p:spPr>
          <a:xfrm rot="5400000" flipH="1" flipV="1">
            <a:off x="3536885" y="3726033"/>
            <a:ext cx="3600400" cy="27003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1840" y="332656"/>
            <a:ext cx="1440160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ToDoItems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Delete</a:t>
            </a:r>
            <a:endParaRPr lang="en-GB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835696" y="1628800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err="1" smtClean="0"/>
              <a:t>ForXxx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1115616" y="4149080"/>
            <a:ext cx="2484276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ToDoItemsRecreate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329862" y="5373216"/>
            <a:ext cx="2484276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ToDoItemsRecreate</a:t>
            </a:r>
            <a:r>
              <a:rPr lang="en-GB" dirty="0" smtClean="0"/>
              <a:t> </a:t>
            </a:r>
            <a:r>
              <a:rPr lang="en-GB" dirty="0" err="1" smtClean="0"/>
              <a:t>AndCompleteSeveral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3131840" y="1628800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> </a:t>
            </a:r>
            <a:r>
              <a:rPr lang="en-GB" sz="1600" dirty="0" err="1" smtClean="0"/>
              <a:t>ForYyy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427984" y="1628800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> </a:t>
            </a:r>
            <a:r>
              <a:rPr lang="en-GB" sz="1600" dirty="0" err="1" smtClean="0"/>
              <a:t>ForZzz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5508104" y="3356992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Complete</a:t>
            </a:r>
            <a:br>
              <a:rPr lang="en-GB" sz="1600" dirty="0" smtClean="0"/>
            </a:br>
            <a:r>
              <a:rPr lang="en-GB" sz="1600" dirty="0" err="1" smtClean="0"/>
              <a:t>ForZzz</a:t>
            </a:r>
            <a:endParaRPr lang="en-GB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211960" y="3356992"/>
            <a:ext cx="108012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ToDoItem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Complete </a:t>
            </a:r>
            <a:r>
              <a:rPr lang="en-GB" sz="1600" dirty="0" err="1" smtClean="0"/>
              <a:t>ForYyy</a:t>
            </a:r>
            <a:endParaRPr lang="en-GB" sz="1600" dirty="0"/>
          </a:p>
        </p:txBody>
      </p:sp>
      <p:cxnSp>
        <p:nvCxnSpPr>
          <p:cNvPr id="21" name="Curved Connector 20"/>
          <p:cNvCxnSpPr>
            <a:stCxn id="13" idx="0"/>
            <a:endCxn id="4" idx="2"/>
          </p:cNvCxnSpPr>
          <p:nvPr/>
        </p:nvCxnSpPr>
        <p:spPr>
          <a:xfrm rot="5400000" flipH="1" flipV="1">
            <a:off x="3473878" y="1250758"/>
            <a:ext cx="576064" cy="180020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0"/>
            <a:endCxn id="4" idx="2"/>
          </p:cNvCxnSpPr>
          <p:nvPr/>
        </p:nvCxnSpPr>
        <p:spPr>
          <a:xfrm rot="5400000" flipH="1" flipV="1">
            <a:off x="2825806" y="602686"/>
            <a:ext cx="576064" cy="147616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0"/>
            <a:endCxn id="4" idx="2"/>
          </p:cNvCxnSpPr>
          <p:nvPr/>
        </p:nvCxnSpPr>
        <p:spPr>
          <a:xfrm rot="16200000" flipV="1">
            <a:off x="4121950" y="782706"/>
            <a:ext cx="576064" cy="111612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5" idx="0"/>
            <a:endCxn id="14" idx="2"/>
          </p:cNvCxnSpPr>
          <p:nvPr/>
        </p:nvCxnSpPr>
        <p:spPr>
          <a:xfrm rot="16200000" flipV="1">
            <a:off x="5004048" y="2312876"/>
            <a:ext cx="1008112" cy="108012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3" idx="2"/>
          </p:cNvCxnSpPr>
          <p:nvPr/>
        </p:nvCxnSpPr>
        <p:spPr>
          <a:xfrm rot="16200000" flipV="1">
            <a:off x="3707904" y="2312876"/>
            <a:ext cx="1008112" cy="108012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0"/>
            <a:endCxn id="5" idx="2"/>
          </p:cNvCxnSpPr>
          <p:nvPr/>
        </p:nvCxnSpPr>
        <p:spPr>
          <a:xfrm rot="5400000" flipH="1" flipV="1">
            <a:off x="1466655" y="3239979"/>
            <a:ext cx="1800200" cy="1800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" idx="0"/>
            <a:endCxn id="13" idx="2"/>
          </p:cNvCxnSpPr>
          <p:nvPr/>
        </p:nvCxnSpPr>
        <p:spPr>
          <a:xfrm rot="5400000" flipH="1" flipV="1">
            <a:off x="2114727" y="2591907"/>
            <a:ext cx="1800200" cy="131414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0" idx="0"/>
            <a:endCxn id="14" idx="2"/>
          </p:cNvCxnSpPr>
          <p:nvPr/>
        </p:nvCxnSpPr>
        <p:spPr>
          <a:xfrm rot="5400000" flipH="1" flipV="1">
            <a:off x="2762799" y="1943835"/>
            <a:ext cx="1800200" cy="261029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1" idx="0"/>
            <a:endCxn id="10" idx="2"/>
          </p:cNvCxnSpPr>
          <p:nvPr/>
        </p:nvCxnSpPr>
        <p:spPr>
          <a:xfrm rot="16200000" flipV="1">
            <a:off x="3212849" y="4014065"/>
            <a:ext cx="504056" cy="221424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1" idx="0"/>
            <a:endCxn id="16" idx="2"/>
          </p:cNvCxnSpPr>
          <p:nvPr/>
        </p:nvCxnSpPr>
        <p:spPr>
          <a:xfrm rot="5400000" flipH="1" flipV="1">
            <a:off x="4013938" y="4635134"/>
            <a:ext cx="1296144" cy="18002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1" idx="0"/>
            <a:endCxn id="15" idx="2"/>
          </p:cNvCxnSpPr>
          <p:nvPr/>
        </p:nvCxnSpPr>
        <p:spPr>
          <a:xfrm rot="5400000" flipH="1" flipV="1">
            <a:off x="4662010" y="3987062"/>
            <a:ext cx="1296144" cy="147616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3</cp:revision>
  <dcterms:created xsi:type="dcterms:W3CDTF">2014-12-11T09:24:00Z</dcterms:created>
  <dcterms:modified xsi:type="dcterms:W3CDTF">2014-12-11T09:44:19Z</dcterms:modified>
</cp:coreProperties>
</file>