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70" r:id="rId2"/>
    <p:sldId id="284" r:id="rId3"/>
    <p:sldId id="285" r:id="rId4"/>
    <p:sldId id="283" r:id="rId5"/>
    <p:sldId id="282" r:id="rId6"/>
    <p:sldId id="279" r:id="rId7"/>
    <p:sldId id="281" r:id="rId8"/>
    <p:sldId id="280" r:id="rId9"/>
    <p:sldId id="277" r:id="rId10"/>
    <p:sldId id="278" r:id="rId11"/>
    <p:sldId id="275" r:id="rId12"/>
    <p:sldId id="276" r:id="rId13"/>
    <p:sldId id="274" r:id="rId14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84"/>
            <p14:sldId id="285"/>
            <p14:sldId id="283"/>
            <p14:sldId id="282"/>
            <p14:sldId id="279"/>
            <p14:sldId id="281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BB"/>
    <a:srgbClr val="EEB4B3"/>
    <a:srgbClr val="7A263A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>
        <p:scale>
          <a:sx n="218" d="100"/>
          <a:sy n="218" d="100"/>
        </p:scale>
        <p:origin x="353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aywood" userId="ba5251687d74139f" providerId="LiveId" clId="{2ED73A8C-87F5-43B3-BDA8-BF6A2E27D999}"/>
    <pc:docChg chg="undo redo custSel addSld delSld modSld sldOrd modMainMaster addSection modSection modNotesMaster">
      <pc:chgData name="Dan Haywood" userId="ba5251687d74139f" providerId="LiveId" clId="{2ED73A8C-87F5-43B3-BDA8-BF6A2E27D999}" dt="2023-01-29T14:36:12.261" v="1118" actId="207"/>
      <pc:docMkLst>
        <pc:docMk/>
      </pc:docMkLst>
      <pc:sldChg chg="modSp del mod">
        <pc:chgData name="Dan Haywood" userId="ba5251687d74139f" providerId="LiveId" clId="{2ED73A8C-87F5-43B3-BDA8-BF6A2E27D999}" dt="2023-01-29T14:35:41.715" v="1116" actId="47"/>
        <pc:sldMkLst>
          <pc:docMk/>
          <pc:sldMk cId="1124887948" sldId="25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124887948" sldId="257"/>
            <ac:spMk id="3" creationId="{56BA9D04-7576-0017-8F07-92AFBC13D6A6}"/>
          </ac:spMkLst>
        </pc:spChg>
      </pc:sldChg>
      <pc:sldChg chg="addSp delSp modSp add del mod">
        <pc:chgData name="Dan Haywood" userId="ba5251687d74139f" providerId="LiveId" clId="{2ED73A8C-87F5-43B3-BDA8-BF6A2E27D999}" dt="2023-01-29T14:35:41.715" v="1116" actId="47"/>
        <pc:sldMkLst>
          <pc:docMk/>
          <pc:sldMk cId="4056020650" sldId="25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056020650" sldId="258"/>
            <ac:spMk id="3" creationId="{56BA9D04-7576-0017-8F07-92AFBC13D6A6}"/>
          </ac:spMkLst>
        </pc:spChg>
        <pc:spChg chg="add del mod">
          <ac:chgData name="Dan Haywood" userId="ba5251687d74139f" providerId="LiveId" clId="{2ED73A8C-87F5-43B3-BDA8-BF6A2E27D999}" dt="2023-01-13T09:11:33.084" v="13" actId="478"/>
          <ac:spMkLst>
            <pc:docMk/>
            <pc:sldMk cId="4056020650" sldId="258"/>
            <ac:spMk id="4" creationId="{9A0E5955-302B-68D7-1024-983BD7B634C3}"/>
          </ac:spMkLst>
        </pc:spChg>
        <pc:graphicFrameChg chg="add del modGraphic">
          <ac:chgData name="Dan Haywood" userId="ba5251687d74139f" providerId="LiveId" clId="{2ED73A8C-87F5-43B3-BDA8-BF6A2E27D999}" dt="2023-01-20T08:58:06.669" v="108" actId="27309"/>
          <ac:graphicFrameMkLst>
            <pc:docMk/>
            <pc:sldMk cId="4056020650" sldId="258"/>
            <ac:graphicFrameMk id="5" creationId="{A41FCE41-92C2-0DE2-4441-E18BB4CE1232}"/>
          </ac:graphicFrameMkLst>
        </pc:graphicFrame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057899579" sldId="25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057899579" sldId="259"/>
            <ac:spMk id="3" creationId="{56BA9D04-7576-0017-8F07-92AFBC13D6A6}"/>
          </ac:spMkLst>
        </pc:spChg>
      </pc:sldChg>
      <pc:sldChg chg="modSp add del mod modNotes">
        <pc:chgData name="Dan Haywood" userId="ba5251687d74139f" providerId="LiveId" clId="{2ED73A8C-87F5-43B3-BDA8-BF6A2E27D999}" dt="2023-01-29T14:35:41.715" v="1116" actId="47"/>
        <pc:sldMkLst>
          <pc:docMk/>
          <pc:sldMk cId="3508365705" sldId="260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08365705" sldId="260"/>
            <ac:spMk id="3" creationId="{56BA9D04-7576-0017-8F07-92AFBC13D6A6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2340370609" sldId="26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340370609" sldId="261"/>
            <ac:spMk id="3" creationId="{56BA9D04-7576-0017-8F07-92AFBC13D6A6}"/>
          </ac:spMkLst>
        </pc:spChg>
      </pc:sldChg>
      <pc:sldChg chg="add del">
        <pc:chgData name="Dan Haywood" userId="ba5251687d74139f" providerId="LiveId" clId="{2ED73A8C-87F5-43B3-BDA8-BF6A2E27D999}" dt="2023-01-20T08:59:58.975" v="329" actId="47"/>
        <pc:sldMkLst>
          <pc:docMk/>
          <pc:sldMk cId="3309178938" sldId="261"/>
        </pc:sldMkLst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385759908" sldId="26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85759908" sldId="262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2584438355" sldId="263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584438355" sldId="263"/>
            <ac:spMk id="3" creationId="{56BA9D04-7576-0017-8F07-92AFBC13D6A6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81311113" sldId="264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81311113" sldId="264"/>
            <ac:spMk id="3" creationId="{56BA9D04-7576-0017-8F07-92AFBC13D6A6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1819308575" sldId="265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2" creationId="{4D875408-3E42-5D08-7FED-62C7D1F59918}"/>
          </ac:spMkLst>
        </pc:spChg>
        <pc:spChg chg="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3" creationId="{56BA9D04-7576-0017-8F07-92AFBC13D6A6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4" creationId="{CAC95C35-1B48-AA1E-545D-C3E97BCC7321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5" creationId="{4035679B-9375-4A3B-9740-2D1E7E3D6445}"/>
          </ac:spMkLst>
        </pc:spChg>
        <pc:spChg chg="add del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6" creationId="{FEC4D2F5-1B5F-8B94-75B0-128AD20C2F6A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7" creationId="{33E43F3B-B6E1-7210-879B-27AFE9595588}"/>
          </ac:spMkLst>
        </pc:spChg>
        <pc:spChg chg="add del ord">
          <ac:chgData name="Dan Haywood" userId="ba5251687d74139f" providerId="LiveId" clId="{2ED73A8C-87F5-43B3-BDA8-BF6A2E27D999}" dt="2023-01-21T17:45:53.728" v="576" actId="11529"/>
          <ac:spMkLst>
            <pc:docMk/>
            <pc:sldMk cId="1819308575" sldId="265"/>
            <ac:spMk id="8" creationId="{63F1C4DE-A3A0-9782-2FFB-745DDB595D07}"/>
          </ac:spMkLst>
        </pc:spChg>
        <pc:spChg chg="add mo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8" creationId="{9DF4A75E-FDF7-67AB-AE8C-81BE4D542A18}"/>
          </ac:spMkLst>
        </pc:spChg>
        <pc:spChg chg="add del mod">
          <ac:chgData name="Dan Haywood" userId="ba5251687d74139f" providerId="LiveId" clId="{2ED73A8C-87F5-43B3-BDA8-BF6A2E27D999}" dt="2023-01-22T10:34:36.518" v="602"/>
          <ac:spMkLst>
            <pc:docMk/>
            <pc:sldMk cId="1819308575" sldId="265"/>
            <ac:spMk id="9" creationId="{065E7FF2-8023-D0B5-F488-A7DDD27DFAA0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9" creationId="{B1675645-2E2D-2715-21D4-42FEE9880303}"/>
          </ac:spMkLst>
        </pc:spChg>
        <pc:spChg chg="add del mod ord">
          <ac:chgData name="Dan Haywood" userId="ba5251687d74139f" providerId="LiveId" clId="{2ED73A8C-87F5-43B3-BDA8-BF6A2E27D999}" dt="2023-01-22T13:22:49.874" v="862" actId="478"/>
          <ac:spMkLst>
            <pc:docMk/>
            <pc:sldMk cId="1819308575" sldId="265"/>
            <ac:spMk id="10" creationId="{3EE377A3-53B5-48DD-5740-A4710F9B822F}"/>
          </ac:spMkLst>
        </pc:spChg>
        <pc:spChg chg="add mod ord">
          <ac:chgData name="Dan Haywood" userId="ba5251687d74139f" providerId="LiveId" clId="{2ED73A8C-87F5-43B3-BDA8-BF6A2E27D999}" dt="2023-01-29T14:35:22.504" v="1115"/>
          <ac:spMkLst>
            <pc:docMk/>
            <pc:sldMk cId="1819308575" sldId="265"/>
            <ac:spMk id="11" creationId="{AA536E26-CDAD-2669-7408-C0BCDF631CA2}"/>
          </ac:spMkLst>
        </pc:spChg>
        <pc:spChg chg="add del mod ord">
          <ac:chgData name="Dan Haywood" userId="ba5251687d74139f" providerId="LiveId" clId="{2ED73A8C-87F5-43B3-BDA8-BF6A2E27D999}" dt="2023-01-22T13:22:02.812" v="849" actId="478"/>
          <ac:spMkLst>
            <pc:docMk/>
            <pc:sldMk cId="1819308575" sldId="265"/>
            <ac:spMk id="12" creationId="{675559F8-0CF9-2BA5-627D-6C8E4D0B0ABA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480323446" sldId="266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480323446" sldId="266"/>
            <ac:spMk id="11" creationId="{AA536E26-CDAD-2669-7408-C0BCDF631CA2}"/>
          </ac:spMkLst>
        </pc:spChg>
      </pc:sldChg>
      <pc:sldChg chg="modSp add del">
        <pc:chgData name="Dan Haywood" userId="ba5251687d74139f" providerId="LiveId" clId="{2ED73A8C-87F5-43B3-BDA8-BF6A2E27D999}" dt="2023-01-29T14:35:41.715" v="1116" actId="47"/>
        <pc:sldMkLst>
          <pc:docMk/>
          <pc:sldMk cId="3323064042" sldId="267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323064042" sldId="267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359438781" sldId="268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359438781" sldId="268"/>
            <ac:spMk id="11" creationId="{AA536E26-CDAD-2669-7408-C0BCDF631CA2}"/>
          </ac:spMkLst>
        </pc:spChg>
      </pc:sldChg>
      <pc:sldChg chg="addSp delSp modSp add del mod ord">
        <pc:chgData name="Dan Haywood" userId="ba5251687d74139f" providerId="LiveId" clId="{2ED73A8C-87F5-43B3-BDA8-BF6A2E27D999}" dt="2023-01-29T14:35:41.715" v="1116" actId="47"/>
        <pc:sldMkLst>
          <pc:docMk/>
          <pc:sldMk cId="29293938" sldId="269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29293938" sldId="269"/>
            <ac:spMk id="11" creationId="{AA536E26-CDAD-2669-7408-C0BCDF631CA2}"/>
          </ac:spMkLst>
        </pc:spChg>
        <pc:spChg chg="add del">
          <ac:chgData name="Dan Haywood" userId="ba5251687d74139f" providerId="LiveId" clId="{2ED73A8C-87F5-43B3-BDA8-BF6A2E27D999}" dt="2023-01-24T14:48:37.096" v="978" actId="478"/>
          <ac:spMkLst>
            <pc:docMk/>
            <pc:sldMk cId="29293938" sldId="269"/>
            <ac:spMk id="12" creationId="{6C2A20CC-05EA-92A4-72EC-C0DF80257011}"/>
          </ac:spMkLst>
        </pc:spChg>
      </pc:sldChg>
      <pc:sldChg chg="addSp delSp modSp add mod ord">
        <pc:chgData name="Dan Haywood" userId="ba5251687d74139f" providerId="LiveId" clId="{2ED73A8C-87F5-43B3-BDA8-BF6A2E27D999}" dt="2023-01-29T14:36:12.261" v="1118" actId="207"/>
        <pc:sldMkLst>
          <pc:docMk/>
          <pc:sldMk cId="4130262757" sldId="270"/>
        </pc:sldMkLst>
        <pc:spChg chg="mod">
          <ac:chgData name="Dan Haywood" userId="ba5251687d74139f" providerId="LiveId" clId="{2ED73A8C-87F5-43B3-BDA8-BF6A2E27D999}" dt="2023-01-29T14:36:12.261" v="1118" actId="207"/>
          <ac:spMkLst>
            <pc:docMk/>
            <pc:sldMk cId="4130262757" sldId="270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6:04.133" v="1117" actId="207"/>
          <ac:spMkLst>
            <pc:docMk/>
            <pc:sldMk cId="4130262757" sldId="270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9" creationId="{B1675645-2E2D-2715-21D4-42FEE9880303}"/>
          </ac:spMkLst>
        </pc:spChg>
        <pc:spChg chg="add del mod">
          <ac:chgData name="Dan Haywood" userId="ba5251687d74139f" providerId="LiveId" clId="{2ED73A8C-87F5-43B3-BDA8-BF6A2E27D999}" dt="2023-01-29T14:30:55.010" v="1065" actId="767"/>
          <ac:spMkLst>
            <pc:docMk/>
            <pc:sldMk cId="4130262757" sldId="270"/>
            <ac:spMk id="10" creationId="{9E10115D-4039-6047-ECB7-D5D1AB5E180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4130262757" sldId="270"/>
            <ac:spMk id="11" creationId="{AA536E26-CDAD-2669-7408-C0BCDF631CA2}"/>
          </ac:spMkLst>
        </pc:spChg>
        <pc:spChg chg="del">
          <ac:chgData name="Dan Haywood" userId="ba5251687d74139f" providerId="LiveId" clId="{2ED73A8C-87F5-43B3-BDA8-BF6A2E27D999}" dt="2023-01-24T14:51:19.924" v="991" actId="478"/>
          <ac:spMkLst>
            <pc:docMk/>
            <pc:sldMk cId="4130262757" sldId="270"/>
            <ac:spMk id="12" creationId="{6C2A20CC-05EA-92A4-72EC-C0DF80257011}"/>
          </ac:spMkLst>
        </pc:spChg>
        <pc:spChg chg="add del">
          <ac:chgData name="Dan Haywood" userId="ba5251687d74139f" providerId="LiveId" clId="{2ED73A8C-87F5-43B3-BDA8-BF6A2E27D999}" dt="2023-01-24T14:50:27.099" v="985" actId="22"/>
          <ac:spMkLst>
            <pc:docMk/>
            <pc:sldMk cId="4130262757" sldId="270"/>
            <ac:spMk id="13" creationId="{5FB59256-E23A-80BC-D128-85428BB3650C}"/>
          </ac:spMkLst>
        </pc:spChg>
      </pc:sldChg>
      <pc:sldChg chg="modSp add del mod ord">
        <pc:chgData name="Dan Haywood" userId="ba5251687d74139f" providerId="LiveId" clId="{2ED73A8C-87F5-43B3-BDA8-BF6A2E27D999}" dt="2023-01-29T14:35:41.715" v="1116" actId="47"/>
        <pc:sldMkLst>
          <pc:docMk/>
          <pc:sldMk cId="1913613901" sldId="271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1913613901" sldId="271"/>
            <ac:spMk id="11" creationId="{AA536E26-CDAD-2669-7408-C0BCDF631CA2}"/>
          </ac:spMkLst>
        </pc:spChg>
      </pc:sldChg>
      <pc:sldChg chg="modSp add del mod">
        <pc:chgData name="Dan Haywood" userId="ba5251687d74139f" providerId="LiveId" clId="{2ED73A8C-87F5-43B3-BDA8-BF6A2E27D999}" dt="2023-01-29T14:35:41.715" v="1116" actId="47"/>
        <pc:sldMkLst>
          <pc:docMk/>
          <pc:sldMk cId="816006872" sldId="272"/>
        </pc:sldMkLst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2" creationId="{4D875408-3E42-5D08-7FED-62C7D1F599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3" creationId="{56BA9D04-7576-0017-8F07-92AFBC13D6A6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4" creationId="{CAC95C35-1B48-AA1E-545D-C3E97BCC7321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5" creationId="{4035679B-9375-4A3B-9740-2D1E7E3D6445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6" creationId="{FEC4D2F5-1B5F-8B94-75B0-128AD20C2F6A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7" creationId="{33E43F3B-B6E1-7210-879B-27AFE959558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8" creationId="{9DF4A75E-FDF7-67AB-AE8C-81BE4D542A18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9" creationId="{B1675645-2E2D-2715-21D4-42FEE9880303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k cId="816006872" sldId="272"/>
            <ac:spMk id="11" creationId="{AA536E26-CDAD-2669-7408-C0BCDF631CA2}"/>
          </ac:spMkLst>
        </pc:spChg>
      </pc:sldChg>
      <pc:sldMasterChg chg="modSp modSldLayout">
        <pc:chgData name="Dan Haywood" userId="ba5251687d74139f" providerId="LiveId" clId="{2ED73A8C-87F5-43B3-BDA8-BF6A2E27D999}" dt="2023-01-29T14:29:24.043" v="1060"/>
        <pc:sldMasterMkLst>
          <pc:docMk/>
          <pc:sldMasterMk cId="2883565881" sldId="2147483672"/>
        </pc:sldMasterMkLst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29:24.043" v="1060"/>
          <ac:spMkLst>
            <pc:docMk/>
            <pc:sldMasterMk cId="2883565881" sldId="2147483672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531742481" sldId="214748367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531742481" sldId="214748367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32108946" sldId="2147483675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32108946" sldId="214748367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187968761" sldId="2147483676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187968761" sldId="21474836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20236869" sldId="2147483677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20236869" sldId="2147483677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830498057" sldId="2147483680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830498057" sldId="2147483680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4041038798" sldId="2147483681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4041038798" sldId="2147483681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29:24.043" v="1060"/>
          <pc:sldLayoutMkLst>
            <pc:docMk/>
            <pc:sldMasterMk cId="2883565881" sldId="2147483672"/>
            <pc:sldLayoutMk cId="395618526" sldId="2147483683"/>
          </pc:sldLayoutMkLst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29:24.043" v="1060"/>
            <ac:spMkLst>
              <pc:docMk/>
              <pc:sldMasterMk cId="2883565881" sldId="2147483672"/>
              <pc:sldLayoutMk cId="3956185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0:46.519" v="1063"/>
        <pc:sldMasterMkLst>
          <pc:docMk/>
          <pc:sldMasterMk cId="3450017446" sldId="2147483684"/>
        </pc:sldMasterMkLst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0:46.519" v="1063"/>
          <ac:spMkLst>
            <pc:docMk/>
            <pc:sldMasterMk cId="3450017446" sldId="2147483684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3268018383" sldId="214748368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3268018383" sldId="2147483685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615503108" sldId="2147483687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615503108" sldId="2147483687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232702275" sldId="2147483688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232702275" sldId="21474836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270726" sldId="2147483689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270726" sldId="2147483689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4269828959" sldId="2147483692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4269828959" sldId="214748369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561831054" sldId="2147483693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561831054" sldId="2147483693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0:46.519" v="1063"/>
          <pc:sldLayoutMkLst>
            <pc:docMk/>
            <pc:sldMasterMk cId="3450017446" sldId="2147483684"/>
            <pc:sldLayoutMk cId="1117943988" sldId="2147483695"/>
          </pc:sldLayoutMkLst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0:46.519" v="1063"/>
            <ac:spMkLst>
              <pc:docMk/>
              <pc:sldMasterMk cId="3450017446" sldId="2147483684"/>
              <pc:sldLayoutMk cId="1117943988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4:13.847" v="1106"/>
        <pc:sldMasterMkLst>
          <pc:docMk/>
          <pc:sldMasterMk cId="2319640744" sldId="2147483768"/>
        </pc:sldMasterMkLst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4:13.847" v="1106"/>
          <ac:spMkLst>
            <pc:docMk/>
            <pc:sldMasterMk cId="2319640744" sldId="2147483768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48899851" sldId="214748376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48899851" sldId="2147483769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062417840" sldId="2147483771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062417840" sldId="214748377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237833499" sldId="2147483772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237833499" sldId="2147483772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3123684941" sldId="2147483773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3123684941" sldId="2147483773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2503067574" sldId="2147483776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2503067574" sldId="2147483776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76930898" sldId="2147483777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76930898" sldId="2147483777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4:13.847" v="1106"/>
          <pc:sldLayoutMkLst>
            <pc:docMk/>
            <pc:sldMasterMk cId="2319640744" sldId="2147483768"/>
            <pc:sldLayoutMk cId="417645486" sldId="2147483779"/>
          </pc:sldLayoutMkLst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4:13.847" v="1106"/>
            <ac:spMkLst>
              <pc:docMk/>
              <pc:sldMasterMk cId="2319640744" sldId="2147483768"/>
              <pc:sldLayoutMk cId="417645486" sldId="2147483779"/>
              <ac:spMk id="3" creationId="{00000000-0000-0000-0000-000000000000}"/>
            </ac:spMkLst>
          </pc:spChg>
        </pc:sldLayoutChg>
      </pc:sldMasterChg>
      <pc:sldMasterChg chg="modSp modSldLayout">
        <pc:chgData name="Dan Haywood" userId="ba5251687d74139f" providerId="LiveId" clId="{2ED73A8C-87F5-43B3-BDA8-BF6A2E27D999}" dt="2023-01-29T14:35:22.504" v="1115"/>
        <pc:sldMasterMkLst>
          <pc:docMk/>
          <pc:sldMasterMk cId="3428886756" sldId="2147483780"/>
        </pc:sldMasterMkLst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2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3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4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5" creationId="{00000000-0000-0000-0000-000000000000}"/>
          </ac:spMkLst>
        </pc:spChg>
        <pc:spChg chg="mod">
          <ac:chgData name="Dan Haywood" userId="ba5251687d74139f" providerId="LiveId" clId="{2ED73A8C-87F5-43B3-BDA8-BF6A2E27D999}" dt="2023-01-29T14:35:22.504" v="1115"/>
          <ac:spMkLst>
            <pc:docMk/>
            <pc:sldMasterMk cId="3428886756" sldId="2147483780"/>
            <ac:spMk id="6" creationId="{00000000-0000-0000-0000-000000000000}"/>
          </ac:spMkLst>
        </pc:sp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526051711" sldId="214748378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526051711" sldId="2147483781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3292419447" sldId="2147483783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3292419447" sldId="2147483783"/>
              <ac:spMk id="3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2755911795" sldId="2147483784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2755911795" sldId="2147483784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43768219" sldId="2147483785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4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5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43768219" sldId="2147483785"/>
              <ac:spMk id="6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828806056" sldId="2147483788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828806056" sldId="2147483788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818274828" sldId="2147483789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3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818274828" sldId="2147483789"/>
              <ac:spMk id="4" creationId="{00000000-0000-0000-0000-000000000000}"/>
            </ac:spMkLst>
          </pc:spChg>
        </pc:sldLayoutChg>
        <pc:sldLayoutChg chg="modSp">
          <pc:chgData name="Dan Haywood" userId="ba5251687d74139f" providerId="LiveId" clId="{2ED73A8C-87F5-43B3-BDA8-BF6A2E27D999}" dt="2023-01-29T14:35:22.504" v="1115"/>
          <pc:sldLayoutMkLst>
            <pc:docMk/>
            <pc:sldMasterMk cId="3428886756" sldId="2147483780"/>
            <pc:sldLayoutMk cId="1642907228" sldId="2147483791"/>
          </pc:sldLayoutMkLst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2" creationId="{00000000-0000-0000-0000-000000000000}"/>
            </ac:spMkLst>
          </pc:spChg>
          <pc:spChg chg="mod">
            <ac:chgData name="Dan Haywood" userId="ba5251687d74139f" providerId="LiveId" clId="{2ED73A8C-87F5-43B3-BDA8-BF6A2E27D999}" dt="2023-01-29T14:35:22.504" v="1115"/>
            <ac:spMkLst>
              <pc:docMk/>
              <pc:sldMasterMk cId="3428886756" sldId="2147483780"/>
              <pc:sldLayoutMk cId="1642907228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1005184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0" y="0"/>
            <a:ext cx="1009007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005185" y="2888563"/>
            <a:ext cx="4754809" cy="1391335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40612" y="1808119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009007" y="0"/>
            <a:ext cx="475044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215739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91008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7497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01BE-192E-813C-EEB7-CFE305106A10}"/>
              </a:ext>
            </a:extLst>
          </p:cNvPr>
          <p:cNvSpPr/>
          <p:nvPr/>
        </p:nvSpPr>
        <p:spPr>
          <a:xfrm>
            <a:off x="1117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37E0D-654E-A639-AD5F-D7B6409DD2A4}"/>
              </a:ext>
            </a:extLst>
          </p:cNvPr>
          <p:cNvSpPr/>
          <p:nvPr/>
        </p:nvSpPr>
        <p:spPr>
          <a:xfrm>
            <a:off x="5725974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7CEE-01F4-9CEB-5FC2-DB9FB45ED64E}"/>
              </a:ext>
            </a:extLst>
          </p:cNvPr>
          <p:cNvSpPr/>
          <p:nvPr/>
        </p:nvSpPr>
        <p:spPr>
          <a:xfrm rot="16200000">
            <a:off x="2870745" y="-28552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F7C12-4DEF-223D-E974-D5F4C67D52C8}"/>
              </a:ext>
            </a:extLst>
          </p:cNvPr>
          <p:cNvSpPr/>
          <p:nvPr/>
        </p:nvSpPr>
        <p:spPr>
          <a:xfrm rot="16200000">
            <a:off x="2855225" y="13876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6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4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4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17</cp:revision>
  <cp:lastPrinted>2023-01-22T10:42:19Z</cp:lastPrinted>
  <dcterms:created xsi:type="dcterms:W3CDTF">2023-01-11T06:29:58Z</dcterms:created>
  <dcterms:modified xsi:type="dcterms:W3CDTF">2023-03-03T16:51:24Z</dcterms:modified>
</cp:coreProperties>
</file>