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Apache Isis integrates with Apache </a:t>
            </a:r>
            <a:r>
              <a:rPr lang="en-GB" dirty="0" err="1" smtClean="0"/>
              <a:t>Shiro</a:t>
            </a:r>
            <a:r>
              <a:rPr lang="en-GB" dirty="0" smtClean="0"/>
              <a:t> for authentication and authorization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35283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generates </a:t>
            </a:r>
            <a:r>
              <a:rPr lang="en-GB" dirty="0" smtClean="0"/>
              <a:t>a simple </a:t>
            </a:r>
            <a:r>
              <a:rPr lang="en-GB" dirty="0" smtClean="0"/>
              <a:t>“</a:t>
            </a:r>
            <a:r>
              <a:rPr lang="en-GB" dirty="0" err="1" smtClean="0"/>
              <a:t>ToDo</a:t>
            </a:r>
            <a:r>
              <a:rPr lang="en-GB" dirty="0" smtClean="0"/>
              <a:t>”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636912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 menu items correspond</a:t>
            </a:r>
            <a:br>
              <a:rPr lang="en-GB" dirty="0" smtClean="0"/>
            </a:br>
            <a:r>
              <a:rPr lang="en-GB" dirty="0" smtClean="0"/>
              <a:t>to registered domain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3848" y="3645024"/>
            <a:ext cx="562205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  <a:latin typeface="Consolas"/>
              </a:rPr>
              <a:t>isis.services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10:dom.todo.ToDoItems,\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20:app.ToDoItemAnalysis,\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err="1" smtClean="0">
                <a:solidFill>
                  <a:srgbClr val="2A00FF"/>
                </a:solidFill>
                <a:latin typeface="Consolas"/>
              </a:rPr>
              <a:t>dom.todo.ToDoItemContributions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err="1" smtClean="0">
                <a:solidFill>
                  <a:srgbClr val="2A00FF"/>
                </a:solidFill>
                <a:latin typeface="Consolas"/>
              </a:rPr>
              <a:t>app.ToDoItemAnalysisContributions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err="1" smtClean="0">
                <a:solidFill>
                  <a:srgbClr val="2A00FF"/>
                </a:solidFill>
                <a:latin typeface="Consolas"/>
              </a:rPr>
              <a:t>app.ToDoAppDashboard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err="1" smtClean="0">
                <a:solidFill>
                  <a:srgbClr val="2A00FF"/>
                </a:solidFill>
                <a:latin typeface="Consolas"/>
              </a:rPr>
              <a:t>services.ClockService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30:webapp.prototyping.ToDoItemsFixturesService,\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30:webapp.prototyping.DeveloperUtilities,\</a:t>
            </a:r>
          </a:p>
        </p:txBody>
      </p:sp>
    </p:spTree>
    <p:extLst>
      <p:ext uri="{BB962C8B-B14F-4D97-AF65-F5344CB8AC3E}">
        <p14:creationId xmlns:p14="http://schemas.microsoft.com/office/powerpoint/2010/main" val="23579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260648"/>
            <a:ext cx="453977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Menu items are derived from the</a:t>
            </a:r>
          </a:p>
          <a:p>
            <a:pPr algn="ctr"/>
            <a:r>
              <a:rPr lang="en-GB" dirty="0" smtClean="0"/>
              <a:t>domain service’s public </a:t>
            </a:r>
            <a:r>
              <a:rPr lang="en-GB" i="1" dirty="0" smtClean="0"/>
              <a:t>action </a:t>
            </a:r>
            <a:r>
              <a:rPr lang="en-GB" dirty="0" smtClean="0"/>
              <a:t>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934797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Prompt form derived from domain service action’s method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6511" y="980728"/>
            <a:ext cx="443262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200" dirty="0" err="1" smtClean="0">
                <a:solidFill>
                  <a:srgbClr val="2A00FF"/>
                </a:solidFill>
                <a:latin typeface="Consolas"/>
              </a:rPr>
              <a:t>ToDos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2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2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"1"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endParaRPr lang="en-GB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2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2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"2"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complete() { ... }</a:t>
            </a:r>
          </a:p>
          <a:p>
            <a:endParaRPr lang="en-GB" sz="12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2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"3"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newToDo</a:t>
            </a:r>
            <a:r>
              <a:rPr lang="en-GB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 ... ) { ... }</a:t>
            </a:r>
          </a:p>
          <a:p>
            <a:endParaRPr lang="en-GB" sz="12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2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"4"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allToDos</a:t>
            </a:r>
            <a:r>
              <a:rPr lang="en-GB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 ... }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730368"/>
            <a:ext cx="864096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nsolas"/>
              </a:rPr>
              <a:t>  </a:t>
            </a:r>
          </a:p>
          <a:p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200" b="1" dirty="0" err="1" smtClean="0">
                <a:solidFill>
                  <a:srgbClr val="646464"/>
                </a:solidFill>
                <a:latin typeface="Consolas"/>
              </a:rPr>
              <a:t>RegEx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"Description"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String description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"Category"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Category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category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"Subcategory"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Subcategory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subcategory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"Due by"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200" b="1" dirty="0" smtClean="0">
                <a:solidFill>
                  <a:srgbClr val="2A00FF"/>
                </a:solidFill>
                <a:latin typeface="Consolas"/>
              </a:rPr>
              <a:t>"Cost"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BigDecimal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cost) 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... 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GB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2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919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869" y="1052736"/>
            <a:ext cx="46032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Category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Professional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Domestic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List&lt;Subcategory&gt; subcategories();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3212976"/>
            <a:ext cx="366799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List&lt;Subcategory&gt; choices2NewToDo(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description,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Category category)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err="1" smtClean="0">
                <a:solidFill>
                  <a:srgbClr val="000000"/>
                </a:solidFill>
                <a:latin typeface="Consolas"/>
              </a:rPr>
              <a:t>Subcategory.</a:t>
            </a:r>
            <a:r>
              <a:rPr lang="en-GB" sz="1200" b="1" i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(category)</a:t>
            </a:r>
            <a:r>
              <a:rPr lang="en-GB" sz="12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229" y="4370328"/>
            <a:ext cx="554113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 Subcategory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dirty="0" smtClean="0">
                <a:solidFill>
                  <a:srgbClr val="3F7F5F"/>
                </a:solidFill>
                <a:latin typeface="Consolas"/>
              </a:rPr>
              <a:t>// professional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i="1" dirty="0" err="1" smtClean="0">
                <a:solidFill>
                  <a:srgbClr val="0000C0"/>
                </a:solidFill>
                <a:latin typeface="Consolas"/>
              </a:rPr>
              <a:t>OpenSource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Consulting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Education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Marketing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dirty="0" smtClean="0">
                <a:solidFill>
                  <a:srgbClr val="3F7F5F"/>
                </a:solidFill>
                <a:latin typeface="Consolas"/>
              </a:rPr>
              <a:t>// domestic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Shopping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Housework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Garden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Chores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dirty="0" smtClean="0">
                <a:solidFill>
                  <a:srgbClr val="3F7F5F"/>
                </a:solidFill>
                <a:latin typeface="Consolas"/>
              </a:rPr>
              <a:t>// other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2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2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List&lt;Subcategory&gt;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(Category category)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{}</a:t>
            </a:r>
          </a:p>
          <a:p>
            <a:r>
              <a:rPr lang="en-GB" sz="12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36225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Enums</a:t>
            </a:r>
            <a:r>
              <a:rPr lang="en-GB" dirty="0" smtClean="0"/>
              <a:t> are rendered as drop downs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944" y="2381979"/>
            <a:ext cx="32319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Supporting </a:t>
            </a:r>
            <a:r>
              <a:rPr lang="en-GB" i="1" dirty="0" err="1" smtClean="0"/>
              <a:t>choicesXxx</a:t>
            </a:r>
            <a:r>
              <a:rPr lang="en-GB" i="1" dirty="0" smtClean="0"/>
              <a:t>()</a:t>
            </a:r>
            <a:r>
              <a:rPr lang="en-GB" dirty="0" smtClean="0"/>
              <a:t> method</a:t>
            </a:r>
            <a:br>
              <a:rPr lang="en-GB" dirty="0" smtClean="0"/>
            </a:br>
            <a:r>
              <a:rPr lang="en-GB" dirty="0" smtClean="0"/>
              <a:t>refines the available choices</a:t>
            </a:r>
          </a:p>
        </p:txBody>
      </p:sp>
    </p:spTree>
    <p:extLst>
      <p:ext uri="{BB962C8B-B14F-4D97-AF65-F5344CB8AC3E}">
        <p14:creationId xmlns:p14="http://schemas.microsoft.com/office/powerpoint/2010/main" val="234097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11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334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15</cp:revision>
  <dcterms:created xsi:type="dcterms:W3CDTF">2013-10-09T17:07:49Z</dcterms:created>
  <dcterms:modified xsi:type="dcterms:W3CDTF">2013-10-11T06:41:16Z</dcterms:modified>
</cp:coreProperties>
</file>