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09/10/2013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525658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Apache Isis integrates with Apache </a:t>
            </a:r>
            <a:r>
              <a:rPr lang="en-GB" sz="2400" dirty="0" err="1" smtClean="0"/>
              <a:t>Shiro</a:t>
            </a:r>
            <a:r>
              <a:rPr lang="en-GB" sz="2400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525658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Isis’ </a:t>
            </a:r>
            <a:r>
              <a:rPr lang="en-GB" sz="2400" dirty="0" err="1" smtClean="0"/>
              <a:t>quickstart</a:t>
            </a:r>
            <a:r>
              <a:rPr lang="en-GB" sz="2400" dirty="0" smtClean="0"/>
              <a:t> archetype generates a</a:t>
            </a:r>
          </a:p>
          <a:p>
            <a:pPr algn="ctr"/>
            <a:r>
              <a:rPr lang="en-GB" sz="2400" dirty="0" smtClean="0"/>
              <a:t>simple “</a:t>
            </a:r>
            <a:r>
              <a:rPr lang="en-GB" sz="2400" dirty="0" err="1" smtClean="0"/>
              <a:t>ToDo</a:t>
            </a:r>
            <a:r>
              <a:rPr lang="en-GB" sz="2400" dirty="0" smtClean="0"/>
              <a:t>”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636912"/>
            <a:ext cx="525658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Application menu items correspond</a:t>
            </a:r>
            <a:br>
              <a:rPr lang="en-GB" sz="2400" dirty="0" smtClean="0"/>
            </a:br>
            <a:r>
              <a:rPr lang="en-GB" sz="2400" dirty="0" smtClean="0"/>
              <a:t>to registered domain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3645024"/>
            <a:ext cx="5109091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10:dom.todo.ToDoItems,\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20:app.ToDoItemAnalysis,\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30:webapp.prototyping.ToDoItemsFixturesService,\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30:webapp.prototyping.DeveloperUtilities,\</a:t>
            </a: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525658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Menu items are derived from the</a:t>
            </a:r>
          </a:p>
          <a:p>
            <a:pPr algn="ctr"/>
            <a:r>
              <a:rPr lang="en-GB" sz="2400" dirty="0" smtClean="0"/>
              <a:t>domain service’s public </a:t>
            </a:r>
            <a:r>
              <a:rPr lang="en-GB" sz="2400" i="1" dirty="0" smtClean="0"/>
              <a:t>action </a:t>
            </a:r>
            <a:r>
              <a:rPr lang="en-GB" sz="2400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861048"/>
            <a:ext cx="475252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Prompt form derived from domain 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8599" y="980728"/>
            <a:ext cx="4031873" cy="2631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</a:p>
          <a:p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  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complete() { ...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 ... ) { ...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allToDos</a:t>
            </a:r>
            <a:r>
              <a:rPr lang="en-GB" sz="11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 ... 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725144"/>
            <a:ext cx="8263801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...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 smtClean="0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String description, 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cost)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339650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429000"/>
            <a:ext cx="5109091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choices2NewToDo(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String description,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Category category)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1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(category)</a:t>
            </a:r>
            <a:r>
              <a:rPr lang="en-GB" sz="11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293096"/>
            <a:ext cx="5570756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(Category category) { ...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31486"/>
            <a:ext cx="18473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47525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/>
              <a:t>Enums</a:t>
            </a:r>
            <a:r>
              <a:rPr lang="en-GB" sz="2400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424008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Supporting </a:t>
            </a:r>
            <a:r>
              <a:rPr lang="en-GB" sz="2400" i="1" dirty="0" err="1" smtClean="0"/>
              <a:t>choicesXxx</a:t>
            </a:r>
            <a:r>
              <a:rPr lang="en-GB" sz="2400" i="1" dirty="0" smtClean="0"/>
              <a:t>()</a:t>
            </a:r>
            <a:r>
              <a:rPr lang="en-GB" sz="2400" dirty="0" smtClean="0"/>
              <a:t> method</a:t>
            </a:r>
            <a:br>
              <a:rPr lang="en-GB" sz="2400" dirty="0" smtClean="0"/>
            </a:br>
            <a:r>
              <a:rPr lang="en-GB" sz="2400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337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12</cp:revision>
  <dcterms:created xsi:type="dcterms:W3CDTF">2013-10-09T17:07:49Z</dcterms:created>
  <dcterms:modified xsi:type="dcterms:W3CDTF">2013-10-10T11:32:34Z</dcterms:modified>
</cp:coreProperties>
</file>