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98" d="100"/>
          <a:sy n="98" d="100"/>
        </p:scale>
        <p:origin x="-3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9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0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9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1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4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9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2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7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7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5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A70C8-4F78-455D-BEBD-FAD3400884CB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5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719163" y="1057319"/>
            <a:ext cx="1858296" cy="102255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git-wip-us.apache.org/</a:t>
            </a:r>
            <a:br>
              <a:rPr lang="en-GB" sz="1400" dirty="0" smtClean="0"/>
            </a:br>
            <a:r>
              <a:rPr lang="en-GB" sz="1400" dirty="0" smtClean="0"/>
              <a:t>repos/</a:t>
            </a:r>
            <a:r>
              <a:rPr lang="en-GB" sz="1400" dirty="0" err="1" smtClean="0"/>
              <a:t>asf</a:t>
            </a:r>
            <a:r>
              <a:rPr lang="en-GB" sz="1400" dirty="0" smtClean="0"/>
              <a:t>/</a:t>
            </a:r>
            <a:r>
              <a:rPr lang="en-GB" sz="1400" dirty="0" err="1" smtClean="0"/>
              <a:t>isis.git</a:t>
            </a:r>
            <a:endParaRPr lang="en-US" sz="14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3307858" y="382401"/>
            <a:ext cx="1858296" cy="102255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git.apache.org/</a:t>
            </a:r>
            <a:br>
              <a:rPr lang="en-GB" sz="1400" dirty="0" smtClean="0"/>
            </a:br>
            <a:r>
              <a:rPr lang="en-GB" sz="1400" dirty="0" err="1" smtClean="0"/>
              <a:t>isis.git</a:t>
            </a:r>
            <a:endParaRPr lang="en-US" sz="14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3775945" y="1860404"/>
            <a:ext cx="1858296" cy="10225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github.com/</a:t>
            </a:r>
            <a:br>
              <a:rPr lang="en-GB" sz="1400" dirty="0" smtClean="0"/>
            </a:br>
            <a:r>
              <a:rPr lang="en-GB" sz="1400" dirty="0" smtClean="0"/>
              <a:t>apache/</a:t>
            </a:r>
            <a:r>
              <a:rPr lang="en-GB" sz="1400" dirty="0" err="1" smtClean="0"/>
              <a:t>isis.git</a:t>
            </a:r>
            <a:endParaRPr lang="en-US" sz="14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276500" y="2872778"/>
            <a:ext cx="1858296" cy="10225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github.com/</a:t>
            </a:r>
            <a:br>
              <a:rPr lang="en-GB" sz="1400" dirty="0" smtClean="0"/>
            </a:br>
            <a:r>
              <a:rPr lang="en-GB" sz="1400" dirty="0" err="1" smtClean="0"/>
              <a:t>joedeveloper</a:t>
            </a:r>
            <a:r>
              <a:rPr lang="en-GB" sz="1400" dirty="0" smtClean="0"/>
              <a:t>/</a:t>
            </a:r>
            <a:r>
              <a:rPr lang="en-GB" sz="1400" dirty="0" err="1" smtClean="0"/>
              <a:t>isis.git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20998" y="4858188"/>
            <a:ext cx="1681316" cy="11307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997979" y="4990921"/>
            <a:ext cx="1297856" cy="87015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local git clone</a:t>
            </a:r>
            <a:endParaRPr lang="en-US" sz="1400" dirty="0"/>
          </a:p>
        </p:txBody>
      </p:sp>
      <p:sp>
        <p:nvSpPr>
          <p:cNvPr id="10" name="Trapezoid 9"/>
          <p:cNvSpPr/>
          <p:nvPr/>
        </p:nvSpPr>
        <p:spPr>
          <a:xfrm>
            <a:off x="634183" y="6077386"/>
            <a:ext cx="2074607" cy="501446"/>
          </a:xfrm>
          <a:prstGeom prst="trapezoid">
            <a:avLst>
              <a:gd name="adj" fmla="val 4068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86762" y="4858188"/>
            <a:ext cx="1681316" cy="11307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/>
          <p:cNvSpPr/>
          <p:nvPr/>
        </p:nvSpPr>
        <p:spPr>
          <a:xfrm>
            <a:off x="6563743" y="4990921"/>
            <a:ext cx="1297856" cy="87015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local git clone</a:t>
            </a:r>
            <a:endParaRPr lang="en-US" sz="1400" dirty="0"/>
          </a:p>
        </p:txBody>
      </p:sp>
      <p:sp>
        <p:nvSpPr>
          <p:cNvPr id="13" name="Trapezoid 12"/>
          <p:cNvSpPr/>
          <p:nvPr/>
        </p:nvSpPr>
        <p:spPr>
          <a:xfrm>
            <a:off x="6199947" y="6077386"/>
            <a:ext cx="2074607" cy="501446"/>
          </a:xfrm>
          <a:prstGeom prst="trapezoid">
            <a:avLst>
              <a:gd name="adj" fmla="val 4068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CONTRIBUTOR</a:t>
            </a:r>
            <a:endParaRPr lang="en-US" dirty="0"/>
          </a:p>
        </p:txBody>
      </p:sp>
      <p:cxnSp>
        <p:nvCxnSpPr>
          <p:cNvPr id="15" name="Curved Connector 14"/>
          <p:cNvCxnSpPr>
            <a:stCxn id="4" idx="4"/>
            <a:endCxn id="5" idx="2"/>
          </p:cNvCxnSpPr>
          <p:nvPr/>
        </p:nvCxnSpPr>
        <p:spPr>
          <a:xfrm flipV="1">
            <a:off x="2577459" y="893679"/>
            <a:ext cx="730399" cy="674918"/>
          </a:xfrm>
          <a:prstGeom prst="curved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4"/>
            <a:endCxn id="6" idx="2"/>
          </p:cNvCxnSpPr>
          <p:nvPr/>
        </p:nvCxnSpPr>
        <p:spPr>
          <a:xfrm>
            <a:off x="2577459" y="1568597"/>
            <a:ext cx="1198486" cy="803085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4"/>
            <a:endCxn id="7" idx="1"/>
          </p:cNvCxnSpPr>
          <p:nvPr/>
        </p:nvCxnSpPr>
        <p:spPr>
          <a:xfrm>
            <a:off x="5634241" y="2371682"/>
            <a:ext cx="1571407" cy="501096"/>
          </a:xfrm>
          <a:prstGeom prst="curvedConnector2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4"/>
            <a:endCxn id="12" idx="4"/>
          </p:cNvCxnSpPr>
          <p:nvPr/>
        </p:nvCxnSpPr>
        <p:spPr>
          <a:xfrm flipH="1">
            <a:off x="7861599" y="3384056"/>
            <a:ext cx="273197" cy="2041943"/>
          </a:xfrm>
          <a:prstGeom prst="curvedConnector3">
            <a:avLst>
              <a:gd name="adj1" fmla="val -83676"/>
            </a:avLst>
          </a:prstGeom>
          <a:ln w="28575">
            <a:solidFill>
              <a:schemeClr val="bg2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1"/>
            <a:endCxn id="7" idx="3"/>
          </p:cNvCxnSpPr>
          <p:nvPr/>
        </p:nvCxnSpPr>
        <p:spPr>
          <a:xfrm rot="16200000" flipV="1">
            <a:off x="6661366" y="4439615"/>
            <a:ext cx="1095588" cy="7023"/>
          </a:xfrm>
          <a:prstGeom prst="curvedConnector3">
            <a:avLst>
              <a:gd name="adj1" fmla="val 50000"/>
            </a:avLst>
          </a:prstGeom>
          <a:ln w="28575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4" idx="2"/>
            <a:endCxn id="9" idx="2"/>
          </p:cNvCxnSpPr>
          <p:nvPr/>
        </p:nvCxnSpPr>
        <p:spPr>
          <a:xfrm rot="10800000" flipH="1" flipV="1">
            <a:off x="719163" y="1568597"/>
            <a:ext cx="278816" cy="3857402"/>
          </a:xfrm>
          <a:prstGeom prst="curvedConnector3">
            <a:avLst>
              <a:gd name="adj1" fmla="val -81990"/>
            </a:avLst>
          </a:prstGeom>
          <a:ln w="28575">
            <a:solidFill>
              <a:schemeClr val="bg2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9" idx="1"/>
            <a:endCxn id="4" idx="3"/>
          </p:cNvCxnSpPr>
          <p:nvPr/>
        </p:nvCxnSpPr>
        <p:spPr>
          <a:xfrm rot="5400000" flipH="1" flipV="1">
            <a:off x="192086" y="3534696"/>
            <a:ext cx="2911047" cy="1404"/>
          </a:xfrm>
          <a:prstGeom prst="curvedConnector3">
            <a:avLst>
              <a:gd name="adj1" fmla="val 50000"/>
            </a:avLst>
          </a:prstGeom>
          <a:ln w="28575"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7" idx="2"/>
            <a:endCxn id="30" idx="3"/>
          </p:cNvCxnSpPr>
          <p:nvPr/>
        </p:nvCxnSpPr>
        <p:spPr>
          <a:xfrm rot="10800000" flipV="1">
            <a:off x="4890418" y="3384056"/>
            <a:ext cx="1386083" cy="2286530"/>
          </a:xfrm>
          <a:prstGeom prst="curvedConnector3">
            <a:avLst>
              <a:gd name="adj1" fmla="val 71054"/>
            </a:avLst>
          </a:prstGeom>
          <a:ln w="28575">
            <a:prstDash val="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85879" y="2002796"/>
            <a:ext cx="1182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o</a:t>
            </a:r>
            <a:r>
              <a:rPr lang="en-GB" sz="1400" dirty="0" smtClean="0"/>
              <a:t>ne-time fork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3132763" y="1437164"/>
            <a:ext cx="1211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real-time sync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725678" y="3317414"/>
            <a:ext cx="766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git pull</a:t>
            </a:r>
            <a:br>
              <a:rPr lang="en-GB" sz="1400" dirty="0" smtClean="0"/>
            </a:br>
            <a:r>
              <a:rPr lang="en-GB" sz="1400" dirty="0" smtClean="0"/>
              <a:t>git push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467713" y="4165794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git push</a:t>
            </a:r>
            <a:endParaRPr lang="en-US" sz="1400" dirty="0"/>
          </a:p>
        </p:txBody>
      </p:sp>
      <p:cxnSp>
        <p:nvCxnSpPr>
          <p:cNvPr id="53" name="Curved Connector 52"/>
          <p:cNvCxnSpPr>
            <a:stCxn id="6" idx="3"/>
            <a:endCxn id="12" idx="2"/>
          </p:cNvCxnSpPr>
          <p:nvPr/>
        </p:nvCxnSpPr>
        <p:spPr>
          <a:xfrm rot="16200000" flipH="1">
            <a:off x="4362898" y="3225154"/>
            <a:ext cx="2543040" cy="1858650"/>
          </a:xfrm>
          <a:prstGeom prst="curvedConnector2">
            <a:avLst/>
          </a:prstGeom>
          <a:ln w="28575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37034" y="5210310"/>
            <a:ext cx="684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git pull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8246839" y="5053961"/>
            <a:ext cx="853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one-time</a:t>
            </a:r>
            <a:br>
              <a:rPr lang="en-GB" sz="1400" dirty="0" smtClean="0"/>
            </a:br>
            <a:r>
              <a:rPr lang="en-GB" sz="1400" dirty="0" smtClean="0"/>
              <a:t>clone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86442" y="3521037"/>
            <a:ext cx="853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one-time</a:t>
            </a:r>
            <a:br>
              <a:rPr lang="en-GB" sz="1400" dirty="0" smtClean="0"/>
            </a:br>
            <a:r>
              <a:rPr lang="en-GB" sz="1400" dirty="0" smtClean="0"/>
              <a:t>clone</a:t>
            </a:r>
            <a:endParaRPr lang="en-US" sz="1400" dirty="0"/>
          </a:p>
        </p:txBody>
      </p:sp>
      <p:sp>
        <p:nvSpPr>
          <p:cNvPr id="61" name="Flowchart: Document 60"/>
          <p:cNvSpPr/>
          <p:nvPr/>
        </p:nvSpPr>
        <p:spPr>
          <a:xfrm>
            <a:off x="3981740" y="4944972"/>
            <a:ext cx="706244" cy="721531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JIRA</a:t>
            </a:r>
            <a:endParaRPr lang="en-US" dirty="0"/>
          </a:p>
        </p:txBody>
      </p:sp>
      <p:sp>
        <p:nvSpPr>
          <p:cNvPr id="30" name="Flowchart: Document 29"/>
          <p:cNvSpPr/>
          <p:nvPr/>
        </p:nvSpPr>
        <p:spPr>
          <a:xfrm>
            <a:off x="4322796" y="5413893"/>
            <a:ext cx="567621" cy="513386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patch</a:t>
            </a:r>
            <a:endParaRPr lang="en-US" sz="1100" dirty="0"/>
          </a:p>
        </p:txBody>
      </p:sp>
      <p:cxnSp>
        <p:nvCxnSpPr>
          <p:cNvPr id="31" name="Curved Connector 30"/>
          <p:cNvCxnSpPr/>
          <p:nvPr/>
        </p:nvCxnSpPr>
        <p:spPr>
          <a:xfrm rot="10800000" flipV="1">
            <a:off x="2295836" y="5305737"/>
            <a:ext cx="1685905" cy="120261"/>
          </a:xfrm>
          <a:prstGeom prst="curvedConnector3">
            <a:avLst>
              <a:gd name="adj1" fmla="val 50000"/>
            </a:avLst>
          </a:prstGeom>
          <a:ln w="28575">
            <a:prstDash val="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57017" y="491180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git apply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145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719163" y="1057319"/>
            <a:ext cx="1858296" cy="102255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git-wip-us.apache.org/</a:t>
            </a:r>
            <a:br>
              <a:rPr lang="en-GB" sz="1400" dirty="0" smtClean="0"/>
            </a:br>
            <a:r>
              <a:rPr lang="en-GB" sz="1400" dirty="0" smtClean="0"/>
              <a:t>repos/</a:t>
            </a:r>
            <a:r>
              <a:rPr lang="en-GB" sz="1400" dirty="0" err="1" smtClean="0"/>
              <a:t>asf</a:t>
            </a:r>
            <a:r>
              <a:rPr lang="en-GB" sz="1400" dirty="0" smtClean="0"/>
              <a:t>/</a:t>
            </a:r>
            <a:r>
              <a:rPr lang="en-GB" sz="1400" dirty="0" err="1" smtClean="0"/>
              <a:t>isis.git</a:t>
            </a:r>
            <a:endParaRPr lang="en-US" sz="14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3307858" y="382401"/>
            <a:ext cx="1858296" cy="102255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git.apache.org/</a:t>
            </a:r>
            <a:br>
              <a:rPr lang="en-GB" sz="1400" dirty="0" smtClean="0"/>
            </a:br>
            <a:r>
              <a:rPr lang="en-GB" sz="1400" dirty="0" err="1" smtClean="0"/>
              <a:t>isis.git</a:t>
            </a:r>
            <a:endParaRPr lang="en-US" sz="14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3775945" y="1860404"/>
            <a:ext cx="1858296" cy="10225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github.com/</a:t>
            </a:r>
            <a:br>
              <a:rPr lang="en-GB" sz="1400" dirty="0" smtClean="0"/>
            </a:br>
            <a:r>
              <a:rPr lang="en-GB" sz="1400" dirty="0" smtClean="0"/>
              <a:t>apache/</a:t>
            </a:r>
            <a:r>
              <a:rPr lang="en-GB" sz="1400" dirty="0" err="1" smtClean="0"/>
              <a:t>isis.git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20998" y="4858188"/>
            <a:ext cx="1681316" cy="11307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997979" y="4990921"/>
            <a:ext cx="1297856" cy="87015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local git clone</a:t>
            </a:r>
            <a:endParaRPr lang="en-US" sz="1400" dirty="0"/>
          </a:p>
        </p:txBody>
      </p:sp>
      <p:sp>
        <p:nvSpPr>
          <p:cNvPr id="10" name="Trapezoid 9"/>
          <p:cNvSpPr/>
          <p:nvPr/>
        </p:nvSpPr>
        <p:spPr>
          <a:xfrm>
            <a:off x="634183" y="6077386"/>
            <a:ext cx="2074607" cy="501446"/>
          </a:xfrm>
          <a:prstGeom prst="trapezoid">
            <a:avLst>
              <a:gd name="adj" fmla="val 4068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86762" y="4858188"/>
            <a:ext cx="1681316" cy="11307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/>
          <p:cNvSpPr/>
          <p:nvPr/>
        </p:nvSpPr>
        <p:spPr>
          <a:xfrm>
            <a:off x="6563743" y="4990921"/>
            <a:ext cx="1297856" cy="87015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local git clone</a:t>
            </a:r>
            <a:endParaRPr lang="en-US" sz="1400" dirty="0"/>
          </a:p>
        </p:txBody>
      </p:sp>
      <p:sp>
        <p:nvSpPr>
          <p:cNvPr id="13" name="Trapezoid 12"/>
          <p:cNvSpPr/>
          <p:nvPr/>
        </p:nvSpPr>
        <p:spPr>
          <a:xfrm>
            <a:off x="6199947" y="6077386"/>
            <a:ext cx="2074607" cy="501446"/>
          </a:xfrm>
          <a:prstGeom prst="trapezoid">
            <a:avLst>
              <a:gd name="adj" fmla="val 4068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CONTRIBUTOR</a:t>
            </a:r>
            <a:endParaRPr lang="en-US" dirty="0"/>
          </a:p>
        </p:txBody>
      </p:sp>
      <p:cxnSp>
        <p:nvCxnSpPr>
          <p:cNvPr id="15" name="Curved Connector 14"/>
          <p:cNvCxnSpPr>
            <a:stCxn id="4" idx="4"/>
            <a:endCxn id="5" idx="2"/>
          </p:cNvCxnSpPr>
          <p:nvPr/>
        </p:nvCxnSpPr>
        <p:spPr>
          <a:xfrm flipV="1">
            <a:off x="2577459" y="893679"/>
            <a:ext cx="730399" cy="674918"/>
          </a:xfrm>
          <a:prstGeom prst="curved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4"/>
            <a:endCxn id="6" idx="2"/>
          </p:cNvCxnSpPr>
          <p:nvPr/>
        </p:nvCxnSpPr>
        <p:spPr>
          <a:xfrm>
            <a:off x="2577459" y="1568597"/>
            <a:ext cx="1198486" cy="803085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6" idx="4"/>
            <a:endCxn id="12" idx="4"/>
          </p:cNvCxnSpPr>
          <p:nvPr/>
        </p:nvCxnSpPr>
        <p:spPr>
          <a:xfrm>
            <a:off x="5634241" y="2371682"/>
            <a:ext cx="2227358" cy="3054317"/>
          </a:xfrm>
          <a:prstGeom prst="curvedConnector3">
            <a:avLst>
              <a:gd name="adj1" fmla="val 110263"/>
            </a:avLst>
          </a:prstGeom>
          <a:ln w="28575">
            <a:solidFill>
              <a:schemeClr val="bg2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2"/>
            <a:endCxn id="62" idx="3"/>
          </p:cNvCxnSpPr>
          <p:nvPr/>
        </p:nvCxnSpPr>
        <p:spPr>
          <a:xfrm rot="10800000" flipV="1">
            <a:off x="4890417" y="5425998"/>
            <a:ext cx="1673326" cy="244587"/>
          </a:xfrm>
          <a:prstGeom prst="curvedConnector3">
            <a:avLst>
              <a:gd name="adj1" fmla="val 50000"/>
            </a:avLst>
          </a:prstGeom>
          <a:ln w="28575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4" idx="2"/>
            <a:endCxn id="9" idx="2"/>
          </p:cNvCxnSpPr>
          <p:nvPr/>
        </p:nvCxnSpPr>
        <p:spPr>
          <a:xfrm rot="10800000" flipH="1" flipV="1">
            <a:off x="719163" y="1568597"/>
            <a:ext cx="278816" cy="3857402"/>
          </a:xfrm>
          <a:prstGeom prst="curvedConnector3">
            <a:avLst>
              <a:gd name="adj1" fmla="val -81990"/>
            </a:avLst>
          </a:prstGeom>
          <a:ln w="28575">
            <a:solidFill>
              <a:schemeClr val="bg2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9" idx="1"/>
            <a:endCxn id="4" idx="3"/>
          </p:cNvCxnSpPr>
          <p:nvPr/>
        </p:nvCxnSpPr>
        <p:spPr>
          <a:xfrm rot="5400000" flipH="1" flipV="1">
            <a:off x="192086" y="3534696"/>
            <a:ext cx="2911047" cy="1404"/>
          </a:xfrm>
          <a:prstGeom prst="curvedConnector3">
            <a:avLst>
              <a:gd name="adj1" fmla="val 50000"/>
            </a:avLst>
          </a:prstGeom>
          <a:ln w="28575"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3" idx="1"/>
            <a:endCxn id="9" idx="4"/>
          </p:cNvCxnSpPr>
          <p:nvPr/>
        </p:nvCxnSpPr>
        <p:spPr>
          <a:xfrm rot="10800000" flipV="1">
            <a:off x="2295836" y="5305737"/>
            <a:ext cx="1685905" cy="120261"/>
          </a:xfrm>
          <a:prstGeom prst="curvedConnector3">
            <a:avLst>
              <a:gd name="adj1" fmla="val 50000"/>
            </a:avLst>
          </a:prstGeom>
          <a:ln w="28575">
            <a:prstDash val="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32763" y="1437164"/>
            <a:ext cx="1211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real-time sync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725678" y="3317414"/>
            <a:ext cx="766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git pull</a:t>
            </a:r>
            <a:br>
              <a:rPr lang="en-GB" sz="1400" dirty="0" smtClean="0"/>
            </a:br>
            <a:r>
              <a:rPr lang="en-GB" sz="1400" dirty="0" smtClean="0"/>
              <a:t>git push</a:t>
            </a:r>
            <a:endParaRPr lang="en-US" sz="1400" dirty="0"/>
          </a:p>
        </p:txBody>
      </p:sp>
      <p:cxnSp>
        <p:nvCxnSpPr>
          <p:cNvPr id="53" name="Curved Connector 52"/>
          <p:cNvCxnSpPr>
            <a:stCxn id="6" idx="3"/>
            <a:endCxn id="12" idx="1"/>
          </p:cNvCxnSpPr>
          <p:nvPr/>
        </p:nvCxnSpPr>
        <p:spPr>
          <a:xfrm rot="16200000" flipH="1">
            <a:off x="4904901" y="2683151"/>
            <a:ext cx="2107962" cy="2507578"/>
          </a:xfrm>
          <a:prstGeom prst="curvedConnector3">
            <a:avLst>
              <a:gd name="adj1" fmla="val 50000"/>
            </a:avLst>
          </a:prstGeom>
          <a:ln w="28575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42474" y="5171398"/>
            <a:ext cx="137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git </a:t>
            </a:r>
            <a:r>
              <a:rPr lang="en-GB" sz="1400" dirty="0" smtClean="0"/>
              <a:t>format-patch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8246839" y="5053961"/>
            <a:ext cx="853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one-time</a:t>
            </a:r>
            <a:br>
              <a:rPr lang="en-GB" sz="1400" dirty="0" smtClean="0"/>
            </a:br>
            <a:r>
              <a:rPr lang="en-GB" sz="1400" dirty="0" smtClean="0"/>
              <a:t>clone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86442" y="3521037"/>
            <a:ext cx="853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one-time</a:t>
            </a:r>
            <a:br>
              <a:rPr lang="en-GB" sz="1400" dirty="0" smtClean="0"/>
            </a:br>
            <a:r>
              <a:rPr lang="en-GB" sz="1400" dirty="0" smtClean="0"/>
              <a:t>clone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2957017" y="491180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git apply</a:t>
            </a:r>
            <a:endParaRPr lang="en-US" sz="1400" dirty="0"/>
          </a:p>
        </p:txBody>
      </p:sp>
      <p:sp>
        <p:nvSpPr>
          <p:cNvPr id="33" name="Flowchart: Document 32"/>
          <p:cNvSpPr/>
          <p:nvPr/>
        </p:nvSpPr>
        <p:spPr>
          <a:xfrm>
            <a:off x="3981740" y="4944972"/>
            <a:ext cx="706244" cy="721531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JIRA</a:t>
            </a:r>
            <a:endParaRPr lang="en-US" dirty="0"/>
          </a:p>
        </p:txBody>
      </p:sp>
      <p:sp>
        <p:nvSpPr>
          <p:cNvPr id="62" name="Flowchart: Document 61"/>
          <p:cNvSpPr/>
          <p:nvPr/>
        </p:nvSpPr>
        <p:spPr>
          <a:xfrm>
            <a:off x="4322796" y="5413893"/>
            <a:ext cx="567621" cy="513386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patch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2026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58</Words>
  <Application>Microsoft Office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8</cp:revision>
  <dcterms:created xsi:type="dcterms:W3CDTF">2012-12-14T17:23:31Z</dcterms:created>
  <dcterms:modified xsi:type="dcterms:W3CDTF">2013-06-12T16:43:47Z</dcterms:modified>
</cp:coreProperties>
</file>