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691D-FF03-40D7-9ED0-9214EECCD472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28AB-F9C6-4249-A298-8007E9126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87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691D-FF03-40D7-9ED0-9214EECCD472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28AB-F9C6-4249-A298-8007E9126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40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691D-FF03-40D7-9ED0-9214EECCD472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28AB-F9C6-4249-A298-8007E9126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41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691D-FF03-40D7-9ED0-9214EECCD472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28AB-F9C6-4249-A298-8007E9126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17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691D-FF03-40D7-9ED0-9214EECCD472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28AB-F9C6-4249-A298-8007E9126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98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691D-FF03-40D7-9ED0-9214EECCD472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28AB-F9C6-4249-A298-8007E9126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11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691D-FF03-40D7-9ED0-9214EECCD472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28AB-F9C6-4249-A298-8007E9126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26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691D-FF03-40D7-9ED0-9214EECCD472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28AB-F9C6-4249-A298-8007E9126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51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691D-FF03-40D7-9ED0-9214EECCD472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28AB-F9C6-4249-A298-8007E9126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05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691D-FF03-40D7-9ED0-9214EECCD472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28AB-F9C6-4249-A298-8007E9126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51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691D-FF03-40D7-9ED0-9214EECCD472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28AB-F9C6-4249-A298-8007E9126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80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2691D-FF03-40D7-9ED0-9214EECCD472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B28AB-F9C6-4249-A298-8007E9126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98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723322" y="3501008"/>
            <a:ext cx="687301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GB" i="1" dirty="0" smtClean="0">
                <a:solidFill>
                  <a:schemeClr val="tx1"/>
                </a:solidFill>
              </a:rPr>
              <a:t>Called by framework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79506" y="404664"/>
            <a:ext cx="5216830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i="1" dirty="0" smtClean="0">
                <a:solidFill>
                  <a:schemeClr val="tx1"/>
                </a:solidFill>
              </a:rPr>
              <a:t>Called by domain objects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9346" y="3645024"/>
            <a:ext cx="1512168" cy="10788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Presentation</a:t>
            </a:r>
            <a:br>
              <a:rPr lang="en-GB" dirty="0" smtClean="0"/>
            </a:br>
            <a:r>
              <a:rPr lang="en-GB" dirty="0" smtClean="0"/>
              <a:t>Layer</a:t>
            </a:r>
          </a:p>
          <a:p>
            <a:pPr algn="ctr"/>
            <a:r>
              <a:rPr lang="en-GB" dirty="0" smtClean="0"/>
              <a:t>SPI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595530" y="2062103"/>
            <a:ext cx="1512168" cy="10788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Application</a:t>
            </a:r>
            <a:br>
              <a:rPr lang="en-GB" dirty="0" smtClean="0"/>
            </a:br>
            <a:r>
              <a:rPr lang="en-GB" dirty="0" smtClean="0"/>
              <a:t>Layer</a:t>
            </a:r>
            <a:endParaRPr lang="en-GB" dirty="0"/>
          </a:p>
          <a:p>
            <a:pPr algn="ctr"/>
            <a:r>
              <a:rPr lang="en-GB" dirty="0" smtClean="0"/>
              <a:t>API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251714" y="2060848"/>
            <a:ext cx="1512168" cy="1078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Core/Domain</a:t>
            </a:r>
          </a:p>
          <a:p>
            <a:pPr algn="ctr"/>
            <a:r>
              <a:rPr lang="en-GB" dirty="0" smtClean="0"/>
              <a:t>API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5907898" y="2060848"/>
            <a:ext cx="1512168" cy="10788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Persistence</a:t>
            </a:r>
            <a:br>
              <a:rPr lang="en-GB" dirty="0" smtClean="0"/>
            </a:br>
            <a:r>
              <a:rPr lang="en-GB" dirty="0" smtClean="0"/>
              <a:t>Layer</a:t>
            </a:r>
          </a:p>
          <a:p>
            <a:pPr algn="ctr"/>
            <a:r>
              <a:rPr lang="en-GB" dirty="0" smtClean="0"/>
              <a:t>API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598582" y="837473"/>
            <a:ext cx="1512168" cy="1080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Integration</a:t>
            </a:r>
            <a:br>
              <a:rPr lang="en-GB" dirty="0" smtClean="0"/>
            </a:br>
            <a:r>
              <a:rPr lang="en-GB" dirty="0" smtClean="0"/>
              <a:t>API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907898" y="3645024"/>
            <a:ext cx="1512168" cy="10788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Persistence Layer</a:t>
            </a:r>
          </a:p>
          <a:p>
            <a:pPr algn="ctr"/>
            <a:r>
              <a:rPr lang="en-GB" dirty="0" smtClean="0"/>
              <a:t>SPI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5907898" y="838729"/>
            <a:ext cx="1512168" cy="646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Testing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4254766" y="837473"/>
            <a:ext cx="151216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Metadata</a:t>
            </a:r>
            <a:br>
              <a:rPr lang="en-GB" dirty="0" smtClean="0"/>
            </a:br>
            <a:r>
              <a:rPr lang="en-GB" dirty="0" smtClean="0"/>
              <a:t>API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2595530" y="3645024"/>
            <a:ext cx="1512168" cy="10788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Application</a:t>
            </a:r>
            <a:br>
              <a:rPr lang="en-GB" dirty="0" smtClean="0"/>
            </a:br>
            <a:r>
              <a:rPr lang="en-GB" dirty="0" smtClean="0"/>
              <a:t>Layer</a:t>
            </a:r>
          </a:p>
          <a:p>
            <a:pPr algn="ctr"/>
            <a:r>
              <a:rPr lang="en-GB" dirty="0" smtClean="0"/>
              <a:t>SPI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939346" y="4870416"/>
            <a:ext cx="6480720" cy="502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Bootstrapping SPI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2086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21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10</cp:revision>
  <dcterms:created xsi:type="dcterms:W3CDTF">2016-03-13T16:31:32Z</dcterms:created>
  <dcterms:modified xsi:type="dcterms:W3CDTF">2016-03-14T07:35:10Z</dcterms:modified>
</cp:coreProperties>
</file>