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1E84-335A-4069-B83A-70B29440B85C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41E-AE3E-4AA1-9587-E4DEAF046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0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1E84-335A-4069-B83A-70B29440B85C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41E-AE3E-4AA1-9587-E4DEAF046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18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1E84-335A-4069-B83A-70B29440B85C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41E-AE3E-4AA1-9587-E4DEAF046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1E84-335A-4069-B83A-70B29440B85C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41E-AE3E-4AA1-9587-E4DEAF046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17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1E84-335A-4069-B83A-70B29440B85C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41E-AE3E-4AA1-9587-E4DEAF046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84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1E84-335A-4069-B83A-70B29440B85C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41E-AE3E-4AA1-9587-E4DEAF046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97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1E84-335A-4069-B83A-70B29440B85C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41E-AE3E-4AA1-9587-E4DEAF046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00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1E84-335A-4069-B83A-70B29440B85C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41E-AE3E-4AA1-9587-E4DEAF046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8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1E84-335A-4069-B83A-70B29440B85C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41E-AE3E-4AA1-9587-E4DEAF046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75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1E84-335A-4069-B83A-70B29440B85C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41E-AE3E-4AA1-9587-E4DEAF046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91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1E84-335A-4069-B83A-70B29440B85C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41E-AE3E-4AA1-9587-E4DEAF046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75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91E84-335A-4069-B83A-70B29440B85C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3841E-AE3E-4AA1-9587-E4DEAF046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18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77521" y="1693374"/>
            <a:ext cx="1866687" cy="22396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err="1"/>
              <a:t>Mixins</a:t>
            </a:r>
            <a:endParaRPr lang="en-GB" sz="1400" dirty="0"/>
          </a:p>
        </p:txBody>
      </p:sp>
      <p:sp>
        <p:nvSpPr>
          <p:cNvPr id="4" name="Rectangle 3"/>
          <p:cNvSpPr/>
          <p:nvPr/>
        </p:nvSpPr>
        <p:spPr>
          <a:xfrm>
            <a:off x="3635896" y="260648"/>
            <a:ext cx="172819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Domain Object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2561296" y="1700808"/>
            <a:ext cx="1872209" cy="27363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Domain Entity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1700808"/>
            <a:ext cx="1872208" cy="2232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400" dirty="0" smtClean="0"/>
              <a:t>View Model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6593745" y="1700808"/>
            <a:ext cx="1866687" cy="2736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Domain </a:t>
            </a:r>
            <a:r>
              <a:rPr lang="en-GB" sz="1400" dirty="0" smtClean="0"/>
              <a:t>Service</a:t>
            </a:r>
          </a:p>
          <a:p>
            <a:pPr marL="285750" indent="-285750" algn="ctr">
              <a:buFontTx/>
              <a:buChar char="-"/>
            </a:pPr>
            <a:r>
              <a:rPr lang="en-GB" sz="1000" dirty="0" smtClean="0"/>
              <a:t>(singleton)           .  </a:t>
            </a:r>
          </a:p>
          <a:p>
            <a:pPr marL="285750" indent="-285750" algn="ctr">
              <a:buFontTx/>
              <a:buChar char="-"/>
            </a:pPr>
            <a:r>
              <a:rPr lang="en-GB" sz="1000" dirty="0" smtClean="0"/>
              <a:t>@</a:t>
            </a:r>
            <a:r>
              <a:rPr lang="en-GB" sz="1000" dirty="0" err="1" smtClean="0"/>
              <a:t>RequestScoped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6660232" y="2420888"/>
            <a:ext cx="1728192" cy="55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@</a:t>
            </a:r>
            <a:r>
              <a:rPr lang="en-GB" sz="900" dirty="0" err="1" smtClean="0"/>
              <a:t>DomainService</a:t>
            </a:r>
            <a:r>
              <a:rPr lang="en-GB" sz="900" dirty="0" smtClean="0"/>
              <a:t>(nature=</a:t>
            </a:r>
            <a:br>
              <a:rPr lang="en-GB" sz="900" dirty="0" smtClean="0"/>
            </a:br>
            <a:r>
              <a:rPr lang="en-GB" sz="900" dirty="0" smtClean="0"/>
              <a:t>VIEW_MENU_ONLY)</a:t>
            </a:r>
            <a:endParaRPr lang="en-GB" sz="900" dirty="0"/>
          </a:p>
        </p:txBody>
      </p:sp>
      <p:sp>
        <p:nvSpPr>
          <p:cNvPr id="13" name="Rectangle 12"/>
          <p:cNvSpPr/>
          <p:nvPr/>
        </p:nvSpPr>
        <p:spPr>
          <a:xfrm>
            <a:off x="6657515" y="3068960"/>
            <a:ext cx="1728192" cy="55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@</a:t>
            </a:r>
            <a:r>
              <a:rPr lang="en-GB" sz="900" dirty="0" err="1" smtClean="0"/>
              <a:t>DomainService</a:t>
            </a:r>
            <a:r>
              <a:rPr lang="en-GB" sz="900" dirty="0" smtClean="0"/>
              <a:t>(nature=</a:t>
            </a:r>
          </a:p>
          <a:p>
            <a:pPr algn="ctr"/>
            <a:r>
              <a:rPr lang="en-GB" sz="900" dirty="0" smtClean="0"/>
              <a:t>VIEW_CONTRIBUTIONS_ONLY)</a:t>
            </a:r>
            <a:endParaRPr lang="en-GB" sz="900" dirty="0"/>
          </a:p>
        </p:txBody>
      </p:sp>
      <p:sp>
        <p:nvSpPr>
          <p:cNvPr id="14" name="Rectangle 13"/>
          <p:cNvSpPr/>
          <p:nvPr/>
        </p:nvSpPr>
        <p:spPr>
          <a:xfrm>
            <a:off x="6640455" y="3737743"/>
            <a:ext cx="1728192" cy="55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@</a:t>
            </a:r>
            <a:r>
              <a:rPr lang="en-GB" sz="900" dirty="0" err="1" smtClean="0"/>
              <a:t>DomainService</a:t>
            </a:r>
            <a:r>
              <a:rPr lang="en-GB" sz="900" dirty="0" smtClean="0"/>
              <a:t>(</a:t>
            </a:r>
          </a:p>
          <a:p>
            <a:pPr algn="ctr"/>
            <a:r>
              <a:rPr lang="en-GB" sz="900" dirty="0" smtClean="0"/>
              <a:t>nature=DOMAIN)</a:t>
            </a:r>
            <a:endParaRPr lang="en-GB" sz="900" dirty="0"/>
          </a:p>
        </p:txBody>
      </p:sp>
      <p:sp>
        <p:nvSpPr>
          <p:cNvPr id="15" name="Rectangle 14"/>
          <p:cNvSpPr/>
          <p:nvPr/>
        </p:nvSpPr>
        <p:spPr>
          <a:xfrm>
            <a:off x="2633305" y="2420888"/>
            <a:ext cx="1728192" cy="55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@</a:t>
            </a:r>
            <a:r>
              <a:rPr lang="en-GB" sz="900" dirty="0" err="1" smtClean="0"/>
              <a:t>PersistenceCapable</a:t>
            </a:r>
            <a:r>
              <a:rPr lang="en-GB" sz="900" dirty="0" smtClean="0"/>
              <a:t/>
            </a:r>
            <a:br>
              <a:rPr lang="en-GB" sz="900" dirty="0" smtClean="0"/>
            </a:br>
            <a:r>
              <a:rPr lang="en-GB" sz="900" dirty="0" smtClean="0"/>
              <a:t>@</a:t>
            </a:r>
            <a:r>
              <a:rPr lang="en-GB" sz="900" dirty="0" err="1" smtClean="0"/>
              <a:t>DomainObject</a:t>
            </a:r>
            <a:r>
              <a:rPr lang="en-GB" sz="900" dirty="0" smtClean="0"/>
              <a:t>(nature=</a:t>
            </a:r>
            <a:br>
              <a:rPr lang="en-GB" sz="900" dirty="0" smtClean="0"/>
            </a:br>
            <a:r>
              <a:rPr lang="en-GB" sz="900" dirty="0" smtClean="0"/>
              <a:t>JDO_ENTITY)</a:t>
            </a:r>
            <a:endParaRPr lang="en-GB" sz="900" dirty="0"/>
          </a:p>
        </p:txBody>
      </p:sp>
      <p:sp>
        <p:nvSpPr>
          <p:cNvPr id="16" name="Rectangle 15"/>
          <p:cNvSpPr/>
          <p:nvPr/>
        </p:nvSpPr>
        <p:spPr>
          <a:xfrm>
            <a:off x="2632169" y="3068960"/>
            <a:ext cx="1728192" cy="55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@</a:t>
            </a:r>
            <a:r>
              <a:rPr lang="en-GB" sz="900" dirty="0" err="1" smtClean="0"/>
              <a:t>DomainObject</a:t>
            </a:r>
            <a:r>
              <a:rPr lang="en-GB" sz="900" dirty="0" smtClean="0"/>
              <a:t>(nature=</a:t>
            </a:r>
            <a:br>
              <a:rPr lang="en-GB" sz="900" dirty="0" smtClean="0"/>
            </a:br>
            <a:r>
              <a:rPr lang="en-GB" sz="900" dirty="0" smtClean="0"/>
              <a:t>EXTERNAL_ENTITY)</a:t>
            </a:r>
            <a:endParaRPr lang="en-GB" sz="900" dirty="0"/>
          </a:p>
        </p:txBody>
      </p:sp>
      <p:sp>
        <p:nvSpPr>
          <p:cNvPr id="17" name="Rectangle 16"/>
          <p:cNvSpPr/>
          <p:nvPr/>
        </p:nvSpPr>
        <p:spPr>
          <a:xfrm>
            <a:off x="2633305" y="3717032"/>
            <a:ext cx="1728192" cy="55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@</a:t>
            </a:r>
            <a:r>
              <a:rPr lang="en-GB" sz="900" dirty="0" err="1" smtClean="0"/>
              <a:t>DomainObject</a:t>
            </a:r>
            <a:r>
              <a:rPr lang="en-GB" sz="900" dirty="0" smtClean="0"/>
              <a:t>(nature=</a:t>
            </a:r>
            <a:br>
              <a:rPr lang="en-GB" sz="900" dirty="0" smtClean="0"/>
            </a:br>
            <a:r>
              <a:rPr lang="en-GB" sz="900" dirty="0" smtClean="0"/>
              <a:t>INMEMORY_ENTITY)</a:t>
            </a:r>
            <a:endParaRPr lang="en-GB" sz="900" dirty="0"/>
          </a:p>
        </p:txBody>
      </p:sp>
      <p:sp>
        <p:nvSpPr>
          <p:cNvPr id="18" name="Rectangle 17"/>
          <p:cNvSpPr/>
          <p:nvPr/>
        </p:nvSpPr>
        <p:spPr>
          <a:xfrm>
            <a:off x="611560" y="3068960"/>
            <a:ext cx="1728192" cy="55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@</a:t>
            </a:r>
            <a:r>
              <a:rPr lang="en-GB" sz="900" dirty="0" err="1" smtClean="0"/>
              <a:t>DomainObject</a:t>
            </a:r>
            <a:r>
              <a:rPr lang="en-GB" sz="900" dirty="0" smtClean="0"/>
              <a:t>(nature=</a:t>
            </a:r>
            <a:br>
              <a:rPr lang="en-GB" sz="900" dirty="0" smtClean="0"/>
            </a:br>
            <a:r>
              <a:rPr lang="en-GB" sz="900" dirty="0" smtClean="0"/>
              <a:t>VIEW_MODEL)</a:t>
            </a:r>
            <a:endParaRPr lang="en-GB" sz="900" dirty="0"/>
          </a:p>
        </p:txBody>
      </p:sp>
      <p:sp>
        <p:nvSpPr>
          <p:cNvPr id="19" name="Rectangle 18"/>
          <p:cNvSpPr/>
          <p:nvPr/>
        </p:nvSpPr>
        <p:spPr>
          <a:xfrm>
            <a:off x="4644008" y="3068960"/>
            <a:ext cx="1728192" cy="55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@</a:t>
            </a:r>
            <a:r>
              <a:rPr lang="en-GB" sz="900" dirty="0" err="1" smtClean="0"/>
              <a:t>DomainObject</a:t>
            </a:r>
            <a:r>
              <a:rPr lang="en-GB" sz="900" dirty="0" smtClean="0"/>
              <a:t>(nature=</a:t>
            </a:r>
            <a:br>
              <a:rPr lang="en-GB" sz="900" dirty="0" smtClean="0"/>
            </a:br>
            <a:r>
              <a:rPr lang="en-GB" sz="900" dirty="0" smtClean="0"/>
              <a:t>MIXIN)</a:t>
            </a:r>
            <a:endParaRPr lang="en-GB" sz="900" dirty="0"/>
          </a:p>
        </p:txBody>
      </p:sp>
      <p:sp>
        <p:nvSpPr>
          <p:cNvPr id="20" name="Rectangle 19"/>
          <p:cNvSpPr/>
          <p:nvPr/>
        </p:nvSpPr>
        <p:spPr>
          <a:xfrm>
            <a:off x="611560" y="2420888"/>
            <a:ext cx="1728192" cy="55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@</a:t>
            </a:r>
            <a:r>
              <a:rPr lang="en-GB" sz="900" dirty="0" err="1" smtClean="0"/>
              <a:t>ViewModel</a:t>
            </a:r>
            <a:endParaRPr lang="en-GB" sz="900" dirty="0"/>
          </a:p>
        </p:txBody>
      </p:sp>
      <p:sp>
        <p:nvSpPr>
          <p:cNvPr id="21" name="Rectangle 20"/>
          <p:cNvSpPr/>
          <p:nvPr/>
        </p:nvSpPr>
        <p:spPr>
          <a:xfrm>
            <a:off x="4644008" y="2420888"/>
            <a:ext cx="1728192" cy="55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@</a:t>
            </a:r>
            <a:r>
              <a:rPr lang="en-GB" sz="900" dirty="0" err="1" smtClean="0"/>
              <a:t>Mixin</a:t>
            </a:r>
            <a:endParaRPr lang="en-GB" sz="900" dirty="0"/>
          </a:p>
        </p:txBody>
      </p:sp>
      <p:cxnSp>
        <p:nvCxnSpPr>
          <p:cNvPr id="25" name="Elbow Connector 24"/>
          <p:cNvCxnSpPr>
            <a:stCxn id="8" idx="0"/>
            <a:endCxn id="4" idx="2"/>
          </p:cNvCxnSpPr>
          <p:nvPr/>
        </p:nvCxnSpPr>
        <p:spPr>
          <a:xfrm rot="5400000" flipH="1" flipV="1">
            <a:off x="2591780" y="-207404"/>
            <a:ext cx="792088" cy="302433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0"/>
            <a:endCxn id="4" idx="2"/>
          </p:cNvCxnSpPr>
          <p:nvPr/>
        </p:nvCxnSpPr>
        <p:spPr>
          <a:xfrm rot="5400000" flipH="1" flipV="1">
            <a:off x="3602652" y="803469"/>
            <a:ext cx="792088" cy="100259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3" idx="0"/>
            <a:endCxn id="4" idx="2"/>
          </p:cNvCxnSpPr>
          <p:nvPr/>
        </p:nvCxnSpPr>
        <p:spPr>
          <a:xfrm rot="16200000" flipV="1">
            <a:off x="4613102" y="795610"/>
            <a:ext cx="784654" cy="1010873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0"/>
            <a:endCxn id="4" idx="2"/>
          </p:cNvCxnSpPr>
          <p:nvPr/>
        </p:nvCxnSpPr>
        <p:spPr>
          <a:xfrm rot="16200000" flipV="1">
            <a:off x="5617497" y="-208785"/>
            <a:ext cx="792088" cy="302709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4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46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2</cp:revision>
  <dcterms:created xsi:type="dcterms:W3CDTF">2015-10-29T13:13:32Z</dcterms:created>
  <dcterms:modified xsi:type="dcterms:W3CDTF">2015-10-29T13:29:54Z</dcterms:modified>
</cp:coreProperties>
</file>