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70C8-4F78-455D-BEBD-FAD3400884CB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276500" y="2872778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err="1" smtClean="0"/>
              <a:t>joedeveloper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7" idx="1"/>
          </p:cNvCxnSpPr>
          <p:nvPr/>
        </p:nvCxnSpPr>
        <p:spPr>
          <a:xfrm>
            <a:off x="5634241" y="2371682"/>
            <a:ext cx="1571407" cy="501096"/>
          </a:xfrm>
          <a:prstGeom prst="curved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2" idx="4"/>
          </p:cNvCxnSpPr>
          <p:nvPr/>
        </p:nvCxnSpPr>
        <p:spPr>
          <a:xfrm flipH="1">
            <a:off x="7861599" y="3384056"/>
            <a:ext cx="273197" cy="2041943"/>
          </a:xfrm>
          <a:prstGeom prst="curvedConnector3">
            <a:avLst>
              <a:gd name="adj1" fmla="val -83676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1"/>
            <a:endCxn id="7" idx="3"/>
          </p:cNvCxnSpPr>
          <p:nvPr/>
        </p:nvCxnSpPr>
        <p:spPr>
          <a:xfrm rot="16200000" flipV="1">
            <a:off x="6661366" y="4439615"/>
            <a:ext cx="1095588" cy="7023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2"/>
            <a:endCxn id="9" idx="4"/>
          </p:cNvCxnSpPr>
          <p:nvPr/>
        </p:nvCxnSpPr>
        <p:spPr>
          <a:xfrm rot="10800000" flipV="1">
            <a:off x="2295836" y="3384055"/>
            <a:ext cx="3980665" cy="2041943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85879" y="2002796"/>
            <a:ext cx="118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o</a:t>
            </a:r>
            <a:r>
              <a:rPr lang="en-GB" sz="1400" dirty="0" smtClean="0"/>
              <a:t>ne-time fork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467713" y="416579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2"/>
          </p:cNvCxnSpPr>
          <p:nvPr/>
        </p:nvCxnSpPr>
        <p:spPr>
          <a:xfrm rot="16200000" flipH="1">
            <a:off x="4362898" y="3225154"/>
            <a:ext cx="2543040" cy="1858650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37034" y="5210310"/>
            <a:ext cx="684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46839" y="5053961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062013" y="4639419"/>
            <a:ext cx="60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</a:t>
            </a:r>
            <a:r>
              <a:rPr lang="en-GB" sz="1400" dirty="0" smtClean="0"/>
              <a:t>pply</a:t>
            </a:r>
            <a:br>
              <a:rPr lang="en-GB" sz="1400" dirty="0" smtClean="0"/>
            </a:br>
            <a:r>
              <a:rPr lang="en-GB" sz="1400" dirty="0" smtClean="0"/>
              <a:t>patch</a:t>
            </a:r>
            <a:endParaRPr lang="en-US" sz="1400" dirty="0"/>
          </a:p>
        </p:txBody>
      </p:sp>
      <p:sp>
        <p:nvSpPr>
          <p:cNvPr id="61" name="Flowchart: Document 60"/>
          <p:cNvSpPr/>
          <p:nvPr/>
        </p:nvSpPr>
        <p:spPr>
          <a:xfrm>
            <a:off x="3981740" y="4944972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4"/>
            <a:endCxn id="12" idx="4"/>
          </p:cNvCxnSpPr>
          <p:nvPr/>
        </p:nvCxnSpPr>
        <p:spPr>
          <a:xfrm>
            <a:off x="5634241" y="2371682"/>
            <a:ext cx="2227358" cy="3054317"/>
          </a:xfrm>
          <a:prstGeom prst="curvedConnector3">
            <a:avLst>
              <a:gd name="adj1" fmla="val 110263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2"/>
            <a:endCxn id="62" idx="3"/>
          </p:cNvCxnSpPr>
          <p:nvPr/>
        </p:nvCxnSpPr>
        <p:spPr>
          <a:xfrm rot="10800000" flipV="1">
            <a:off x="4890417" y="5425998"/>
            <a:ext cx="1673326" cy="244587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3" idx="1"/>
            <a:endCxn id="9" idx="4"/>
          </p:cNvCxnSpPr>
          <p:nvPr/>
        </p:nvCxnSpPr>
        <p:spPr>
          <a:xfrm rot="10800000" flipV="1">
            <a:off x="2295836" y="5305737"/>
            <a:ext cx="1685905" cy="120261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1"/>
          </p:cNvCxnSpPr>
          <p:nvPr/>
        </p:nvCxnSpPr>
        <p:spPr>
          <a:xfrm rot="16200000" flipH="1">
            <a:off x="4904901" y="2683151"/>
            <a:ext cx="2107962" cy="2507578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51526" y="5210310"/>
            <a:ext cx="65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</a:t>
            </a:r>
            <a:r>
              <a:rPr lang="en-GB" sz="1400" dirty="0" smtClean="0"/>
              <a:t>diff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46839" y="5053961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062013" y="4639419"/>
            <a:ext cx="60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</a:t>
            </a:r>
            <a:r>
              <a:rPr lang="en-GB" sz="1400" dirty="0" smtClean="0"/>
              <a:t>pply</a:t>
            </a:r>
            <a:br>
              <a:rPr lang="en-GB" sz="1400" dirty="0" smtClean="0"/>
            </a:br>
            <a:r>
              <a:rPr lang="en-GB" sz="1400" dirty="0" smtClean="0"/>
              <a:t>patch</a:t>
            </a:r>
            <a:endParaRPr lang="en-US" sz="1400" dirty="0"/>
          </a:p>
        </p:txBody>
      </p:sp>
      <p:sp>
        <p:nvSpPr>
          <p:cNvPr id="33" name="Flowchart: Document 32"/>
          <p:cNvSpPr/>
          <p:nvPr/>
        </p:nvSpPr>
        <p:spPr>
          <a:xfrm>
            <a:off x="3981740" y="4944972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4322796" y="5413893"/>
            <a:ext cx="567621" cy="513386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patch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02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2012-12-14T17:23:31Z</dcterms:created>
  <dcterms:modified xsi:type="dcterms:W3CDTF">2012-12-14T20:03:56Z</dcterms:modified>
</cp:coreProperties>
</file>