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-83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70C8-4F78-455D-BEBD-FAD3400884C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19163" y="1057319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git-wip-us.apache.org/</a:t>
            </a:r>
            <a:br>
              <a:rPr lang="en-GB" sz="1400" dirty="0" smtClean="0"/>
            </a:br>
            <a:r>
              <a:rPr lang="en-GB" sz="1400" dirty="0" smtClean="0"/>
              <a:t>repos/</a:t>
            </a:r>
            <a:r>
              <a:rPr lang="en-GB" sz="1400" dirty="0" err="1" smtClean="0"/>
              <a:t>asf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07858" y="382401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git.apache.org/</a:t>
            </a:r>
            <a:br>
              <a:rPr lang="en-GB" sz="1400" dirty="0" smtClean="0"/>
            </a:b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775945" y="186040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smtClean="0"/>
              <a:t>apache/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276500" y="2872778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err="1" smtClean="0"/>
              <a:t>joedeveloper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0998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97979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634183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6762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563743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6199947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CONTRIBUTOR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4"/>
            <a:endCxn id="5" idx="2"/>
          </p:cNvCxnSpPr>
          <p:nvPr/>
        </p:nvCxnSpPr>
        <p:spPr>
          <a:xfrm flipV="1">
            <a:off x="2577459" y="893679"/>
            <a:ext cx="730399" cy="67491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4"/>
            <a:endCxn id="6" idx="2"/>
          </p:cNvCxnSpPr>
          <p:nvPr/>
        </p:nvCxnSpPr>
        <p:spPr>
          <a:xfrm>
            <a:off x="2577459" y="1568597"/>
            <a:ext cx="1198486" cy="8030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7" idx="1"/>
          </p:cNvCxnSpPr>
          <p:nvPr/>
        </p:nvCxnSpPr>
        <p:spPr>
          <a:xfrm>
            <a:off x="5634241" y="2371682"/>
            <a:ext cx="1571407" cy="501096"/>
          </a:xfrm>
          <a:prstGeom prst="curvedConnector2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  <a:endCxn id="12" idx="4"/>
          </p:cNvCxnSpPr>
          <p:nvPr/>
        </p:nvCxnSpPr>
        <p:spPr>
          <a:xfrm flipH="1">
            <a:off x="7861599" y="3384056"/>
            <a:ext cx="273197" cy="2041943"/>
          </a:xfrm>
          <a:prstGeom prst="curvedConnector3">
            <a:avLst>
              <a:gd name="adj1" fmla="val -83676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1"/>
            <a:endCxn id="7" idx="3"/>
          </p:cNvCxnSpPr>
          <p:nvPr/>
        </p:nvCxnSpPr>
        <p:spPr>
          <a:xfrm rot="16200000" flipV="1">
            <a:off x="6661366" y="4439615"/>
            <a:ext cx="1095588" cy="7023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" idx="2"/>
            <a:endCxn id="9" idx="2"/>
          </p:cNvCxnSpPr>
          <p:nvPr/>
        </p:nvCxnSpPr>
        <p:spPr>
          <a:xfrm rot="10800000" flipH="1" flipV="1">
            <a:off x="719163" y="1568597"/>
            <a:ext cx="278816" cy="3857402"/>
          </a:xfrm>
          <a:prstGeom prst="curvedConnector3">
            <a:avLst>
              <a:gd name="adj1" fmla="val -8199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1"/>
            <a:endCxn id="4" idx="3"/>
          </p:cNvCxnSpPr>
          <p:nvPr/>
        </p:nvCxnSpPr>
        <p:spPr>
          <a:xfrm rot="5400000" flipH="1" flipV="1">
            <a:off x="192086" y="3534696"/>
            <a:ext cx="2911047" cy="1404"/>
          </a:xfrm>
          <a:prstGeom prst="curvedConnector3">
            <a:avLst>
              <a:gd name="adj1" fmla="val 50000"/>
            </a:avLst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2"/>
            <a:endCxn id="9" idx="4"/>
          </p:cNvCxnSpPr>
          <p:nvPr/>
        </p:nvCxnSpPr>
        <p:spPr>
          <a:xfrm rot="10800000" flipV="1">
            <a:off x="2295836" y="3384055"/>
            <a:ext cx="3980665" cy="2041943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7715" y="2002796"/>
            <a:ext cx="135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1. one-time </a:t>
            </a:r>
            <a:r>
              <a:rPr lang="en-GB" sz="1400" dirty="0" smtClean="0"/>
              <a:t>fork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132763" y="1437164"/>
            <a:ext cx="121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real-time sync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5678" y="3317414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br>
              <a:rPr lang="en-GB" sz="1400" dirty="0" smtClean="0"/>
            </a:br>
            <a:r>
              <a:rPr lang="en-GB" sz="1400" dirty="0" smtClean="0"/>
              <a:t>git push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379548" y="416579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4</a:t>
            </a:r>
            <a:r>
              <a:rPr lang="en-GB" sz="1400" dirty="0" smtClean="0"/>
              <a:t>. git </a:t>
            </a:r>
            <a:r>
              <a:rPr lang="en-GB" sz="1400" dirty="0" smtClean="0"/>
              <a:t>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2"/>
          </p:cNvCxnSpPr>
          <p:nvPr/>
        </p:nvCxnSpPr>
        <p:spPr>
          <a:xfrm rot="16200000" flipH="1">
            <a:off x="4362898" y="3225154"/>
            <a:ext cx="2543040" cy="1858650"/>
          </a:xfrm>
          <a:prstGeom prst="curvedConnector2">
            <a:avLst/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8870" y="5210310"/>
            <a:ext cx="861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3. git </a:t>
            </a:r>
            <a:r>
              <a:rPr lang="en-GB" sz="1400" dirty="0" smtClean="0"/>
              <a:t>pull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158675" y="5053961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2. one-time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42" y="3521037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61" name="Flowchart: Document 60"/>
          <p:cNvSpPr/>
          <p:nvPr/>
        </p:nvSpPr>
        <p:spPr>
          <a:xfrm>
            <a:off x="3767853" y="5795975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JIRA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49724" y="4620491"/>
            <a:ext cx="1486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7</a:t>
            </a:r>
            <a:r>
              <a:rPr lang="en-GB" sz="1400" dirty="0" smtClean="0"/>
              <a:t>. Review &amp; apply</a:t>
            </a:r>
            <a:br>
              <a:rPr lang="en-GB" sz="1400" dirty="0" smtClean="0"/>
            </a:br>
            <a:r>
              <a:rPr lang="en-GB" sz="1400" dirty="0" smtClean="0"/>
              <a:t>pull request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3162" y="5509263"/>
            <a:ext cx="118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5. Create JIRA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86893" y="5804889"/>
            <a:ext cx="121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6. raise </a:t>
            </a:r>
            <a:r>
              <a:rPr lang="en-GB" sz="1400" dirty="0" err="1" smtClean="0"/>
              <a:t>github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 smtClean="0"/>
              <a:t>pull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4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19163" y="1057319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git-wip-us.apache.org/</a:t>
            </a:r>
            <a:br>
              <a:rPr lang="en-GB" sz="1400" dirty="0" smtClean="0"/>
            </a:br>
            <a:r>
              <a:rPr lang="en-GB" sz="1400" dirty="0" smtClean="0"/>
              <a:t>repos/</a:t>
            </a:r>
            <a:r>
              <a:rPr lang="en-GB" sz="1400" dirty="0" err="1" smtClean="0"/>
              <a:t>asf</a:t>
            </a:r>
            <a:r>
              <a:rPr lang="en-GB" sz="1400" dirty="0" smtClean="0"/>
              <a:t>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07858" y="382401"/>
            <a:ext cx="1858296" cy="102255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git.apache.org/</a:t>
            </a:r>
            <a:br>
              <a:rPr lang="en-GB" sz="1400" dirty="0" smtClean="0"/>
            </a:b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775945" y="186040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github.com/</a:t>
            </a:r>
            <a:br>
              <a:rPr lang="en-GB" sz="1400" dirty="0" smtClean="0"/>
            </a:br>
            <a:r>
              <a:rPr lang="en-GB" sz="1400" dirty="0" smtClean="0"/>
              <a:t>apache/</a:t>
            </a:r>
            <a:r>
              <a:rPr lang="en-GB" sz="1400" dirty="0" err="1" smtClean="0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20998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97979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634183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6762" y="4858188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563743" y="4990921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6199947" y="6077386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CONTRIBUTOR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4"/>
            <a:endCxn id="5" idx="2"/>
          </p:cNvCxnSpPr>
          <p:nvPr/>
        </p:nvCxnSpPr>
        <p:spPr>
          <a:xfrm flipV="1">
            <a:off x="2577459" y="893679"/>
            <a:ext cx="730399" cy="674918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4"/>
            <a:endCxn id="6" idx="2"/>
          </p:cNvCxnSpPr>
          <p:nvPr/>
        </p:nvCxnSpPr>
        <p:spPr>
          <a:xfrm>
            <a:off x="2577459" y="1568597"/>
            <a:ext cx="1198486" cy="8030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4"/>
            <a:endCxn id="12" idx="4"/>
          </p:cNvCxnSpPr>
          <p:nvPr/>
        </p:nvCxnSpPr>
        <p:spPr>
          <a:xfrm>
            <a:off x="5634241" y="2371682"/>
            <a:ext cx="2227358" cy="3054317"/>
          </a:xfrm>
          <a:prstGeom prst="curvedConnector3">
            <a:avLst>
              <a:gd name="adj1" fmla="val 110263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2"/>
            <a:endCxn id="62" idx="3"/>
          </p:cNvCxnSpPr>
          <p:nvPr/>
        </p:nvCxnSpPr>
        <p:spPr>
          <a:xfrm rot="10800000" flipV="1">
            <a:off x="4890417" y="5425998"/>
            <a:ext cx="1673326" cy="244587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4" idx="2"/>
            <a:endCxn id="9" idx="2"/>
          </p:cNvCxnSpPr>
          <p:nvPr/>
        </p:nvCxnSpPr>
        <p:spPr>
          <a:xfrm rot="10800000" flipH="1" flipV="1">
            <a:off x="719163" y="1568597"/>
            <a:ext cx="278816" cy="3857402"/>
          </a:xfrm>
          <a:prstGeom prst="curvedConnector3">
            <a:avLst>
              <a:gd name="adj1" fmla="val -81990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1"/>
            <a:endCxn id="4" idx="3"/>
          </p:cNvCxnSpPr>
          <p:nvPr/>
        </p:nvCxnSpPr>
        <p:spPr>
          <a:xfrm rot="5400000" flipH="1" flipV="1">
            <a:off x="192086" y="3534696"/>
            <a:ext cx="2911047" cy="1404"/>
          </a:xfrm>
          <a:prstGeom prst="curvedConnector3">
            <a:avLst>
              <a:gd name="adj1" fmla="val 50000"/>
            </a:avLst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3" idx="1"/>
            <a:endCxn id="9" idx="4"/>
          </p:cNvCxnSpPr>
          <p:nvPr/>
        </p:nvCxnSpPr>
        <p:spPr>
          <a:xfrm rot="10800000" flipV="1">
            <a:off x="2295836" y="5305737"/>
            <a:ext cx="1685905" cy="120261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32763" y="1437164"/>
            <a:ext cx="121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real-time sync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5678" y="3317414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pull</a:t>
            </a:r>
            <a:br>
              <a:rPr lang="en-GB" sz="1400" dirty="0" smtClean="0"/>
            </a:br>
            <a:r>
              <a:rPr lang="en-GB" sz="1400" dirty="0" smtClean="0"/>
              <a:t>git 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1"/>
          </p:cNvCxnSpPr>
          <p:nvPr/>
        </p:nvCxnSpPr>
        <p:spPr>
          <a:xfrm rot="16200000" flipH="1">
            <a:off x="4904901" y="2683151"/>
            <a:ext cx="2107962" cy="2507578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42474" y="5171398"/>
            <a:ext cx="137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format-patch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8246839" y="5053961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42" y="3521037"/>
            <a:ext cx="85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one-time</a:t>
            </a:r>
            <a:br>
              <a:rPr lang="en-GB" sz="1400" dirty="0" smtClean="0"/>
            </a:br>
            <a:r>
              <a:rPr lang="en-GB" sz="1400" dirty="0" smtClean="0"/>
              <a:t>clone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57017" y="491180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git apply</a:t>
            </a:r>
            <a:endParaRPr lang="en-US" sz="1400" dirty="0"/>
          </a:p>
        </p:txBody>
      </p:sp>
      <p:sp>
        <p:nvSpPr>
          <p:cNvPr id="33" name="Flowchart: Document 32"/>
          <p:cNvSpPr/>
          <p:nvPr/>
        </p:nvSpPr>
        <p:spPr>
          <a:xfrm>
            <a:off x="3981740" y="4944972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JIRA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4322796" y="5413893"/>
            <a:ext cx="567621" cy="513386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patch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02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76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11</cp:revision>
  <dcterms:created xsi:type="dcterms:W3CDTF">2012-12-14T17:23:31Z</dcterms:created>
  <dcterms:modified xsi:type="dcterms:W3CDTF">2014-10-16T12:25:31Z</dcterms:modified>
</cp:coreProperties>
</file>