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0" autoAdjust="0"/>
    <p:restoredTop sz="86416" autoAdjust="0"/>
  </p:normalViewPr>
  <p:slideViewPr>
    <p:cSldViewPr>
      <p:cViewPr varScale="1">
        <p:scale>
          <a:sx n="81" d="100"/>
          <a:sy n="81" d="100"/>
        </p:scale>
        <p:origin x="-121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28B44B-2FF9-4D06-B62B-7968FF54AAF1}" type="datetimeFigureOut">
              <a:rPr lang="en-GB" smtClean="0"/>
              <a:t>02/05/2015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0" name="Group 79"/>
          <p:cNvGrpSpPr/>
          <p:nvPr/>
        </p:nvGrpSpPr>
        <p:grpSpPr>
          <a:xfrm>
            <a:off x="2267744" y="188640"/>
            <a:ext cx="3763706" cy="369332"/>
            <a:chOff x="2267744" y="188640"/>
            <a:chExt cx="3763706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2267744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Ports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Ports</a:t>
              </a:r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04248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Adapters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8900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Adapters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1376852" cy="2592288"/>
            <a:chOff x="1979712" y="593976"/>
            <a:chExt cx="1376852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3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Presentation</a:t>
              </a:r>
              <a:endParaRPr lang="en-GB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1245021" cy="2592288"/>
            <a:chOff x="5127179" y="692696"/>
            <a:chExt cx="1245021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Persistence</a:t>
              </a:r>
              <a:endParaRPr lang="en-GB" dirty="0"/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Wicket</a:t>
              </a:r>
              <a:endParaRPr lang="en-GB" dirty="0"/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Restful</a:t>
              </a:r>
              <a:endParaRPr lang="en-GB" dirty="0"/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Wrapper</a:t>
              </a:r>
              <a:br>
                <a:rPr lang="en-GB" dirty="0" smtClean="0"/>
              </a:br>
              <a:r>
                <a:rPr lang="en-GB" dirty="0" smtClean="0"/>
                <a:t>(testing)</a:t>
              </a:r>
              <a:endParaRPr lang="en-GB" dirty="0"/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75958" y="692696"/>
            <a:ext cx="9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Viewers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6866026" y="58824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Object</a:t>
            </a:r>
            <a:br>
              <a:rPr lang="en-GB" dirty="0" smtClean="0"/>
            </a:br>
            <a:r>
              <a:rPr lang="en-GB" dirty="0" smtClean="0"/>
              <a:t>Stores</a:t>
            </a:r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5776436" y="2844738"/>
            <a:ext cx="3188052" cy="803136"/>
            <a:chOff x="5776436" y="2811986"/>
            <a:chExt cx="3188052" cy="803136"/>
          </a:xfrm>
        </p:grpSpPr>
        <p:cxnSp>
          <p:nvCxnSpPr>
            <p:cNvPr id="41" name="Curved Connector 40"/>
            <p:cNvCxnSpPr>
              <a:stCxn id="29" idx="3"/>
              <a:endCxn id="14" idx="1"/>
            </p:cNvCxnSpPr>
            <p:nvPr/>
          </p:nvCxnSpPr>
          <p:spPr>
            <a:xfrm>
              <a:off x="5776436" y="3193580"/>
              <a:ext cx="523756" cy="957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300192" y="2863200"/>
              <a:ext cx="1311974" cy="6799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DataNucleus</a:t>
              </a:r>
              <a:r>
                <a:rPr lang="en-GB" dirty="0" smtClean="0"/>
                <a:t>/</a:t>
              </a:r>
              <a:br>
                <a:rPr lang="en-GB" dirty="0" smtClean="0"/>
              </a:br>
              <a:r>
                <a:rPr lang="en-GB" dirty="0" smtClean="0"/>
                <a:t>RDBMS</a:t>
              </a:r>
              <a:endParaRPr lang="en-GB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8028384" y="2811986"/>
              <a:ext cx="936104" cy="803136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RDBMS</a:t>
              </a:r>
              <a:endParaRPr lang="en-GB" dirty="0"/>
            </a:p>
          </p:txBody>
        </p:sp>
        <p:cxnSp>
          <p:nvCxnSpPr>
            <p:cNvPr id="88" name="Curved Connector 87"/>
            <p:cNvCxnSpPr>
              <a:stCxn id="14" idx="3"/>
              <a:endCxn id="16" idx="2"/>
            </p:cNvCxnSpPr>
            <p:nvPr/>
          </p:nvCxnSpPr>
          <p:spPr>
            <a:xfrm>
              <a:off x="7612166" y="3203157"/>
              <a:ext cx="416218" cy="1039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776436" y="3226332"/>
            <a:ext cx="3188052" cy="1376500"/>
            <a:chOff x="5776436" y="3132620"/>
            <a:chExt cx="3188052" cy="1376500"/>
          </a:xfrm>
        </p:grpSpPr>
        <p:cxnSp>
          <p:nvCxnSpPr>
            <p:cNvPr id="38" name="Curved Connector 37"/>
            <p:cNvCxnSpPr>
              <a:stCxn id="29" idx="3"/>
              <a:endCxn id="17" idx="1"/>
            </p:cNvCxnSpPr>
            <p:nvPr/>
          </p:nvCxnSpPr>
          <p:spPr>
            <a:xfrm>
              <a:off x="5776436" y="3132620"/>
              <a:ext cx="523756" cy="963159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300192" y="3754446"/>
              <a:ext cx="1311974" cy="682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JDO/GAE</a:t>
              </a:r>
              <a:endParaRPr lang="en-GB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8028384" y="3702732"/>
              <a:ext cx="936104" cy="806388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GAE</a:t>
              </a:r>
              <a:endParaRPr lang="en-GB" dirty="0"/>
            </a:p>
          </p:txBody>
        </p:sp>
        <p:cxnSp>
          <p:nvCxnSpPr>
            <p:cNvPr id="91" name="Curved Connector 90"/>
            <p:cNvCxnSpPr>
              <a:stCxn id="17" idx="3"/>
              <a:endCxn id="18" idx="2"/>
            </p:cNvCxnSpPr>
            <p:nvPr/>
          </p:nvCxnSpPr>
          <p:spPr>
            <a:xfrm>
              <a:off x="7612166" y="4095779"/>
              <a:ext cx="416218" cy="1014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776436" y="1850302"/>
            <a:ext cx="3207752" cy="1376030"/>
            <a:chOff x="5756736" y="3702732"/>
            <a:chExt cx="3207752" cy="1376030"/>
          </a:xfrm>
        </p:grpSpPr>
        <p:cxnSp>
          <p:nvCxnSpPr>
            <p:cNvPr id="65" name="Curved Connector 64"/>
            <p:cNvCxnSpPr>
              <a:stCxn id="29" idx="3"/>
              <a:endCxn id="67" idx="1"/>
            </p:cNvCxnSpPr>
            <p:nvPr/>
          </p:nvCxnSpPr>
          <p:spPr>
            <a:xfrm flipV="1">
              <a:off x="5756736" y="4095779"/>
              <a:ext cx="543456" cy="982983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300192" y="3754446"/>
              <a:ext cx="1311974" cy="682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DataNucleus</a:t>
              </a:r>
              <a:r>
                <a:rPr lang="en-GB" dirty="0" smtClean="0"/>
                <a:t>/</a:t>
              </a:r>
              <a:br>
                <a:rPr lang="en-GB" dirty="0" smtClean="0"/>
              </a:br>
              <a:r>
                <a:rPr lang="en-GB" dirty="0" smtClean="0"/>
                <a:t>Neo4J</a:t>
              </a:r>
              <a:endParaRPr lang="en-GB" dirty="0"/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8028384" y="3702732"/>
              <a:ext cx="936104" cy="806388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Neo4J</a:t>
              </a:r>
              <a:endParaRPr lang="en-GB" dirty="0"/>
            </a:p>
          </p:txBody>
        </p:sp>
        <p:cxnSp>
          <p:nvCxnSpPr>
            <p:cNvPr id="70" name="Curved Connector 69"/>
            <p:cNvCxnSpPr>
              <a:stCxn id="67" idx="3"/>
              <a:endCxn id="69" idx="2"/>
            </p:cNvCxnSpPr>
            <p:nvPr/>
          </p:nvCxnSpPr>
          <p:spPr>
            <a:xfrm>
              <a:off x="7612166" y="4095779"/>
              <a:ext cx="416218" cy="1014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503548" y="5425400"/>
            <a:ext cx="8028892" cy="131596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endParaRPr lang="en-GB" dirty="0"/>
          </a:p>
        </p:txBody>
      </p:sp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720080" cy="2592288"/>
            <a:chOff x="1979712" y="593976"/>
            <a:chExt cx="720080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649257" cy="2592288"/>
            <a:chOff x="5127179" y="692696"/>
            <a:chExt cx="649257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Wicket</a:t>
              </a:r>
              <a:endParaRPr lang="en-GB" dirty="0"/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Restful</a:t>
              </a:r>
              <a:endParaRPr lang="en-GB" dirty="0"/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Wrapper</a:t>
              </a:r>
              <a:br>
                <a:rPr lang="en-GB" dirty="0" smtClean="0"/>
              </a:br>
              <a:r>
                <a:rPr lang="en-GB" dirty="0" smtClean="0"/>
                <a:t>(testing)</a:t>
              </a:r>
              <a:endParaRPr lang="en-GB" dirty="0"/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Hexagon 24"/>
          <p:cNvSpPr/>
          <p:nvPr/>
        </p:nvSpPr>
        <p:spPr>
          <a:xfrm>
            <a:off x="3543275" y="773996"/>
            <a:ext cx="1225014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Custom</a:t>
            </a:r>
            <a:br>
              <a:rPr lang="en-GB" sz="1600" dirty="0" smtClean="0"/>
            </a:br>
            <a:r>
              <a:rPr lang="en-GB" sz="1600" dirty="0" smtClean="0"/>
              <a:t>service</a:t>
            </a:r>
            <a:endParaRPr lang="en-GB" sz="1600" dirty="0"/>
          </a:p>
        </p:txBody>
      </p:sp>
      <p:sp>
        <p:nvSpPr>
          <p:cNvPr id="22" name="Hexagon 21"/>
          <p:cNvSpPr/>
          <p:nvPr/>
        </p:nvSpPr>
        <p:spPr>
          <a:xfrm>
            <a:off x="575556" y="550490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Security</a:t>
            </a:r>
            <a:endParaRPr lang="en-GB" dirty="0"/>
          </a:p>
        </p:txBody>
      </p:sp>
      <p:cxnSp>
        <p:nvCxnSpPr>
          <p:cNvPr id="48" name="Curved Connector 47"/>
          <p:cNvCxnSpPr/>
          <p:nvPr/>
        </p:nvCxnSpPr>
        <p:spPr>
          <a:xfrm rot="5400000" flipH="1" flipV="1">
            <a:off x="1081786" y="3930882"/>
            <a:ext cx="2124239" cy="104846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Hexagon 22"/>
          <p:cNvSpPr/>
          <p:nvPr/>
        </p:nvSpPr>
        <p:spPr>
          <a:xfrm>
            <a:off x="1897617" y="5949280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Commands</a:t>
            </a:r>
            <a:endParaRPr lang="en-GB" sz="1600" dirty="0"/>
          </a:p>
        </p:txBody>
      </p:sp>
      <p:cxnSp>
        <p:nvCxnSpPr>
          <p:cNvPr id="56" name="Curved Connector 55"/>
          <p:cNvCxnSpPr/>
          <p:nvPr/>
        </p:nvCxnSpPr>
        <p:spPr>
          <a:xfrm rot="16200000" flipV="1">
            <a:off x="1446329" y="4614805"/>
            <a:ext cx="2556284" cy="11266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6200000" flipV="1">
            <a:off x="5401596" y="3719015"/>
            <a:ext cx="2556289" cy="1904252"/>
          </a:xfrm>
          <a:prstGeom prst="curvedConnector3">
            <a:avLst>
              <a:gd name="adj1" fmla="val 3819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776436" y="2844738"/>
            <a:ext cx="3188052" cy="803136"/>
            <a:chOff x="5776436" y="2811986"/>
            <a:chExt cx="3188052" cy="803136"/>
          </a:xfrm>
        </p:grpSpPr>
        <p:cxnSp>
          <p:nvCxnSpPr>
            <p:cNvPr id="41" name="Curved Connector 40"/>
            <p:cNvCxnSpPr>
              <a:stCxn id="29" idx="3"/>
              <a:endCxn id="14" idx="1"/>
            </p:cNvCxnSpPr>
            <p:nvPr/>
          </p:nvCxnSpPr>
          <p:spPr>
            <a:xfrm>
              <a:off x="5776436" y="3193580"/>
              <a:ext cx="523756" cy="957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300192" y="2863200"/>
              <a:ext cx="1311974" cy="6799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DataNucleus</a:t>
              </a:r>
              <a:r>
                <a:rPr lang="en-GB" dirty="0" smtClean="0"/>
                <a:t>/</a:t>
              </a:r>
              <a:br>
                <a:rPr lang="en-GB" dirty="0" smtClean="0"/>
              </a:br>
              <a:r>
                <a:rPr lang="en-GB" dirty="0" smtClean="0"/>
                <a:t>RDBMS</a:t>
              </a:r>
              <a:endParaRPr lang="en-GB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8028384" y="2811986"/>
              <a:ext cx="936104" cy="803136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RDBMS</a:t>
              </a:r>
              <a:endParaRPr lang="en-GB" dirty="0"/>
            </a:p>
          </p:txBody>
        </p:sp>
        <p:cxnSp>
          <p:nvCxnSpPr>
            <p:cNvPr id="88" name="Curved Connector 87"/>
            <p:cNvCxnSpPr>
              <a:stCxn id="14" idx="3"/>
              <a:endCxn id="16" idx="2"/>
            </p:cNvCxnSpPr>
            <p:nvPr/>
          </p:nvCxnSpPr>
          <p:spPr>
            <a:xfrm>
              <a:off x="7612166" y="3203157"/>
              <a:ext cx="416218" cy="1039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776436" y="3226332"/>
            <a:ext cx="3188052" cy="1376500"/>
            <a:chOff x="5776436" y="3132620"/>
            <a:chExt cx="3188052" cy="1376500"/>
          </a:xfrm>
        </p:grpSpPr>
        <p:cxnSp>
          <p:nvCxnSpPr>
            <p:cNvPr id="38" name="Curved Connector 37"/>
            <p:cNvCxnSpPr>
              <a:stCxn id="29" idx="3"/>
              <a:endCxn id="17" idx="1"/>
            </p:cNvCxnSpPr>
            <p:nvPr/>
          </p:nvCxnSpPr>
          <p:spPr>
            <a:xfrm>
              <a:off x="5776436" y="3132620"/>
              <a:ext cx="523756" cy="963159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300192" y="3754446"/>
              <a:ext cx="1311974" cy="682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JDO/GAE</a:t>
              </a:r>
              <a:endParaRPr lang="en-GB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8028384" y="3702732"/>
              <a:ext cx="936104" cy="806388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GAE</a:t>
              </a:r>
              <a:endParaRPr lang="en-GB" dirty="0"/>
            </a:p>
          </p:txBody>
        </p:sp>
        <p:cxnSp>
          <p:nvCxnSpPr>
            <p:cNvPr id="91" name="Curved Connector 90"/>
            <p:cNvCxnSpPr>
              <a:stCxn id="17" idx="3"/>
              <a:endCxn id="18" idx="2"/>
            </p:cNvCxnSpPr>
            <p:nvPr/>
          </p:nvCxnSpPr>
          <p:spPr>
            <a:xfrm>
              <a:off x="7612166" y="4095779"/>
              <a:ext cx="416218" cy="1014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5525196" y="5644530"/>
            <a:ext cx="108012" cy="1173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585771" y="622230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Isis add-ons</a:t>
            </a:r>
            <a:endParaRPr lang="en-GB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76436" y="1850302"/>
            <a:ext cx="3207752" cy="1376030"/>
            <a:chOff x="5756736" y="3702732"/>
            <a:chExt cx="3207752" cy="1376030"/>
          </a:xfrm>
        </p:grpSpPr>
        <p:cxnSp>
          <p:nvCxnSpPr>
            <p:cNvPr id="65" name="Curved Connector 64"/>
            <p:cNvCxnSpPr>
              <a:stCxn id="29" idx="3"/>
              <a:endCxn id="67" idx="1"/>
            </p:cNvCxnSpPr>
            <p:nvPr/>
          </p:nvCxnSpPr>
          <p:spPr>
            <a:xfrm flipV="1">
              <a:off x="5756736" y="4095779"/>
              <a:ext cx="543456" cy="982983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300192" y="3754446"/>
              <a:ext cx="1311974" cy="682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DataNucleus</a:t>
              </a:r>
              <a:r>
                <a:rPr lang="en-GB" dirty="0" smtClean="0"/>
                <a:t>/</a:t>
              </a:r>
              <a:br>
                <a:rPr lang="en-GB" dirty="0" smtClean="0"/>
              </a:br>
              <a:r>
                <a:rPr lang="en-GB" dirty="0" smtClean="0"/>
                <a:t>Neo4J</a:t>
              </a:r>
              <a:endParaRPr lang="en-GB" dirty="0"/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8028384" y="3702732"/>
              <a:ext cx="936104" cy="806388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Neo4J</a:t>
              </a:r>
              <a:endParaRPr lang="en-GB" dirty="0"/>
            </a:p>
          </p:txBody>
        </p:sp>
        <p:cxnSp>
          <p:nvCxnSpPr>
            <p:cNvPr id="70" name="Curved Connector 69"/>
            <p:cNvCxnSpPr>
              <a:stCxn id="67" idx="3"/>
              <a:endCxn id="69" idx="2"/>
            </p:cNvCxnSpPr>
            <p:nvPr/>
          </p:nvCxnSpPr>
          <p:spPr>
            <a:xfrm>
              <a:off x="7612166" y="4095779"/>
              <a:ext cx="416218" cy="1014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6" name="Hexagon 75"/>
          <p:cNvSpPr/>
          <p:nvPr/>
        </p:nvSpPr>
        <p:spPr>
          <a:xfrm>
            <a:off x="3167844" y="551723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Excel</a:t>
            </a:r>
            <a:endParaRPr lang="en-GB" sz="1600" dirty="0"/>
          </a:p>
        </p:txBody>
      </p:sp>
      <p:sp>
        <p:nvSpPr>
          <p:cNvPr id="81" name="Hexagon 80"/>
          <p:cNvSpPr/>
          <p:nvPr/>
        </p:nvSpPr>
        <p:spPr>
          <a:xfrm>
            <a:off x="4443814" y="5949280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Settings</a:t>
            </a:r>
            <a:endParaRPr lang="en-GB" sz="1600" dirty="0"/>
          </a:p>
        </p:txBody>
      </p:sp>
      <p:sp>
        <p:nvSpPr>
          <p:cNvPr id="84" name="Hexagon 83"/>
          <p:cNvSpPr/>
          <p:nvPr/>
        </p:nvSpPr>
        <p:spPr>
          <a:xfrm>
            <a:off x="5739958" y="551723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Tags</a:t>
            </a:r>
            <a:endParaRPr lang="en-GB" sz="1600" dirty="0"/>
          </a:p>
        </p:txBody>
      </p:sp>
      <p:sp>
        <p:nvSpPr>
          <p:cNvPr id="89" name="Hexagon 88"/>
          <p:cNvSpPr/>
          <p:nvPr/>
        </p:nvSpPr>
        <p:spPr>
          <a:xfrm>
            <a:off x="7036102" y="5949280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Auditing</a:t>
            </a:r>
            <a:endParaRPr lang="en-GB" sz="1600" dirty="0"/>
          </a:p>
        </p:txBody>
      </p:sp>
      <p:cxnSp>
        <p:nvCxnSpPr>
          <p:cNvPr id="90" name="Curved Connector 89"/>
          <p:cNvCxnSpPr>
            <a:endCxn id="19" idx="0"/>
          </p:cNvCxnSpPr>
          <p:nvPr/>
        </p:nvCxnSpPr>
        <p:spPr>
          <a:xfrm rot="16200000" flipH="1">
            <a:off x="3650133" y="1949423"/>
            <a:ext cx="1083306" cy="7200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902166" y="3801964"/>
            <a:ext cx="1981808" cy="2247924"/>
            <a:chOff x="3902166" y="3801964"/>
            <a:chExt cx="1981808" cy="2247924"/>
          </a:xfrm>
        </p:grpSpPr>
        <p:cxnSp>
          <p:nvCxnSpPr>
            <p:cNvPr id="44" name="Curved Connector 43"/>
            <p:cNvCxnSpPr/>
            <p:nvPr/>
          </p:nvCxnSpPr>
          <p:spPr>
            <a:xfrm rot="5400000" flipH="1" flipV="1">
              <a:off x="3332692" y="4371438"/>
              <a:ext cx="1815876" cy="67692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/>
            <p:nvPr/>
          </p:nvCxnSpPr>
          <p:spPr>
            <a:xfrm rot="16200000" flipV="1">
              <a:off x="3809531" y="4783363"/>
              <a:ext cx="2188840" cy="34421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84" idx="4"/>
            </p:cNvCxnSpPr>
            <p:nvPr/>
          </p:nvCxnSpPr>
          <p:spPr>
            <a:xfrm rot="16200000" flipV="1">
              <a:off x="4526652" y="4159910"/>
              <a:ext cx="1715268" cy="99937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1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2478</TotalTime>
  <Words>39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11</cp:revision>
  <dcterms:created xsi:type="dcterms:W3CDTF">2015-03-25T17:38:02Z</dcterms:created>
  <dcterms:modified xsi:type="dcterms:W3CDTF">2015-05-02T12:16:18Z</dcterms:modified>
</cp:coreProperties>
</file>