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9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7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12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6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78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01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8D37-4717-4A0C-B63E-E1127E639725}" type="datetimeFigureOut">
              <a:rPr lang="en-GB" smtClean="0"/>
              <a:t>26/11/2014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3DF7-5B1E-4B3B-B862-A2FCE36A9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71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6016" y="2132856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16016" y="2132856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716016" y="548680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716016" y="17934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4716016" y="5301208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97143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796136" y="971436"/>
            <a:ext cx="28083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96136" y="141277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Act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291565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796136" y="2915652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 rot="5400000">
            <a:off x="8307124" y="2915652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788024" y="609329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724128" y="6093296"/>
            <a:ext cx="2952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716016" y="530120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17" name="Action Button: Forward or Next 16">
            <a:hlinkClick r:id="" action="ppaction://hlinkshowjump?jump=nextslide" highlightClick="1"/>
          </p:cNvPr>
          <p:cNvSpPr/>
          <p:nvPr/>
        </p:nvSpPr>
        <p:spPr>
          <a:xfrm rot="5400000">
            <a:off x="8307124" y="5373216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716016" y="3717032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450912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5724128" y="4509120"/>
            <a:ext cx="2952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716016" y="3717032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7956376" y="3789040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Act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81822" y="539388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(BOTTOM)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1822" y="2474312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(RIGHT_DROPDOWN)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1822" y="6011996"/>
            <a:ext cx="361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(PANEL_DROPDOWN)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1822" y="4418528"/>
            <a:ext cx="231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(PANEL)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496" y="35332"/>
            <a:ext cx="1663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LabelAt</a:t>
            </a:r>
            <a:r>
              <a:rPr lang="en-GB" dirty="0" smtClean="0">
                <a:solidFill>
                  <a:srgbClr val="C00000"/>
                </a:solidFill>
              </a:rPr>
              <a:t>(LEFT)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716016" y="2996952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4716016" y="278092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4716016" y="908720"/>
            <a:ext cx="4104456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716016" y="332656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97143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85668" y="1331476"/>
            <a:ext cx="3790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885669" y="177281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mtClean="0"/>
              <a:t>Act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88024" y="335699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85669" y="3779748"/>
            <a:ext cx="3286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 rot="5400000">
            <a:off x="8307124" y="3779748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716016" y="4941168"/>
            <a:ext cx="4104456" cy="15841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4788024" y="558924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4885669" y="6011996"/>
            <a:ext cx="3790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4716016" y="494116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7956376" y="501317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09814" y="847745"/>
            <a:ext cx="256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(BOTTOM)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814" y="3286725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(RIGHT_DROPDOWN)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9814" y="5230941"/>
            <a:ext cx="3618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(PANEL)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PositionedAt</a:t>
            </a:r>
            <a:r>
              <a:rPr lang="en-GB" dirty="0" smtClean="0">
                <a:solidFill>
                  <a:srgbClr val="C00000"/>
                </a:solidFill>
              </a:rPr>
              <a:t>(PANEL_DROPDOWN)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6" y="35332"/>
            <a:ext cx="161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@</a:t>
            </a:r>
            <a:r>
              <a:rPr lang="en-GB" dirty="0" err="1" smtClean="0">
                <a:solidFill>
                  <a:srgbClr val="C00000"/>
                </a:solidFill>
              </a:rPr>
              <a:t>LabelAt</a:t>
            </a:r>
            <a:r>
              <a:rPr lang="en-GB" dirty="0" smtClean="0">
                <a:solidFill>
                  <a:srgbClr val="C00000"/>
                </a:solidFill>
              </a:rPr>
              <a:t>(TOP)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1520" y="620688"/>
            <a:ext cx="4104456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251520" y="62068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31640" y="1835532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0348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331640" y="1403484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13" name="Action Button: Forward or Next 12">
            <a:hlinkClick r:id="" action="ppaction://hlinkshowjump?jump=nextslide" highlightClick="1"/>
          </p:cNvPr>
          <p:cNvSpPr/>
          <p:nvPr/>
        </p:nvSpPr>
        <p:spPr>
          <a:xfrm rot="5400000">
            <a:off x="3842628" y="1403484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51520" y="4221088"/>
            <a:ext cx="4104456" cy="17641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501317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1259632" y="5013176"/>
            <a:ext cx="2952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51520" y="4221088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987824" y="429309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Act2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123728" y="1836278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Act2</a:t>
            </a:r>
            <a:endParaRPr lang="en-GB" dirty="0"/>
          </a:p>
        </p:txBody>
      </p:sp>
      <p:sp>
        <p:nvSpPr>
          <p:cNvPr id="17" name="Action Button: Forward or Next 16">
            <a:hlinkClick r:id="" action="ppaction://hlinkshowjump?jump=nextslide" highlightClick="1"/>
          </p:cNvPr>
          <p:cNvSpPr/>
          <p:nvPr/>
        </p:nvSpPr>
        <p:spPr>
          <a:xfrm rot="5400000">
            <a:off x="3842627" y="4293096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195736" y="429309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Act1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323528" y="550794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1259632" y="5507940"/>
            <a:ext cx="29523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4788024" y="1556792"/>
            <a:ext cx="4104456" cy="417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4788024" y="1556792"/>
            <a:ext cx="4104456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mtClean="0"/>
              <a:t>Panel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5868144" y="2771636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Act1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860032" y="23395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50" name="Rectangle 49"/>
          <p:cNvSpPr/>
          <p:nvPr/>
        </p:nvSpPr>
        <p:spPr>
          <a:xfrm>
            <a:off x="5868144" y="2339588"/>
            <a:ext cx="28803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860032" y="371703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4860032" y="328498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Label:</a:t>
            </a: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5868144" y="3284984"/>
            <a:ext cx="23762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Value</a:t>
            </a:r>
            <a:endParaRPr lang="en-GB" dirty="0"/>
          </a:p>
        </p:txBody>
      </p:sp>
      <p:sp>
        <p:nvSpPr>
          <p:cNvPr id="59" name="Rectangle 58"/>
          <p:cNvSpPr/>
          <p:nvPr/>
        </p:nvSpPr>
        <p:spPr>
          <a:xfrm>
            <a:off x="7524328" y="1628800"/>
            <a:ext cx="7200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Act3</a:t>
            </a:r>
            <a:endParaRPr lang="en-GB" dirty="0"/>
          </a:p>
        </p:txBody>
      </p:sp>
      <p:sp>
        <p:nvSpPr>
          <p:cNvPr id="60" name="Action Button: Forward or Next 59">
            <a:hlinkClick r:id="" action="ppaction://hlinkshowjump?jump=nextslide" highlightClick="1"/>
          </p:cNvPr>
          <p:cNvSpPr/>
          <p:nvPr/>
        </p:nvSpPr>
        <p:spPr>
          <a:xfrm rot="5400000">
            <a:off x="8379131" y="1628800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ction Button: Forward or Next 60">
            <a:hlinkClick r:id="" action="ppaction://hlinkshowjump?jump=nextslide" highlightClick="1"/>
          </p:cNvPr>
          <p:cNvSpPr/>
          <p:nvPr/>
        </p:nvSpPr>
        <p:spPr>
          <a:xfrm rot="5400000">
            <a:off x="8388424" y="3277184"/>
            <a:ext cx="369332" cy="3693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232371" y="251356"/>
            <a:ext cx="570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Single property can have actions with different positioning.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2371" y="3779748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Similarly for panels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88024" y="1196752"/>
            <a:ext cx="428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Panel could include all of the possible styles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32041" y="4086364"/>
            <a:ext cx="3816422" cy="1502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2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109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4</cp:revision>
  <dcterms:created xsi:type="dcterms:W3CDTF">2014-11-26T08:02:05Z</dcterms:created>
  <dcterms:modified xsi:type="dcterms:W3CDTF">2014-11-26T08:30:30Z</dcterms:modified>
</cp:coreProperties>
</file>