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2BC-6FA6-454B-844D-9A8D6067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482B4-22D7-4F07-9D18-1873C229C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ACFCD-6F6E-4D8D-B8D5-27069A5B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2028-C5B4-4CD3-813A-8CF36444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F38-247A-4070-86BC-E71E1B5B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59D3-EAF3-49F9-8153-C8AEC8F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1CD87-5AD4-4DE8-B5A1-41C80FFF5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C281-3B52-4EF9-B533-EAA804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FD95-51F3-42B7-AC5B-A92D8EDE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30C7-5D93-4257-BA7B-A7B153D3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FB9B-E15C-428B-AB23-56D1980F1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DAF10-0A0C-41E0-AC01-E8696CC9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C35F-476F-4B62-BC73-A0B4A412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DE2D-3A06-4D48-90BC-CDD568F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2C31-71D3-4EA0-AC7C-4D04D84C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1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1170-0202-4759-ABB6-C934B76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B32D-417E-447A-B0B2-4CA08E44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5C5B-789D-4D63-8960-D5A983F7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6A07-3E41-41AE-BE95-3516FF56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3A8B-581A-405A-8534-AA295B7B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4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CD23-0E17-48AD-BD5E-5BB85AC0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56F5D-A2F0-48AD-A89F-654563A5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4F52-AC83-4213-A9C5-0703926C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C0DA-70A8-42A1-8A8D-95FAFE4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F150-B828-4A46-B99F-DBAB30A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2941-0FB2-403B-8E26-01E05B8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F9BB-217B-4355-AD22-D89B5E3B0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8FFE0-B9A9-449A-8309-DFCA37FF2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82AB-1FE8-4B02-ACA9-35024EA6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F147-6BC6-43C9-B7B7-F97BDDAA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FB53-416E-4024-881B-F5C29D0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A682-9F85-4356-B48A-CE092679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100C7-1551-4643-9474-BA18A2D3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F2822-D48C-45FE-A0F0-513D0EB6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AF6EF-F8D3-4F66-9012-5FEEEF7F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211BD-9793-4486-811B-023D3B4F0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3839C-2291-47EE-99C3-DA4F0251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9E267-1B93-4AAA-A1FF-6A6C1073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04A2E-EB27-4440-AD36-BC5A69A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8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87B0-B8F7-4B85-9E37-E5CB9D1E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E67F-BBD9-4A56-A930-D722FD3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8441-453B-423D-B4A4-4824B6E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954F9-3A3A-4E34-829F-59E25B1B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5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E8004-A81D-4043-A138-3052B879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D78E-7DCE-4335-BD93-4FABDFA9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107D5-4ADF-446E-89E9-12677649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E35F-E399-4563-974A-C28A3A5A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81FF-602D-4A52-B49D-3A8854C4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3906-5426-4A54-A01D-51CBAF2A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3EFE3-264C-4DB5-8E9A-5E021AA1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36B60-8054-4EE4-967E-5B7171E9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0D1B-3814-41BB-82B0-52906EF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0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018B-FC83-4CA0-A29D-8B33903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47BFC-6983-4D66-A419-486EE92F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AFDFD-FA24-4919-A0B2-E34E42B9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56BCA-CD2D-4760-A27F-DF7BE2FD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40C2-3B9C-484F-810C-1A1CB9A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655F-CF6A-4D3A-9462-8FC1F0B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3AF21-E139-4933-9C8B-04A0BB1E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422BB-DAE4-4E17-AFEE-552B495D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57FE-19C5-43A6-B120-066BEF17D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EE3F-6AD4-4E8F-BC62-646164BF1E62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59F3-FF7A-48C1-8A21-F6C5A311E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2D8E-18F3-42DA-855C-77EDCCB5A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CE2E-7B22-4C95-BED0-4C89DC7B4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6BB0BD-5F91-4200-9297-8740A22379F2}"/>
              </a:ext>
            </a:extLst>
          </p:cNvPr>
          <p:cNvSpPr/>
          <p:nvPr/>
        </p:nvSpPr>
        <p:spPr>
          <a:xfrm>
            <a:off x="895681" y="334374"/>
            <a:ext cx="3046123" cy="6202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incode</a:t>
            </a:r>
            <a:r>
              <a:rPr lang="en-GB" dirty="0"/>
              <a:t>-build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C36E8-9901-48EF-AC06-849E1D392F19}"/>
              </a:ext>
            </a:extLst>
          </p:cNvPr>
          <p:cNvSpPr/>
          <p:nvPr/>
        </p:nvSpPr>
        <p:spPr>
          <a:xfrm>
            <a:off x="1174785" y="864972"/>
            <a:ext cx="2532242" cy="54731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xxx (parent </a:t>
            </a:r>
            <a:r>
              <a:rPr lang="en-GB" dirty="0" err="1"/>
              <a:t>pom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3CF28-C87A-4050-9F4B-32F709364FF7}"/>
              </a:ext>
            </a:extLst>
          </p:cNvPr>
          <p:cNvSpPr/>
          <p:nvPr/>
        </p:nvSpPr>
        <p:spPr>
          <a:xfrm>
            <a:off x="1380463" y="3142479"/>
            <a:ext cx="2047461" cy="11926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xxx-application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0ECD5-AF2F-4E60-A4AF-1E89FFE47F43}"/>
              </a:ext>
            </a:extLst>
          </p:cNvPr>
          <p:cNvSpPr/>
          <p:nvPr/>
        </p:nvSpPr>
        <p:spPr>
          <a:xfrm>
            <a:off x="1371597" y="4909655"/>
            <a:ext cx="2047461" cy="11926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xxx-module-simple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F2AA0-6C6F-4A72-8861-220AAE491733}"/>
              </a:ext>
            </a:extLst>
          </p:cNvPr>
          <p:cNvSpPr/>
          <p:nvPr/>
        </p:nvSpPr>
        <p:spPr>
          <a:xfrm>
            <a:off x="1395011" y="1465187"/>
            <a:ext cx="2047461" cy="11926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xxx-</a:t>
            </a:r>
            <a:r>
              <a:rPr lang="en-GB" dirty="0" err="1"/>
              <a:t>webapp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21787-E24D-406E-84B7-DA279BF91AAB}"/>
              </a:ext>
            </a:extLst>
          </p:cNvPr>
          <p:cNvSpPr txBox="1"/>
          <p:nvPr/>
        </p:nvSpPr>
        <p:spPr>
          <a:xfrm>
            <a:off x="4386648" y="334374"/>
            <a:ext cx="633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Locks down versions of build plugins, enables use of </a:t>
            </a:r>
            <a:r>
              <a:rPr lang="en-GB" dirty="0" err="1"/>
              <a:t>mavenmixins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F296B-AEEC-412A-ABB3-5B23EC6462E7}"/>
              </a:ext>
            </a:extLst>
          </p:cNvPr>
          <p:cNvSpPr txBox="1"/>
          <p:nvPr/>
        </p:nvSpPr>
        <p:spPr>
          <a:xfrm>
            <a:off x="4386648" y="864972"/>
            <a:ext cx="56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Defines version of Isis, declares + aggregates child modules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A1D782-73AD-4DD8-9C52-22480975783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404194" y="2657883"/>
            <a:ext cx="14548" cy="484596"/>
          </a:xfrm>
          <a:prstGeom prst="straightConnector1">
            <a:avLst/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F2AA2-4781-45F5-A2C6-1D86DEAB7266}"/>
              </a:ext>
            </a:extLst>
          </p:cNvPr>
          <p:cNvSpPr txBox="1"/>
          <p:nvPr/>
        </p:nvSpPr>
        <p:spPr>
          <a:xfrm>
            <a:off x="4386648" y="1667417"/>
            <a:ext cx="5390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WEB-INF/web.xml ;  bootstrapping Wicket + RO viewers</a:t>
            </a:r>
          </a:p>
          <a:p>
            <a:r>
              <a:rPr lang="en-GB" dirty="0" err="1"/>
              <a:t>isis</a:t>
            </a:r>
            <a:r>
              <a:rPr lang="en-GB" dirty="0"/>
              <a:t>-maven-plugin for swagger spec gen;</a:t>
            </a:r>
            <a:br>
              <a:rPr lang="en-GB" dirty="0"/>
            </a:br>
            <a:r>
              <a:rPr lang="en-GB" dirty="0"/>
              <a:t>packaging as </a:t>
            </a:r>
            <a:r>
              <a:rPr lang="en-GB" dirty="0" err="1"/>
              <a:t>webapp</a:t>
            </a:r>
            <a:r>
              <a:rPr lang="en-GB" dirty="0"/>
              <a:t> or Docker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8EF02-1353-41D6-9FF8-C94C359562C1}"/>
              </a:ext>
            </a:extLst>
          </p:cNvPr>
          <p:cNvSpPr txBox="1"/>
          <p:nvPr/>
        </p:nvSpPr>
        <p:spPr>
          <a:xfrm>
            <a:off x="4386648" y="3092496"/>
            <a:ext cx="5670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XxxAppManifest</a:t>
            </a:r>
            <a:r>
              <a:rPr lang="en-GB" dirty="0"/>
              <a:t>, references </a:t>
            </a:r>
            <a:r>
              <a:rPr lang="en-GB" dirty="0" err="1"/>
              <a:t>SimpleModule</a:t>
            </a:r>
            <a:r>
              <a:rPr lang="en-GB" dirty="0"/>
              <a:t> and any others</a:t>
            </a:r>
            <a:br>
              <a:rPr lang="en-GB" dirty="0"/>
            </a:br>
            <a:r>
              <a:rPr lang="en-GB" dirty="0"/>
              <a:t>top-level services (home page)</a:t>
            </a:r>
          </a:p>
          <a:p>
            <a:r>
              <a:rPr lang="en-GB" dirty="0"/>
              <a:t>demo fixtures</a:t>
            </a:r>
          </a:p>
          <a:p>
            <a:r>
              <a:rPr lang="en-GB" dirty="0"/>
              <a:t>top-level integration tests; top-level BDD specs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34EC2E-57D4-4D05-A00F-87C157F1F7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95328" y="4335175"/>
            <a:ext cx="8866" cy="574480"/>
          </a:xfrm>
          <a:prstGeom prst="straightConnector1">
            <a:avLst/>
          </a:prstGeom>
          <a:ln w="1905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3682B0-29AD-4652-A11A-DCF0476B3B3B}"/>
              </a:ext>
            </a:extLst>
          </p:cNvPr>
          <p:cNvSpPr txBox="1"/>
          <p:nvPr/>
        </p:nvSpPr>
        <p:spPr>
          <a:xfrm>
            <a:off x="4386648" y="4912333"/>
            <a:ext cx="4248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SimpleModule</a:t>
            </a:r>
            <a:endParaRPr lang="en-GB" dirty="0"/>
          </a:p>
          <a:p>
            <a:r>
              <a:rPr lang="en-GB" dirty="0" err="1"/>
              <a:t>SimpleObject</a:t>
            </a:r>
            <a:r>
              <a:rPr lang="en-GB" dirty="0"/>
              <a:t> + </a:t>
            </a:r>
            <a:r>
              <a:rPr lang="en-GB" dirty="0" err="1"/>
              <a:t>SimpleObjectRepository</a:t>
            </a:r>
            <a:endParaRPr lang="en-GB" dirty="0"/>
          </a:p>
          <a:p>
            <a:r>
              <a:rPr lang="en-GB" dirty="0"/>
              <a:t>unit tests</a:t>
            </a:r>
          </a:p>
          <a:p>
            <a:r>
              <a:rPr lang="en-GB" dirty="0"/>
              <a:t>module-level integration tests</a:t>
            </a:r>
          </a:p>
          <a:p>
            <a:r>
              <a:rPr lang="en-GB" dirty="0" err="1"/>
              <a:t>isis</a:t>
            </a:r>
            <a:r>
              <a:rPr lang="en-GB" dirty="0"/>
              <a:t>-maven-plugin for metamodel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257583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3</cp:revision>
  <dcterms:created xsi:type="dcterms:W3CDTF">2017-10-09T06:55:02Z</dcterms:created>
  <dcterms:modified xsi:type="dcterms:W3CDTF">2017-10-09T07:16:06Z</dcterms:modified>
</cp:coreProperties>
</file>