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4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45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84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27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3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3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85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67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60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01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6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5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0EA0-7D8C-4248-8B14-1A6C63AE0EB7}" type="datetimeFigureOut">
              <a:rPr lang="en-GB" smtClean="0"/>
              <a:t>12/06/2015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5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0648"/>
            <a:ext cx="208823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Representation</a:t>
            </a:r>
            <a:br>
              <a:rPr lang="en-GB" sz="1600" dirty="0" smtClean="0"/>
            </a:br>
            <a:r>
              <a:rPr lang="en-GB" sz="1600" dirty="0" smtClean="0"/>
              <a:t>Service</a:t>
            </a:r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251520" y="1844824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Representation</a:t>
            </a:r>
          </a:p>
          <a:p>
            <a:pPr algn="ctr"/>
            <a:r>
              <a:rPr lang="en-GB" sz="1600" dirty="0" smtClean="0"/>
              <a:t>Service</a:t>
            </a:r>
          </a:p>
          <a:p>
            <a:pPr algn="ctr"/>
            <a:r>
              <a:rPr lang="en-GB" sz="1600" dirty="0" err="1" smtClean="0"/>
              <a:t>ForRestfulObjects</a:t>
            </a:r>
            <a:endParaRPr lang="en-GB" sz="1600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1295636" y="1175048"/>
            <a:ext cx="0" cy="669776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19872" y="1844824"/>
            <a:ext cx="2088232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ContentNegotiation</a:t>
            </a:r>
            <a:endParaRPr lang="en-GB" sz="1600" dirty="0" smtClean="0"/>
          </a:p>
          <a:p>
            <a:pPr algn="ctr"/>
            <a:r>
              <a:rPr lang="en-GB" sz="1600" dirty="0" smtClean="0"/>
              <a:t>Service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3440459" y="3429000"/>
            <a:ext cx="2088232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ContentNegotiation</a:t>
            </a:r>
            <a:endParaRPr lang="en-GB" sz="1600" dirty="0" smtClean="0"/>
          </a:p>
          <a:p>
            <a:pPr algn="ctr"/>
            <a:r>
              <a:rPr lang="en-GB" sz="1600" dirty="0" smtClean="0"/>
              <a:t>Service</a:t>
            </a:r>
          </a:p>
          <a:p>
            <a:pPr algn="ctr"/>
            <a:r>
              <a:rPr lang="en-GB" sz="1600" dirty="0" err="1" smtClean="0"/>
              <a:t>XRoDomainType</a:t>
            </a:r>
            <a:endParaRPr lang="en-GB" sz="1600" dirty="0"/>
          </a:p>
        </p:txBody>
      </p:sp>
      <p:cxnSp>
        <p:nvCxnSpPr>
          <p:cNvPr id="11" name="Straight Arrow Connector 10"/>
          <p:cNvCxnSpPr>
            <a:stCxn id="10" idx="0"/>
            <a:endCxn id="9" idx="2"/>
          </p:cNvCxnSpPr>
          <p:nvPr/>
        </p:nvCxnSpPr>
        <p:spPr>
          <a:xfrm flipH="1" flipV="1">
            <a:off x="4463988" y="2759224"/>
            <a:ext cx="20587" cy="669776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60232" y="3429000"/>
            <a:ext cx="208823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ContentMapping</a:t>
            </a:r>
            <a:endParaRPr lang="en-GB" sz="1600" dirty="0" smtClean="0"/>
          </a:p>
          <a:p>
            <a:pPr algn="ctr"/>
            <a:r>
              <a:rPr lang="en-GB" sz="1600" dirty="0" smtClean="0"/>
              <a:t>Service</a:t>
            </a:r>
            <a:endParaRPr lang="en-GB" sz="1600" dirty="0"/>
          </a:p>
        </p:txBody>
      </p: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>
            <a:off x="2339752" y="2302024"/>
            <a:ext cx="1080120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4" idx="1"/>
          </p:cNvCxnSpPr>
          <p:nvPr/>
        </p:nvCxnSpPr>
        <p:spPr>
          <a:xfrm>
            <a:off x="5528691" y="3886200"/>
            <a:ext cx="1131541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31640" y="1196752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implements</a:t>
            </a:r>
            <a:endParaRPr lang="en-GB" sz="12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06152" y="2319263"/>
            <a:ext cx="785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i="1" dirty="0" smtClean="0"/>
              <a:t>delegates</a:t>
            </a:r>
            <a:br>
              <a:rPr lang="en-GB" sz="1200" i="1" dirty="0" smtClean="0"/>
            </a:br>
            <a:r>
              <a:rPr lang="en-GB" sz="1200" i="1" dirty="0" smtClean="0"/>
              <a:t>to</a:t>
            </a:r>
            <a:endParaRPr lang="en-GB" sz="12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74504" y="3903439"/>
            <a:ext cx="785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i="1" dirty="0" smtClean="0"/>
              <a:t>delegates</a:t>
            </a:r>
            <a:br>
              <a:rPr lang="en-GB" sz="1200" i="1" dirty="0" smtClean="0"/>
            </a:br>
            <a:r>
              <a:rPr lang="en-GB" sz="1200" i="1" dirty="0" smtClean="0"/>
              <a:t>to</a:t>
            </a:r>
            <a:endParaRPr lang="en-GB" sz="12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509047" y="2791961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implements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201004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2</cp:revision>
  <dcterms:created xsi:type="dcterms:W3CDTF">2015-06-12T11:34:06Z</dcterms:created>
  <dcterms:modified xsi:type="dcterms:W3CDTF">2015-06-12T11:46:01Z</dcterms:modified>
</cp:coreProperties>
</file>