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171"/>
    <a:srgbClr val="548235"/>
    <a:srgbClr val="70AD47"/>
    <a:srgbClr val="CCCCFF"/>
    <a:srgbClr val="FF99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8199CD1-CDB7-42ED-9703-7E46E7989C7B}"/>
              </a:ext>
            </a:extLst>
          </p:cNvPr>
          <p:cNvSpPr/>
          <p:nvPr/>
        </p:nvSpPr>
        <p:spPr>
          <a:xfrm>
            <a:off x="9665424" y="4567827"/>
            <a:ext cx="2411187" cy="1511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DB6BC3-BAA6-49BF-8742-0D0F5EFDFC3B}"/>
              </a:ext>
            </a:extLst>
          </p:cNvPr>
          <p:cNvSpPr/>
          <p:nvPr/>
        </p:nvSpPr>
        <p:spPr>
          <a:xfrm>
            <a:off x="4826292" y="454817"/>
            <a:ext cx="2460205" cy="77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8925A34-3BA1-4674-BCB5-C21486C74D4B}"/>
              </a:ext>
            </a:extLst>
          </p:cNvPr>
          <p:cNvSpPr/>
          <p:nvPr/>
        </p:nvSpPr>
        <p:spPr>
          <a:xfrm>
            <a:off x="2598429" y="2471089"/>
            <a:ext cx="2511882" cy="1702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7BDD688-4E0D-4C5C-9B91-5EFB45393F65}"/>
              </a:ext>
            </a:extLst>
          </p:cNvPr>
          <p:cNvSpPr/>
          <p:nvPr/>
        </p:nvSpPr>
        <p:spPr>
          <a:xfrm>
            <a:off x="7791338" y="1442798"/>
            <a:ext cx="2550171" cy="2661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B28331-C485-4A67-BEB6-61F55D45790D}"/>
              </a:ext>
            </a:extLst>
          </p:cNvPr>
          <p:cNvSpPr/>
          <p:nvPr/>
        </p:nvSpPr>
        <p:spPr>
          <a:xfrm>
            <a:off x="115389" y="5369501"/>
            <a:ext cx="3784138" cy="1372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7990174" y="3461505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SpringBootApplication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SimpleApp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7990174" y="2559937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92875" y="3253737"/>
            <a:ext cx="4155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214875" y="826763"/>
            <a:ext cx="1240231" cy="486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Jpa</a:t>
            </a:r>
            <a:br>
              <a:rPr lang="en-GB" sz="1200" dirty="0"/>
            </a:br>
            <a:r>
              <a:rPr lang="en-GB" sz="1200" dirty="0" err="1"/>
              <a:t>EclipseLink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 flipV="1">
            <a:off x="1455106" y="875027"/>
            <a:ext cx="392970" cy="194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250398" y="4381175"/>
            <a:ext cx="1240231" cy="486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214875" y="1407551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  <a:br>
              <a:rPr lang="en-GB" sz="1200" dirty="0"/>
            </a:br>
            <a:r>
              <a:rPr lang="en-GB" sz="1200" dirty="0"/>
              <a:t>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250398" y="4969414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Wicket Viewer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270067" y="5539782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175" idx="0"/>
            <a:endCxn id="14" idx="3"/>
          </p:cNvCxnSpPr>
          <p:nvPr/>
        </p:nvCxnSpPr>
        <p:spPr>
          <a:xfrm rot="16200000" flipV="1">
            <a:off x="6452405" y="4662415"/>
            <a:ext cx="493584" cy="417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5" idx="6"/>
          </p:cNvCxnSpPr>
          <p:nvPr/>
        </p:nvCxnSpPr>
        <p:spPr>
          <a:xfrm rot="10800000" flipV="1">
            <a:off x="6979322" y="2802952"/>
            <a:ext cx="1010852" cy="2409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1991190" y="875027"/>
            <a:ext cx="5998984" cy="192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175" idx="3"/>
            <a:endCxn id="18" idx="3"/>
          </p:cNvCxnSpPr>
          <p:nvPr/>
        </p:nvCxnSpPr>
        <p:spPr>
          <a:xfrm rot="5400000">
            <a:off x="6432015" y="5357645"/>
            <a:ext cx="503437" cy="3468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2653527" y="5743590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206675" y="1961340"/>
            <a:ext cx="1240231" cy="486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2677950" y="3582841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SpringBootTest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SimpleModuleIntegTestAbstract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2737696" y="2707841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SimpleModuleIntegTestAbstract</a:t>
            </a:r>
            <a:r>
              <a:rPr lang="en-GB" sz="1200" dirty="0"/>
              <a:t>.</a:t>
            </a:r>
            <a:br>
              <a:rPr lang="en-GB" sz="1200" dirty="0"/>
            </a:br>
            <a:r>
              <a:rPr lang="en-GB" sz="1200" dirty="0" err="1"/>
              <a:t>TestApp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0"/>
            <a:endCxn id="286" idx="2"/>
          </p:cNvCxnSpPr>
          <p:nvPr/>
        </p:nvCxnSpPr>
        <p:spPr>
          <a:xfrm rot="5400000" flipH="1" flipV="1">
            <a:off x="3623809" y="3358484"/>
            <a:ext cx="388968" cy="59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1916357" y="3255080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164" idx="4"/>
          </p:cNvCxnSpPr>
          <p:nvPr/>
        </p:nvCxnSpPr>
        <p:spPr>
          <a:xfrm rot="10800000">
            <a:off x="2461930" y="1611793"/>
            <a:ext cx="275767" cy="1339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1455106" y="875027"/>
            <a:ext cx="392970" cy="775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7990175" y="1672200"/>
            <a:ext cx="2204856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4942933" y="567338"/>
            <a:ext cx="2204857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448004" y="6210044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application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endCxn id="377" idx="2"/>
          </p:cNvCxnSpPr>
          <p:nvPr/>
        </p:nvCxnSpPr>
        <p:spPr>
          <a:xfrm rot="16200000" flipV="1">
            <a:off x="8805361" y="2445474"/>
            <a:ext cx="576176" cy="16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1"/>
            <a:endCxn id="387" idx="3"/>
          </p:cNvCxnSpPr>
          <p:nvPr/>
        </p:nvCxnSpPr>
        <p:spPr>
          <a:xfrm rot="10800000">
            <a:off x="7147791" y="810354"/>
            <a:ext cx="842385" cy="1104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0"/>
            <a:endCxn id="387" idx="2"/>
          </p:cNvCxnSpPr>
          <p:nvPr/>
        </p:nvCxnSpPr>
        <p:spPr>
          <a:xfrm rot="5400000" flipH="1" flipV="1">
            <a:off x="4119529" y="782008"/>
            <a:ext cx="1654471" cy="21971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175" idx="5"/>
            <a:endCxn id="92" idx="0"/>
          </p:cNvCxnSpPr>
          <p:nvPr/>
        </p:nvCxnSpPr>
        <p:spPr>
          <a:xfrm rot="16200000" flipH="1">
            <a:off x="6942600" y="5295123"/>
            <a:ext cx="841068" cy="809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1848076" y="780372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91" idx="3"/>
          </p:cNvCxnSpPr>
          <p:nvPr/>
        </p:nvCxnSpPr>
        <p:spPr>
          <a:xfrm rot="10800000">
            <a:off x="1455106" y="479419"/>
            <a:ext cx="392970" cy="395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946623" y="5445127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2135936" y="5403217"/>
            <a:ext cx="1587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9185801" y="3150458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346332" y="35401"/>
            <a:ext cx="381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Application dependencies of</a:t>
            </a:r>
            <a:br>
              <a:rPr lang="en-GB"/>
            </a:br>
            <a:r>
              <a:rPr lang="en-GB"/>
              <a:t>causeway-app-simpleapp </a:t>
            </a:r>
            <a:r>
              <a:rPr lang="en-GB" dirty="0"/>
              <a:t>(starter app)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2653526" y="6202339"/>
            <a:ext cx="1089327" cy="369134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@Configuration</a:t>
            </a:r>
            <a:br>
              <a:rPr lang="en-GB" sz="1100" dirty="0"/>
            </a:br>
            <a:r>
              <a:rPr lang="en-GB" sz="1100" dirty="0" err="1"/>
              <a:t>tesing</a:t>
            </a:r>
            <a:endParaRPr lang="en-GB" sz="11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FBFD41-7EFF-41C4-9398-4E198CEF93CD}"/>
              </a:ext>
            </a:extLst>
          </p:cNvPr>
          <p:cNvSpPr/>
          <p:nvPr/>
        </p:nvSpPr>
        <p:spPr>
          <a:xfrm>
            <a:off x="214875" y="236403"/>
            <a:ext cx="1240231" cy="486032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Fixtures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693512-383A-4929-AF26-D8704FB13744}"/>
              </a:ext>
            </a:extLst>
          </p:cNvPr>
          <p:cNvSpPr/>
          <p:nvPr/>
        </p:nvSpPr>
        <p:spPr>
          <a:xfrm>
            <a:off x="7147790" y="6120429"/>
            <a:ext cx="1240231" cy="486032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8ABBDF-98BA-4119-9A7C-7D34742354AF}"/>
              </a:ext>
            </a:extLst>
          </p:cNvPr>
          <p:cNvSpPr/>
          <p:nvPr/>
        </p:nvSpPr>
        <p:spPr>
          <a:xfrm>
            <a:off x="1451636" y="5765144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security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283591-3088-4840-904E-3CBD5110CFA2}"/>
              </a:ext>
            </a:extLst>
          </p:cNvPr>
          <p:cNvSpPr/>
          <p:nvPr/>
        </p:nvSpPr>
        <p:spPr>
          <a:xfrm>
            <a:off x="230450" y="5751295"/>
            <a:ext cx="1089327" cy="3691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persistence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DB757D-69D2-4358-A696-0CFCE8FEBB58}"/>
              </a:ext>
            </a:extLst>
          </p:cNvPr>
          <p:cNvSpPr/>
          <p:nvPr/>
        </p:nvSpPr>
        <p:spPr>
          <a:xfrm>
            <a:off x="230450" y="6210044"/>
            <a:ext cx="1089327" cy="3691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viewer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E40B3-E46B-4FED-887D-CB850E26A5E2}"/>
              </a:ext>
            </a:extLst>
          </p:cNvPr>
          <p:cNvSpPr/>
          <p:nvPr/>
        </p:nvSpPr>
        <p:spPr>
          <a:xfrm>
            <a:off x="9760550" y="5488988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@SpringBootTest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WebAppIntegTestAbstract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207B2E-BCB8-4AB5-8737-F3DB0980EDDC}"/>
              </a:ext>
            </a:extLst>
          </p:cNvPr>
          <p:cNvSpPr/>
          <p:nvPr/>
        </p:nvSpPr>
        <p:spPr>
          <a:xfrm>
            <a:off x="9719715" y="4716326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WebAppntegTestAbstract</a:t>
            </a:r>
            <a:r>
              <a:rPr lang="en-GB" sz="1200" dirty="0"/>
              <a:t>.</a:t>
            </a:r>
            <a:br>
              <a:rPr lang="en-GB" sz="1200" dirty="0"/>
            </a:br>
            <a:r>
              <a:rPr lang="en-GB" sz="1200" dirty="0" err="1"/>
              <a:t>TestApp</a:t>
            </a:r>
            <a:endParaRPr lang="en-GB" sz="1200" dirty="0"/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E8C39F3-B64E-4B6E-B550-EDEE28A41605}"/>
              </a:ext>
            </a:extLst>
          </p:cNvPr>
          <p:cNvCxnSpPr>
            <a:cxnSpLocks/>
            <a:stCxn id="117" idx="0"/>
            <a:endCxn id="118" idx="2"/>
          </p:cNvCxnSpPr>
          <p:nvPr/>
        </p:nvCxnSpPr>
        <p:spPr>
          <a:xfrm rot="16200000" flipV="1">
            <a:off x="10707288" y="5325255"/>
            <a:ext cx="286630" cy="40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8B793F0-6086-4DE0-A539-81010DCA193B}"/>
              </a:ext>
            </a:extLst>
          </p:cNvPr>
          <p:cNvSpPr txBox="1"/>
          <p:nvPr/>
        </p:nvSpPr>
        <p:spPr>
          <a:xfrm>
            <a:off x="12439507" y="5388560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1550F00F-8042-4E6C-81F1-3A5CC29E6BF0}"/>
              </a:ext>
            </a:extLst>
          </p:cNvPr>
          <p:cNvCxnSpPr>
            <a:cxnSpLocks/>
            <a:stCxn id="118" idx="0"/>
            <a:endCxn id="377" idx="3"/>
          </p:cNvCxnSpPr>
          <p:nvPr/>
        </p:nvCxnSpPr>
        <p:spPr>
          <a:xfrm rot="16200000" flipV="1">
            <a:off x="9112053" y="2998194"/>
            <a:ext cx="2801110" cy="635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AD80DD3A-F112-4D8E-845B-A9FEE8710A07}"/>
              </a:ext>
            </a:extLst>
          </p:cNvPr>
          <p:cNvCxnSpPr>
            <a:cxnSpLocks/>
            <a:stCxn id="118" idx="1"/>
            <a:endCxn id="164" idx="6"/>
          </p:cNvCxnSpPr>
          <p:nvPr/>
        </p:nvCxnSpPr>
        <p:spPr>
          <a:xfrm rot="10800000">
            <a:off x="2533487" y="1517138"/>
            <a:ext cx="7186229" cy="3442204"/>
          </a:xfrm>
          <a:prstGeom prst="curvedConnector3">
            <a:avLst>
              <a:gd name="adj1" fmla="val 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89196AEB-DC26-452C-B89F-49A8FCFD9090}"/>
              </a:ext>
            </a:extLst>
          </p:cNvPr>
          <p:cNvSpPr/>
          <p:nvPr/>
        </p:nvSpPr>
        <p:spPr>
          <a:xfrm>
            <a:off x="2390372" y="1422483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516C238C-EBB4-4394-9862-8AA55A735F04}"/>
              </a:ext>
            </a:extLst>
          </p:cNvPr>
          <p:cNvCxnSpPr>
            <a:cxnSpLocks/>
            <a:stCxn id="164" idx="2"/>
            <a:endCxn id="42" idx="6"/>
          </p:cNvCxnSpPr>
          <p:nvPr/>
        </p:nvCxnSpPr>
        <p:spPr>
          <a:xfrm rot="10800000">
            <a:off x="1991190" y="875028"/>
            <a:ext cx="399182" cy="642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65DAF5E2-E0BF-4CFB-B3F7-F3A73BC60CCB}"/>
              </a:ext>
            </a:extLst>
          </p:cNvPr>
          <p:cNvCxnSpPr>
            <a:cxnSpLocks/>
            <a:stCxn id="164" idx="2"/>
            <a:endCxn id="269" idx="3"/>
          </p:cNvCxnSpPr>
          <p:nvPr/>
        </p:nvCxnSpPr>
        <p:spPr>
          <a:xfrm rot="10800000" flipV="1">
            <a:off x="1446906" y="1517138"/>
            <a:ext cx="943466" cy="68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0443BD7-977E-47EE-9D95-7914BEC989C3}"/>
              </a:ext>
            </a:extLst>
          </p:cNvPr>
          <p:cNvSpPr txBox="1"/>
          <p:nvPr/>
        </p:nvSpPr>
        <p:spPr>
          <a:xfrm>
            <a:off x="8562356" y="1131116"/>
            <a:ext cx="187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err="1"/>
              <a:t>webapp</a:t>
            </a:r>
            <a:endParaRPr lang="en-GB" sz="14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9F3810-3BFD-4CE4-A393-C2DD6C84C047}"/>
              </a:ext>
            </a:extLst>
          </p:cNvPr>
          <p:cNvSpPr txBox="1"/>
          <p:nvPr/>
        </p:nvSpPr>
        <p:spPr>
          <a:xfrm>
            <a:off x="2473782" y="4142790"/>
            <a:ext cx="179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module-simple-tests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4026556-7046-4CE4-861B-C3DCB09D3CDE}"/>
              </a:ext>
            </a:extLst>
          </p:cNvPr>
          <p:cNvSpPr txBox="1"/>
          <p:nvPr/>
        </p:nvSpPr>
        <p:spPr>
          <a:xfrm>
            <a:off x="9299759" y="2194676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BB66AF5-4CF2-4E7A-B56B-AF7015DDE877}"/>
              </a:ext>
            </a:extLst>
          </p:cNvPr>
          <p:cNvSpPr txBox="1"/>
          <p:nvPr/>
        </p:nvSpPr>
        <p:spPr>
          <a:xfrm>
            <a:off x="7482796" y="831732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0312B-ACC1-46BB-9157-CBF5175ACCC5}"/>
              </a:ext>
            </a:extLst>
          </p:cNvPr>
          <p:cNvSpPr txBox="1"/>
          <p:nvPr/>
        </p:nvSpPr>
        <p:spPr>
          <a:xfrm>
            <a:off x="5559445" y="167851"/>
            <a:ext cx="179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module-simple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CC5EFA3-A1B7-4674-B75D-ABD5DB464B90}"/>
              </a:ext>
            </a:extLst>
          </p:cNvPr>
          <p:cNvSpPr txBox="1"/>
          <p:nvPr/>
        </p:nvSpPr>
        <p:spPr>
          <a:xfrm>
            <a:off x="9501453" y="6120429"/>
            <a:ext cx="187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webapp-tests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C120CC4-7443-4801-9F93-4FA4C0478D7C}"/>
              </a:ext>
            </a:extLst>
          </p:cNvPr>
          <p:cNvSpPr/>
          <p:nvPr/>
        </p:nvSpPr>
        <p:spPr>
          <a:xfrm>
            <a:off x="6836208" y="5117775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6DDB4BAD-7352-4133-BACC-817E24A55C08}"/>
              </a:ext>
            </a:extLst>
          </p:cNvPr>
          <p:cNvCxnSpPr>
            <a:cxnSpLocks/>
            <a:stCxn id="175" idx="2"/>
            <a:endCxn id="17" idx="3"/>
          </p:cNvCxnSpPr>
          <p:nvPr/>
        </p:nvCxnSpPr>
        <p:spPr>
          <a:xfrm rot="10800000">
            <a:off x="6490630" y="5212430"/>
            <a:ext cx="34557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B34794B2-EE4F-4C59-9227-60792B9CCAE1}"/>
              </a:ext>
            </a:extLst>
          </p:cNvPr>
          <p:cNvSpPr txBox="1"/>
          <p:nvPr/>
        </p:nvSpPr>
        <p:spPr>
          <a:xfrm>
            <a:off x="9079280" y="5202356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2014F-97AF-6A8E-240A-B956C68D3ECF}"/>
              </a:ext>
            </a:extLst>
          </p:cNvPr>
          <p:cNvSpPr/>
          <p:nvPr/>
        </p:nvSpPr>
        <p:spPr>
          <a:xfrm>
            <a:off x="5250398" y="6110150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GraphqL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cxnSp>
        <p:nvCxnSpPr>
          <p:cNvPr id="8" name="Connector: Curved 179">
            <a:extLst>
              <a:ext uri="{FF2B5EF4-FFF2-40B4-BE49-F238E27FC236}">
                <a16:creationId xmlns:a16="http://schemas.microsoft.com/office/drawing/2014/main" id="{17A6AA03-9C1B-89AE-E08B-F8F843CFAF37}"/>
              </a:ext>
            </a:extLst>
          </p:cNvPr>
          <p:cNvCxnSpPr>
            <a:cxnSpLocks/>
            <a:stCxn id="175" idx="4"/>
            <a:endCxn id="3" idx="3"/>
          </p:cNvCxnSpPr>
          <p:nvPr/>
        </p:nvCxnSpPr>
        <p:spPr>
          <a:xfrm rot="5400000">
            <a:off x="6176157" y="5621557"/>
            <a:ext cx="1046081" cy="417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55</cp:revision>
  <dcterms:created xsi:type="dcterms:W3CDTF">2019-11-27T10:26:16Z</dcterms:created>
  <dcterms:modified xsi:type="dcterms:W3CDTF">2025-10-18T10:47:45Z</dcterms:modified>
</cp:coreProperties>
</file>