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package/2006/relationships/metadata/thumbnail" Target="docProps/thumbnail.jpeg" Id="rId2" /><Relationship Type="http://schemas.openxmlformats.org/officeDocument/2006/relationships/officeDocument" Target="ppt/presentation.xml" Id="rId1" /><Relationship Type="http://schemas.openxmlformats.org/officeDocument/2006/relationships/extended-properties" Target="docProps/app.xml" Id="rId4" /><Relationship Type="http://schemas.microsoft.com/office/2006/relationships/txt" Target="/udata/data.dat" Id="Re35af7580dcf440d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notesMasterIdLst>
    <p:notesMasterId r:id="rId17"/>
  </p:notesMasterIdLst>
  <p:handoutMasterIdLst>
    <p:handoutMasterId r:id="rId18"/>
  </p:handoutMasterIdLst>
  <p:sldIdLst>
    <p:sldId id="258" r:id="rId2"/>
    <p:sldId id="300" r:id="rId3"/>
    <p:sldId id="305" r:id="rId4"/>
    <p:sldId id="294" r:id="rId5"/>
    <p:sldId id="270" r:id="rId6"/>
    <p:sldId id="303" r:id="rId7"/>
    <p:sldId id="296" r:id="rId8"/>
    <p:sldId id="302" r:id="rId9"/>
    <p:sldId id="304" r:id="rId10"/>
    <p:sldId id="301" r:id="rId11"/>
    <p:sldId id="293" r:id="rId12"/>
    <p:sldId id="295" r:id="rId13"/>
    <p:sldId id="298" r:id="rId14"/>
    <p:sldId id="299" r:id="rId15"/>
    <p:sldId id="264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6CFF"/>
    <a:srgbClr val="03072F"/>
    <a:srgbClr val="E35730"/>
    <a:srgbClr val="0D082D"/>
    <a:srgbClr val="0C0828"/>
    <a:srgbClr val="1810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71"/>
    <p:restoredTop sz="94819"/>
  </p:normalViewPr>
  <p:slideViewPr>
    <p:cSldViewPr snapToObjects="1">
      <p:cViewPr varScale="1">
        <p:scale>
          <a:sx n="134" d="100"/>
          <a:sy n="134" d="100"/>
        </p:scale>
        <p:origin x="208" y="2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3BA64B5-7933-0343-B432-1AA188ACAF7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86098E-B17B-2049-8297-09785C2F24F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381EB0-553D-3F4E-AE69-CCE91084014B}" type="datetimeFigureOut">
              <a:rPr kumimoji="1" lang="zh-CN" altLang="en-US" smtClean="0"/>
              <a:t>2019/10/26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3453FE-0664-BA4D-93FE-962F8346740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895738-E514-8545-A003-4A34C9B3BB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AD32EB-79F4-6140-A65C-3EB8071A87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71672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C97A62-1F1F-5E46-89CA-BEDE1A8748CF}" type="datetimeFigureOut">
              <a:rPr kumimoji="1" lang="zh-CN" altLang="en-US" smtClean="0"/>
              <a:t>2019/10/26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545305-6CFB-4443-982C-1B53D1EF36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0281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7757E2E7-82CA-9444-A1BA-F6BEC51F34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16480" y="5949280"/>
            <a:ext cx="1576965" cy="678613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67792914-6E43-7E40-B5AE-579E3DDFE1D5}"/>
              </a:ext>
            </a:extLst>
          </p:cNvPr>
          <p:cNvGrpSpPr/>
          <p:nvPr userDrawn="1"/>
        </p:nvGrpSpPr>
        <p:grpSpPr>
          <a:xfrm>
            <a:off x="263352" y="188640"/>
            <a:ext cx="2897950" cy="552765"/>
            <a:chOff x="181690" y="116632"/>
            <a:chExt cx="2825864" cy="539015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4A97B78D-D4BD-7E43-AB85-7B2B1DF241A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81690" y="162912"/>
              <a:ext cx="1454576" cy="446454"/>
            </a:xfrm>
            <a:prstGeom prst="rect">
              <a:avLst/>
            </a:prstGeom>
          </p:spPr>
        </p:pic>
        <p:cxnSp>
          <p:nvCxnSpPr>
            <p:cNvPr id="13" name="直线连接符 12">
              <a:extLst>
                <a:ext uri="{FF2B5EF4-FFF2-40B4-BE49-F238E27FC236}">
                  <a16:creationId xmlns:a16="http://schemas.microsoft.com/office/drawing/2014/main" id="{CC1647B0-BFED-1D41-9B55-9AB5624084DF}"/>
                </a:ext>
              </a:extLst>
            </p:cNvPr>
            <p:cNvCxnSpPr/>
            <p:nvPr userDrawn="1"/>
          </p:nvCxnSpPr>
          <p:spPr>
            <a:xfrm>
              <a:off x="1703512" y="206139"/>
              <a:ext cx="0" cy="360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4F1DCBD0-3531-2D42-837B-1ED28DE291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775520" y="116632"/>
              <a:ext cx="1232034" cy="539015"/>
            </a:xfrm>
            <a:prstGeom prst="rect">
              <a:avLst/>
            </a:prstGeom>
          </p:spPr>
        </p:pic>
      </p:grpSp>
      <p:sp>
        <p:nvSpPr>
          <p:cNvPr id="15" name="标题 1">
            <a:extLst>
              <a:ext uri="{FF2B5EF4-FFF2-40B4-BE49-F238E27FC236}">
                <a16:creationId xmlns:a16="http://schemas.microsoft.com/office/drawing/2014/main" id="{C895DE71-A39C-CC4B-A85B-732F40D57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0348" y="2113459"/>
            <a:ext cx="7571303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ctr">
              <a:defRPr kumimoji="1" lang="zh-CN" altLang="en-US" sz="4800">
                <a:solidFill>
                  <a:schemeClr val="bg1"/>
                </a:solidFill>
                <a:latin typeface="+mj-ea"/>
                <a:cs typeface="+mn-cs"/>
              </a:defRPr>
            </a:lvl1pPr>
          </a:lstStyle>
          <a:p>
            <a:pPr marL="0" lvl="0" algn="ctr"/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16" name="副标题 2">
            <a:extLst>
              <a:ext uri="{FF2B5EF4-FFF2-40B4-BE49-F238E27FC236}">
                <a16:creationId xmlns:a16="http://schemas.microsoft.com/office/drawing/2014/main" id="{3B548C6F-2BF7-3B4A-8CE8-863769740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73506"/>
            <a:ext cx="91440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kumimoji="1" lang="zh-CN" altLang="en-US" sz="1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marL="0" lvl="0" algn="ctr"/>
            <a:r>
              <a:rPr kumimoji="1" lang="zh-CN" altLang="en-US" dirty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E0350CD-2B51-0146-BAC9-955358B7B32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3072F"/>
              </a:gs>
              <a:gs pos="99000">
                <a:srgbClr val="03072F">
                  <a:alpha val="65000"/>
                </a:srgb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316813A-F6B8-8945-B5C9-4860072272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16480" y="5949280"/>
            <a:ext cx="1576965" cy="678613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2B979A4A-C293-D049-8555-D9F458214128}"/>
              </a:ext>
            </a:extLst>
          </p:cNvPr>
          <p:cNvGrpSpPr/>
          <p:nvPr userDrawn="1"/>
        </p:nvGrpSpPr>
        <p:grpSpPr>
          <a:xfrm>
            <a:off x="263352" y="188640"/>
            <a:ext cx="2897950" cy="552765"/>
            <a:chOff x="181690" y="116632"/>
            <a:chExt cx="2825864" cy="539015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134D6D4C-B5D3-8E44-8F64-946CA23FC7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81690" y="162912"/>
              <a:ext cx="1454576" cy="446454"/>
            </a:xfrm>
            <a:prstGeom prst="rect">
              <a:avLst/>
            </a:prstGeom>
          </p:spPr>
        </p:pic>
        <p:cxnSp>
          <p:nvCxnSpPr>
            <p:cNvPr id="15" name="直线连接符 14">
              <a:extLst>
                <a:ext uri="{FF2B5EF4-FFF2-40B4-BE49-F238E27FC236}">
                  <a16:creationId xmlns:a16="http://schemas.microsoft.com/office/drawing/2014/main" id="{52508290-48BD-DA40-A2A3-DCA4F333759E}"/>
                </a:ext>
              </a:extLst>
            </p:cNvPr>
            <p:cNvCxnSpPr/>
            <p:nvPr userDrawn="1"/>
          </p:nvCxnSpPr>
          <p:spPr>
            <a:xfrm>
              <a:off x="1703512" y="206139"/>
              <a:ext cx="0" cy="360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CB904247-B92B-D740-8530-11E11F7029D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775520" y="116632"/>
              <a:ext cx="1232034" cy="539015"/>
            </a:xfrm>
            <a:prstGeom prst="rect">
              <a:avLst/>
            </a:prstGeom>
          </p:spPr>
        </p:pic>
      </p:grpSp>
      <p:sp>
        <p:nvSpPr>
          <p:cNvPr id="10" name="标题 1">
            <a:extLst>
              <a:ext uri="{FF2B5EF4-FFF2-40B4-BE49-F238E27FC236}">
                <a16:creationId xmlns:a16="http://schemas.microsoft.com/office/drawing/2014/main" id="{E5F1DA4C-8D43-3149-A2C8-E507D6E4E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7328" y="2764320"/>
            <a:ext cx="5724644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ctr">
              <a:defRPr kumimoji="1" lang="zh-CN" altLang="en-US" sz="3600">
                <a:solidFill>
                  <a:schemeClr val="bg1"/>
                </a:solidFill>
                <a:latin typeface="+mj-ea"/>
                <a:cs typeface="+mn-cs"/>
              </a:defRPr>
            </a:lvl1pPr>
          </a:lstStyle>
          <a:p>
            <a:pPr marL="0" lvl="0" algn="ctr"/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17" name="副标题 2">
            <a:extLst>
              <a:ext uri="{FF2B5EF4-FFF2-40B4-BE49-F238E27FC236}">
                <a16:creationId xmlns:a16="http://schemas.microsoft.com/office/drawing/2014/main" id="{DD490863-EFCE-2B46-8297-B764DC9C6C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1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marL="0" lvl="0" algn="ctr"/>
            <a:r>
              <a:rPr kumimoji="1"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F51B619-CE31-F64A-8FF7-BE439FEDA02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3072F"/>
              </a:gs>
              <a:gs pos="99000">
                <a:srgbClr val="03072F">
                  <a:alpha val="65000"/>
                </a:srgb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33D4CEB-2106-3C45-8DD5-D758B2D9FE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16480" y="5949280"/>
            <a:ext cx="1576965" cy="678613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3697D12B-A9F4-0C48-BD58-8839077F9E5D}"/>
              </a:ext>
            </a:extLst>
          </p:cNvPr>
          <p:cNvGrpSpPr/>
          <p:nvPr userDrawn="1"/>
        </p:nvGrpSpPr>
        <p:grpSpPr>
          <a:xfrm>
            <a:off x="263352" y="188640"/>
            <a:ext cx="2897950" cy="552765"/>
            <a:chOff x="181690" y="116632"/>
            <a:chExt cx="2825864" cy="539015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FF3B59CF-C51F-D245-B571-86296FDDE0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81690" y="162912"/>
              <a:ext cx="1454576" cy="446454"/>
            </a:xfrm>
            <a:prstGeom prst="rect">
              <a:avLst/>
            </a:prstGeom>
          </p:spPr>
        </p:pic>
        <p:cxnSp>
          <p:nvCxnSpPr>
            <p:cNvPr id="15" name="直线连接符 14">
              <a:extLst>
                <a:ext uri="{FF2B5EF4-FFF2-40B4-BE49-F238E27FC236}">
                  <a16:creationId xmlns:a16="http://schemas.microsoft.com/office/drawing/2014/main" id="{967D41C1-3B7A-2346-8F40-DE2060FB8A7F}"/>
                </a:ext>
              </a:extLst>
            </p:cNvPr>
            <p:cNvCxnSpPr/>
            <p:nvPr userDrawn="1"/>
          </p:nvCxnSpPr>
          <p:spPr>
            <a:xfrm>
              <a:off x="1703512" y="206139"/>
              <a:ext cx="0" cy="360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13C8CD1B-6FEC-8146-AFAC-FC926F83C4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775520" y="116632"/>
              <a:ext cx="1232034" cy="539015"/>
            </a:xfrm>
            <a:prstGeom prst="rect">
              <a:avLst/>
            </a:prstGeom>
          </p:spPr>
        </p:pic>
      </p:grpSp>
      <p:sp>
        <p:nvSpPr>
          <p:cNvPr id="19" name="标题 1">
            <a:extLst>
              <a:ext uri="{FF2B5EF4-FFF2-40B4-BE49-F238E27FC236}">
                <a16:creationId xmlns:a16="http://schemas.microsoft.com/office/drawing/2014/main" id="{9AABFF05-9E24-0D4E-8363-CC0895C7E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685642"/>
            <a:ext cx="1051560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kumimoji="1" lang="zh-CN" altLang="en-US" sz="3600" b="0">
                <a:solidFill>
                  <a:schemeClr val="bg1"/>
                </a:solidFill>
                <a:latin typeface="+mj-ea"/>
                <a:cs typeface="+mn-cs"/>
              </a:defRPr>
            </a:lvl1pPr>
          </a:lstStyle>
          <a:p>
            <a:pPr marL="0" lvl="0" algn="ctr"/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20" name="文本占位符 2">
            <a:extLst>
              <a:ext uri="{FF2B5EF4-FFF2-40B4-BE49-F238E27FC236}">
                <a16:creationId xmlns:a16="http://schemas.microsoft.com/office/drawing/2014/main" id="{449856AD-5DEC-6641-8773-B93F16AB4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530110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86105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A8DAB8D-BFFA-9A43-9C7C-EA1E278F19A7}"/>
              </a:ext>
            </a:extLst>
          </p:cNvPr>
          <p:cNvSpPr/>
          <p:nvPr userDrawn="1"/>
        </p:nvSpPr>
        <p:spPr>
          <a:xfrm>
            <a:off x="0" y="264863"/>
            <a:ext cx="12192000" cy="6858000"/>
          </a:xfrm>
          <a:prstGeom prst="rect">
            <a:avLst/>
          </a:prstGeom>
          <a:gradFill>
            <a:gsLst>
              <a:gs pos="0">
                <a:srgbClr val="03072F"/>
              </a:gs>
              <a:gs pos="99000">
                <a:srgbClr val="03072F">
                  <a:alpha val="65000"/>
                </a:srgb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416E03B-FE1D-E449-9B3A-5A663F321C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16480" y="5949280"/>
            <a:ext cx="1576965" cy="678613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37CA6022-D093-6F49-8E6D-D4D4336F36BF}"/>
              </a:ext>
            </a:extLst>
          </p:cNvPr>
          <p:cNvGrpSpPr/>
          <p:nvPr userDrawn="1"/>
        </p:nvGrpSpPr>
        <p:grpSpPr>
          <a:xfrm>
            <a:off x="263352" y="188640"/>
            <a:ext cx="2897950" cy="552765"/>
            <a:chOff x="181690" y="116632"/>
            <a:chExt cx="2825864" cy="539015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7615224E-3ED3-5C42-B09E-A541AA5C970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81690" y="162912"/>
              <a:ext cx="1454576" cy="446454"/>
            </a:xfrm>
            <a:prstGeom prst="rect">
              <a:avLst/>
            </a:prstGeom>
          </p:spPr>
        </p:pic>
        <p:cxnSp>
          <p:nvCxnSpPr>
            <p:cNvPr id="15" name="直线连接符 14">
              <a:extLst>
                <a:ext uri="{FF2B5EF4-FFF2-40B4-BE49-F238E27FC236}">
                  <a16:creationId xmlns:a16="http://schemas.microsoft.com/office/drawing/2014/main" id="{6D806679-CC75-1E42-B6ED-E179A4318E2A}"/>
                </a:ext>
              </a:extLst>
            </p:cNvPr>
            <p:cNvCxnSpPr/>
            <p:nvPr userDrawn="1"/>
          </p:nvCxnSpPr>
          <p:spPr>
            <a:xfrm>
              <a:off x="1703512" y="206139"/>
              <a:ext cx="0" cy="360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FB91A846-B94D-1040-AA98-2471E83651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775520" y="116632"/>
              <a:ext cx="1232034" cy="539015"/>
            </a:xfrm>
            <a:prstGeom prst="rect">
              <a:avLst/>
            </a:prstGeom>
          </p:spPr>
        </p:pic>
      </p:grpSp>
      <p:sp>
        <p:nvSpPr>
          <p:cNvPr id="11" name="标题 1">
            <a:extLst>
              <a:ext uri="{FF2B5EF4-FFF2-40B4-BE49-F238E27FC236}">
                <a16:creationId xmlns:a16="http://schemas.microsoft.com/office/drawing/2014/main" id="{68E13D87-DFBD-A142-8058-E3436D297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71951"/>
            <a:ext cx="3932237" cy="1088897"/>
          </a:xfrm>
          <a:prstGeom prst="rect">
            <a:avLst/>
          </a:prstGeom>
        </p:spPr>
        <p:txBody>
          <a:bodyPr anchor="ctr"/>
          <a:lstStyle>
            <a:lvl1pPr>
              <a:defRPr sz="28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17" name="图片占位符 2">
            <a:extLst>
              <a:ext uri="{FF2B5EF4-FFF2-40B4-BE49-F238E27FC236}">
                <a16:creationId xmlns:a16="http://schemas.microsoft.com/office/drawing/2014/main" id="{D76D636F-D987-F142-97A9-2AE279C97F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18" name="文本占位符 3">
            <a:extLst>
              <a:ext uri="{FF2B5EF4-FFF2-40B4-BE49-F238E27FC236}">
                <a16:creationId xmlns:a16="http://schemas.microsoft.com/office/drawing/2014/main" id="{FF8EF5F2-A781-134D-93AA-1EAB8230C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1395"/>
            <a:ext cx="3932237" cy="365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116198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A6BB8330-1C88-5D45-AA1C-8880B8DB815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3072F"/>
              </a:gs>
              <a:gs pos="99000">
                <a:srgbClr val="03072F">
                  <a:alpha val="65000"/>
                </a:srgb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A0FA9E56-08CA-BE48-AF5F-587D170155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16480" y="5949280"/>
            <a:ext cx="1576965" cy="678613"/>
          </a:xfrm>
          <a:prstGeom prst="rect">
            <a:avLst/>
          </a:prstGeom>
        </p:spPr>
      </p:pic>
      <p:grpSp>
        <p:nvGrpSpPr>
          <p:cNvPr id="22" name="组合 21">
            <a:extLst>
              <a:ext uri="{FF2B5EF4-FFF2-40B4-BE49-F238E27FC236}">
                <a16:creationId xmlns:a16="http://schemas.microsoft.com/office/drawing/2014/main" id="{335F2974-BD72-EC48-9114-22828BA552EB}"/>
              </a:ext>
            </a:extLst>
          </p:cNvPr>
          <p:cNvGrpSpPr/>
          <p:nvPr userDrawn="1"/>
        </p:nvGrpSpPr>
        <p:grpSpPr>
          <a:xfrm>
            <a:off x="263352" y="188640"/>
            <a:ext cx="2897950" cy="552765"/>
            <a:chOff x="181690" y="116632"/>
            <a:chExt cx="2825864" cy="539015"/>
          </a:xfrm>
        </p:grpSpPr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B17482A9-3966-8E46-9B53-08921A8A380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81690" y="162912"/>
              <a:ext cx="1454576" cy="446454"/>
            </a:xfrm>
            <a:prstGeom prst="rect">
              <a:avLst/>
            </a:prstGeom>
          </p:spPr>
        </p:pic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CA5B706E-0365-D347-88C9-ADED6C3795D9}"/>
                </a:ext>
              </a:extLst>
            </p:cNvPr>
            <p:cNvCxnSpPr/>
            <p:nvPr userDrawn="1"/>
          </p:nvCxnSpPr>
          <p:spPr>
            <a:xfrm>
              <a:off x="1703512" y="206139"/>
              <a:ext cx="0" cy="360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A7251735-8A91-CD45-9C6E-20E9763CDC2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775520" y="116632"/>
              <a:ext cx="1232034" cy="539015"/>
            </a:xfrm>
            <a:prstGeom prst="rect">
              <a:avLst/>
            </a:prstGeom>
          </p:spPr>
        </p:pic>
      </p:grpSp>
      <p:sp>
        <p:nvSpPr>
          <p:cNvPr id="17" name="标题 1">
            <a:extLst>
              <a:ext uri="{FF2B5EF4-FFF2-40B4-BE49-F238E27FC236}">
                <a16:creationId xmlns:a16="http://schemas.microsoft.com/office/drawing/2014/main" id="{00877472-6DD3-A142-9B1F-17DFF3694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685642"/>
            <a:ext cx="1051560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kumimoji="1" lang="zh-CN" altLang="en-US" sz="3600" b="0">
                <a:solidFill>
                  <a:schemeClr val="bg1"/>
                </a:solidFill>
                <a:latin typeface="+mj-ea"/>
                <a:cs typeface="+mn-cs"/>
              </a:defRPr>
            </a:lvl1pPr>
          </a:lstStyle>
          <a:p>
            <a:pPr marL="0" lvl="0" algn="ctr"/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0A7CEE4-6AFE-C341-BC9B-1FF40E428B91}"/>
              </a:ext>
            </a:extLst>
          </p:cNvPr>
          <p:cNvSpPr/>
          <p:nvPr userDrawn="1"/>
        </p:nvSpPr>
        <p:spPr>
          <a:xfrm>
            <a:off x="1772334" y="4077312"/>
            <a:ext cx="2160000" cy="2160000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>
            <a:solidFill>
              <a:schemeClr val="accent1">
                <a:shade val="50000"/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D3444E6-2B80-D24E-898C-5ACC8FE6D4EC}"/>
              </a:ext>
            </a:extLst>
          </p:cNvPr>
          <p:cNvSpPr/>
          <p:nvPr userDrawn="1"/>
        </p:nvSpPr>
        <p:spPr>
          <a:xfrm>
            <a:off x="3935760" y="1876462"/>
            <a:ext cx="2160000" cy="2160000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>
            <a:solidFill>
              <a:schemeClr val="accent1">
                <a:shade val="50000"/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BE3BF3F-CDA1-DA49-BE08-741433077A62}"/>
              </a:ext>
            </a:extLst>
          </p:cNvPr>
          <p:cNvSpPr/>
          <p:nvPr userDrawn="1"/>
        </p:nvSpPr>
        <p:spPr>
          <a:xfrm>
            <a:off x="6096000" y="4065476"/>
            <a:ext cx="2160000" cy="2160000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>
            <a:solidFill>
              <a:schemeClr val="accent1">
                <a:shade val="50000"/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C43FCF0-A901-8F44-8F82-23D95169DCFE}"/>
              </a:ext>
            </a:extLst>
          </p:cNvPr>
          <p:cNvSpPr/>
          <p:nvPr userDrawn="1"/>
        </p:nvSpPr>
        <p:spPr>
          <a:xfrm>
            <a:off x="8256240" y="1876462"/>
            <a:ext cx="2160000" cy="2160000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>
            <a:solidFill>
              <a:schemeClr val="accent1">
                <a:shade val="50000"/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2" name="文本占位符 3">
            <a:extLst>
              <a:ext uri="{FF2B5EF4-FFF2-40B4-BE49-F238E27FC236}">
                <a16:creationId xmlns:a16="http://schemas.microsoft.com/office/drawing/2014/main" id="{BB536CD6-84E0-BF4D-908F-B326478AB626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1779461" y="1883681"/>
            <a:ext cx="2159868" cy="2181795"/>
          </a:xfrm>
          <a:prstGeom prst="rect">
            <a:avLst/>
          </a:prstGeom>
        </p:spPr>
        <p:txBody>
          <a:bodyPr/>
          <a:lstStyle>
            <a:lvl1pPr>
              <a:defRPr kumimoji="1" lang="zh-CN" altLang="en-US" sz="18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0" lvl="0" indent="0">
              <a:buNone/>
            </a:pPr>
            <a:r>
              <a:rPr kumimoji="1" lang="zh-CN" altLang="en-US" dirty="0"/>
              <a:t>单击添加说明文字</a:t>
            </a:r>
          </a:p>
        </p:txBody>
      </p:sp>
      <p:sp>
        <p:nvSpPr>
          <p:cNvPr id="43" name="文本占位符 3">
            <a:extLst>
              <a:ext uri="{FF2B5EF4-FFF2-40B4-BE49-F238E27FC236}">
                <a16:creationId xmlns:a16="http://schemas.microsoft.com/office/drawing/2014/main" id="{F4C803AC-0ACF-D642-B2B7-2F91F3E22498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101204" y="1874056"/>
            <a:ext cx="2159868" cy="2181795"/>
          </a:xfrm>
          <a:prstGeom prst="rect">
            <a:avLst/>
          </a:prstGeom>
        </p:spPr>
        <p:txBody>
          <a:bodyPr/>
          <a:lstStyle>
            <a:lvl1pPr>
              <a:defRPr kumimoji="1" lang="zh-CN" altLang="en-US" sz="18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0" lvl="0" indent="0">
              <a:buNone/>
            </a:pPr>
            <a:r>
              <a:rPr kumimoji="1" lang="zh-CN" altLang="en-US" dirty="0"/>
              <a:t>单击添加说明文字</a:t>
            </a:r>
          </a:p>
        </p:txBody>
      </p:sp>
      <p:sp>
        <p:nvSpPr>
          <p:cNvPr id="44" name="文本占位符 3">
            <a:extLst>
              <a:ext uri="{FF2B5EF4-FFF2-40B4-BE49-F238E27FC236}">
                <a16:creationId xmlns:a16="http://schemas.microsoft.com/office/drawing/2014/main" id="{61315117-1B5F-FE4D-A281-2DBA3F75F2B4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3945145" y="4097491"/>
            <a:ext cx="2159868" cy="2181795"/>
          </a:xfrm>
          <a:prstGeom prst="rect">
            <a:avLst/>
          </a:prstGeom>
        </p:spPr>
        <p:txBody>
          <a:bodyPr/>
          <a:lstStyle>
            <a:lvl1pPr>
              <a:defRPr kumimoji="1" lang="zh-CN" altLang="en-US" sz="18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0" lvl="0" indent="0">
              <a:buNone/>
            </a:pPr>
            <a:r>
              <a:rPr kumimoji="1" lang="zh-CN" altLang="en-US" dirty="0"/>
              <a:t>单击添加说明文字</a:t>
            </a:r>
          </a:p>
        </p:txBody>
      </p:sp>
      <p:sp>
        <p:nvSpPr>
          <p:cNvPr id="45" name="文本占位符 3">
            <a:extLst>
              <a:ext uri="{FF2B5EF4-FFF2-40B4-BE49-F238E27FC236}">
                <a16:creationId xmlns:a16="http://schemas.microsoft.com/office/drawing/2014/main" id="{C7204650-2172-254F-BE96-3CE9DE7DEA69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8266888" y="4087866"/>
            <a:ext cx="2159868" cy="2181795"/>
          </a:xfrm>
          <a:prstGeom prst="rect">
            <a:avLst/>
          </a:prstGeom>
        </p:spPr>
        <p:txBody>
          <a:bodyPr/>
          <a:lstStyle>
            <a:lvl1pPr>
              <a:defRPr kumimoji="1" lang="zh-CN" altLang="en-US" sz="18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0" lvl="0" indent="0">
              <a:buNone/>
            </a:pPr>
            <a:r>
              <a:rPr kumimoji="1" lang="zh-CN" altLang="en-US" dirty="0"/>
              <a:t>单击添加说明文字</a:t>
            </a:r>
          </a:p>
        </p:txBody>
      </p:sp>
    </p:spTree>
    <p:extLst>
      <p:ext uri="{BB962C8B-B14F-4D97-AF65-F5344CB8AC3E}">
        <p14:creationId xmlns:p14="http://schemas.microsoft.com/office/powerpoint/2010/main" val="583608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76619B49-FB06-EB4A-A243-E11C9637D6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3072F"/>
              </a:gs>
              <a:gs pos="99000">
                <a:srgbClr val="03072F">
                  <a:alpha val="65000"/>
                </a:srgb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2F49A564-87C2-894D-97B5-A05D015682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16480" y="5949280"/>
            <a:ext cx="1576965" cy="678613"/>
          </a:xfrm>
          <a:prstGeom prst="rect">
            <a:avLst/>
          </a:prstGeom>
        </p:spPr>
      </p:pic>
      <p:grpSp>
        <p:nvGrpSpPr>
          <p:cNvPr id="30" name="组合 29">
            <a:extLst>
              <a:ext uri="{FF2B5EF4-FFF2-40B4-BE49-F238E27FC236}">
                <a16:creationId xmlns:a16="http://schemas.microsoft.com/office/drawing/2014/main" id="{A9910F4A-8E4F-CC4E-9366-631A6C840E69}"/>
              </a:ext>
            </a:extLst>
          </p:cNvPr>
          <p:cNvGrpSpPr/>
          <p:nvPr userDrawn="1"/>
        </p:nvGrpSpPr>
        <p:grpSpPr>
          <a:xfrm>
            <a:off x="263352" y="188640"/>
            <a:ext cx="2897950" cy="552765"/>
            <a:chOff x="181690" y="116632"/>
            <a:chExt cx="2825864" cy="539015"/>
          </a:xfrm>
        </p:grpSpPr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A7CEC43C-60A1-C142-AB7B-F78FBFAFFE3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81690" y="162912"/>
              <a:ext cx="1454576" cy="446454"/>
            </a:xfrm>
            <a:prstGeom prst="rect">
              <a:avLst/>
            </a:prstGeom>
          </p:spPr>
        </p:pic>
        <p:cxnSp>
          <p:nvCxnSpPr>
            <p:cNvPr id="32" name="直线连接符 31">
              <a:extLst>
                <a:ext uri="{FF2B5EF4-FFF2-40B4-BE49-F238E27FC236}">
                  <a16:creationId xmlns:a16="http://schemas.microsoft.com/office/drawing/2014/main" id="{EB62C668-7012-7F46-8934-0FA6D7717D61}"/>
                </a:ext>
              </a:extLst>
            </p:cNvPr>
            <p:cNvCxnSpPr/>
            <p:nvPr userDrawn="1"/>
          </p:nvCxnSpPr>
          <p:spPr>
            <a:xfrm>
              <a:off x="1703512" y="206139"/>
              <a:ext cx="0" cy="360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853249A8-1178-E444-AE82-7A073399275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775520" y="116632"/>
              <a:ext cx="1232034" cy="539015"/>
            </a:xfrm>
            <a:prstGeom prst="rect">
              <a:avLst/>
            </a:prstGeom>
          </p:spPr>
        </p:pic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E836D31F-4C55-7841-A961-E6BEC3F7E9B8}"/>
              </a:ext>
            </a:extLst>
          </p:cNvPr>
          <p:cNvSpPr/>
          <p:nvPr userDrawn="1"/>
        </p:nvSpPr>
        <p:spPr>
          <a:xfrm>
            <a:off x="1343472" y="1773382"/>
            <a:ext cx="2160240" cy="3780420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6ABB592-AA65-B844-AC34-CF0E3DE9ACF1}"/>
              </a:ext>
            </a:extLst>
          </p:cNvPr>
          <p:cNvSpPr/>
          <p:nvPr userDrawn="1"/>
        </p:nvSpPr>
        <p:spPr>
          <a:xfrm>
            <a:off x="3791466" y="1785013"/>
            <a:ext cx="2160240" cy="3780420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A3152F-0C3F-2547-B102-A8D89CFD8E94}"/>
              </a:ext>
            </a:extLst>
          </p:cNvPr>
          <p:cNvSpPr/>
          <p:nvPr userDrawn="1"/>
        </p:nvSpPr>
        <p:spPr>
          <a:xfrm>
            <a:off x="6240016" y="1773382"/>
            <a:ext cx="2160240" cy="3780420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FA1BC93-CF76-F342-87A2-76A69177D14A}"/>
              </a:ext>
            </a:extLst>
          </p:cNvPr>
          <p:cNvSpPr/>
          <p:nvPr userDrawn="1"/>
        </p:nvSpPr>
        <p:spPr>
          <a:xfrm>
            <a:off x="8686978" y="1772816"/>
            <a:ext cx="2160240" cy="3780420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2" name="Freeform 31" descr="e7d195523061f1c021b92b3d25e54ab5e788c0576048880950C3AFFA1066A7153250F1349197BA8C5246BA9D557EC0274B8DA272D2431748978789E76D2CD7D1F11E7447C1D163F5D9CA1CD35DC7B6F04BDF10FCA079404AD523CA8F0B8CCBF60F2D51B7B0A2748B8722102F0457CEC8E7393D07E56B760E0701CF322F8215ED6370C26B80BDD67A8877F7DB6EB5BAF9">
            <a:extLst>
              <a:ext uri="{FF2B5EF4-FFF2-40B4-BE49-F238E27FC236}">
                <a16:creationId xmlns:a16="http://schemas.microsoft.com/office/drawing/2014/main" id="{C326FA1B-1119-4749-86B9-3564D32D00A6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9505733" y="3145498"/>
            <a:ext cx="522729" cy="441854"/>
          </a:xfrm>
          <a:custGeom>
            <a:avLst/>
            <a:gdLst>
              <a:gd name="T0" fmla="*/ 404254 w 256"/>
              <a:gd name="T1" fmla="*/ 355600 h 216"/>
              <a:gd name="T2" fmla="*/ 16433 w 256"/>
              <a:gd name="T3" fmla="*/ 355600 h 216"/>
              <a:gd name="T4" fmla="*/ 0 w 256"/>
              <a:gd name="T5" fmla="*/ 339137 h 216"/>
              <a:gd name="T6" fmla="*/ 0 w 256"/>
              <a:gd name="T7" fmla="*/ 332552 h 216"/>
              <a:gd name="T8" fmla="*/ 16433 w 256"/>
              <a:gd name="T9" fmla="*/ 316089 h 216"/>
              <a:gd name="T10" fmla="*/ 404254 w 256"/>
              <a:gd name="T11" fmla="*/ 316089 h 216"/>
              <a:gd name="T12" fmla="*/ 420687 w 256"/>
              <a:gd name="T13" fmla="*/ 332552 h 216"/>
              <a:gd name="T14" fmla="*/ 420687 w 256"/>
              <a:gd name="T15" fmla="*/ 339137 h 216"/>
              <a:gd name="T16" fmla="*/ 404254 w 256"/>
              <a:gd name="T17" fmla="*/ 355600 h 216"/>
              <a:gd name="T18" fmla="*/ 341808 w 256"/>
              <a:gd name="T19" fmla="*/ 296333 h 216"/>
              <a:gd name="T20" fmla="*/ 302369 w 256"/>
              <a:gd name="T21" fmla="*/ 296333 h 216"/>
              <a:gd name="T22" fmla="*/ 282649 w 256"/>
              <a:gd name="T23" fmla="*/ 276578 h 216"/>
              <a:gd name="T24" fmla="*/ 282649 w 256"/>
              <a:gd name="T25" fmla="*/ 19756 h 216"/>
              <a:gd name="T26" fmla="*/ 302369 w 256"/>
              <a:gd name="T27" fmla="*/ 0 h 216"/>
              <a:gd name="T28" fmla="*/ 341808 w 256"/>
              <a:gd name="T29" fmla="*/ 0 h 216"/>
              <a:gd name="T30" fmla="*/ 361528 w 256"/>
              <a:gd name="T31" fmla="*/ 19756 h 216"/>
              <a:gd name="T32" fmla="*/ 361528 w 256"/>
              <a:gd name="T33" fmla="*/ 276578 h 216"/>
              <a:gd name="T34" fmla="*/ 341808 w 256"/>
              <a:gd name="T35" fmla="*/ 296333 h 216"/>
              <a:gd name="T36" fmla="*/ 230063 w 256"/>
              <a:gd name="T37" fmla="*/ 296333 h 216"/>
              <a:gd name="T38" fmla="*/ 190624 w 256"/>
              <a:gd name="T39" fmla="*/ 296333 h 216"/>
              <a:gd name="T40" fmla="*/ 170904 w 256"/>
              <a:gd name="T41" fmla="*/ 276578 h 216"/>
              <a:gd name="T42" fmla="*/ 170904 w 256"/>
              <a:gd name="T43" fmla="*/ 111948 h 216"/>
              <a:gd name="T44" fmla="*/ 190624 w 256"/>
              <a:gd name="T45" fmla="*/ 92193 h 216"/>
              <a:gd name="T46" fmla="*/ 230063 w 256"/>
              <a:gd name="T47" fmla="*/ 92193 h 216"/>
              <a:gd name="T48" fmla="*/ 249783 w 256"/>
              <a:gd name="T49" fmla="*/ 111948 h 216"/>
              <a:gd name="T50" fmla="*/ 249783 w 256"/>
              <a:gd name="T51" fmla="*/ 276578 h 216"/>
              <a:gd name="T52" fmla="*/ 230063 w 256"/>
              <a:gd name="T53" fmla="*/ 296333 h 216"/>
              <a:gd name="T54" fmla="*/ 118318 w 256"/>
              <a:gd name="T55" fmla="*/ 296333 h 216"/>
              <a:gd name="T56" fmla="*/ 78879 w 256"/>
              <a:gd name="T57" fmla="*/ 296333 h 216"/>
              <a:gd name="T58" fmla="*/ 59159 w 256"/>
              <a:gd name="T59" fmla="*/ 276578 h 216"/>
              <a:gd name="T60" fmla="*/ 59159 w 256"/>
              <a:gd name="T61" fmla="*/ 204141 h 216"/>
              <a:gd name="T62" fmla="*/ 78879 w 256"/>
              <a:gd name="T63" fmla="*/ 184385 h 216"/>
              <a:gd name="T64" fmla="*/ 118318 w 256"/>
              <a:gd name="T65" fmla="*/ 184385 h 216"/>
              <a:gd name="T66" fmla="*/ 138038 w 256"/>
              <a:gd name="T67" fmla="*/ 204141 h 216"/>
              <a:gd name="T68" fmla="*/ 138038 w 256"/>
              <a:gd name="T69" fmla="*/ 276578 h 216"/>
              <a:gd name="T70" fmla="*/ 118318 w 256"/>
              <a:gd name="T71" fmla="*/ 296333 h 21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6" h="216">
                <a:moveTo>
                  <a:pt x="246" y="216"/>
                </a:moveTo>
                <a:cubicBezTo>
                  <a:pt x="10" y="216"/>
                  <a:pt x="10" y="216"/>
                  <a:pt x="10" y="216"/>
                </a:cubicBezTo>
                <a:cubicBezTo>
                  <a:pt x="4" y="216"/>
                  <a:pt x="0" y="212"/>
                  <a:pt x="0" y="206"/>
                </a:cubicBezTo>
                <a:cubicBezTo>
                  <a:pt x="0" y="202"/>
                  <a:pt x="0" y="202"/>
                  <a:pt x="0" y="202"/>
                </a:cubicBezTo>
                <a:cubicBezTo>
                  <a:pt x="0" y="196"/>
                  <a:pt x="4" y="192"/>
                  <a:pt x="10" y="192"/>
                </a:cubicBezTo>
                <a:cubicBezTo>
                  <a:pt x="246" y="192"/>
                  <a:pt x="246" y="192"/>
                  <a:pt x="246" y="192"/>
                </a:cubicBezTo>
                <a:cubicBezTo>
                  <a:pt x="252" y="192"/>
                  <a:pt x="256" y="196"/>
                  <a:pt x="256" y="202"/>
                </a:cubicBezTo>
                <a:cubicBezTo>
                  <a:pt x="256" y="206"/>
                  <a:pt x="256" y="206"/>
                  <a:pt x="256" y="206"/>
                </a:cubicBezTo>
                <a:cubicBezTo>
                  <a:pt x="256" y="212"/>
                  <a:pt x="252" y="216"/>
                  <a:pt x="246" y="216"/>
                </a:cubicBezTo>
                <a:moveTo>
                  <a:pt x="208" y="180"/>
                </a:moveTo>
                <a:cubicBezTo>
                  <a:pt x="184" y="180"/>
                  <a:pt x="184" y="180"/>
                  <a:pt x="184" y="180"/>
                </a:cubicBezTo>
                <a:cubicBezTo>
                  <a:pt x="177" y="180"/>
                  <a:pt x="172" y="175"/>
                  <a:pt x="172" y="168"/>
                </a:cubicBezTo>
                <a:cubicBezTo>
                  <a:pt x="172" y="12"/>
                  <a:pt x="172" y="12"/>
                  <a:pt x="172" y="12"/>
                </a:cubicBezTo>
                <a:cubicBezTo>
                  <a:pt x="172" y="5"/>
                  <a:pt x="177" y="0"/>
                  <a:pt x="184" y="0"/>
                </a:cubicBezTo>
                <a:cubicBezTo>
                  <a:pt x="208" y="0"/>
                  <a:pt x="208" y="0"/>
                  <a:pt x="208" y="0"/>
                </a:cubicBezTo>
                <a:cubicBezTo>
                  <a:pt x="215" y="0"/>
                  <a:pt x="220" y="5"/>
                  <a:pt x="220" y="12"/>
                </a:cubicBezTo>
                <a:cubicBezTo>
                  <a:pt x="220" y="168"/>
                  <a:pt x="220" y="168"/>
                  <a:pt x="220" y="168"/>
                </a:cubicBezTo>
                <a:cubicBezTo>
                  <a:pt x="220" y="175"/>
                  <a:pt x="215" y="180"/>
                  <a:pt x="208" y="180"/>
                </a:cubicBezTo>
                <a:moveTo>
                  <a:pt x="140" y="180"/>
                </a:moveTo>
                <a:cubicBezTo>
                  <a:pt x="116" y="180"/>
                  <a:pt x="116" y="180"/>
                  <a:pt x="116" y="180"/>
                </a:cubicBezTo>
                <a:cubicBezTo>
                  <a:pt x="109" y="180"/>
                  <a:pt x="104" y="175"/>
                  <a:pt x="104" y="168"/>
                </a:cubicBezTo>
                <a:cubicBezTo>
                  <a:pt x="104" y="68"/>
                  <a:pt x="104" y="68"/>
                  <a:pt x="104" y="68"/>
                </a:cubicBezTo>
                <a:cubicBezTo>
                  <a:pt x="104" y="61"/>
                  <a:pt x="109" y="56"/>
                  <a:pt x="116" y="56"/>
                </a:cubicBezTo>
                <a:cubicBezTo>
                  <a:pt x="140" y="56"/>
                  <a:pt x="140" y="56"/>
                  <a:pt x="140" y="56"/>
                </a:cubicBezTo>
                <a:cubicBezTo>
                  <a:pt x="147" y="56"/>
                  <a:pt x="152" y="61"/>
                  <a:pt x="152" y="68"/>
                </a:cubicBezTo>
                <a:cubicBezTo>
                  <a:pt x="152" y="168"/>
                  <a:pt x="152" y="168"/>
                  <a:pt x="152" y="168"/>
                </a:cubicBezTo>
                <a:cubicBezTo>
                  <a:pt x="152" y="175"/>
                  <a:pt x="147" y="180"/>
                  <a:pt x="140" y="180"/>
                </a:cubicBezTo>
                <a:moveTo>
                  <a:pt x="72" y="180"/>
                </a:moveTo>
                <a:cubicBezTo>
                  <a:pt x="48" y="180"/>
                  <a:pt x="48" y="180"/>
                  <a:pt x="48" y="180"/>
                </a:cubicBezTo>
                <a:cubicBezTo>
                  <a:pt x="41" y="180"/>
                  <a:pt x="36" y="175"/>
                  <a:pt x="36" y="168"/>
                </a:cubicBezTo>
                <a:cubicBezTo>
                  <a:pt x="36" y="124"/>
                  <a:pt x="36" y="124"/>
                  <a:pt x="36" y="124"/>
                </a:cubicBezTo>
                <a:cubicBezTo>
                  <a:pt x="36" y="117"/>
                  <a:pt x="41" y="112"/>
                  <a:pt x="48" y="112"/>
                </a:cubicBezTo>
                <a:cubicBezTo>
                  <a:pt x="72" y="112"/>
                  <a:pt x="72" y="112"/>
                  <a:pt x="72" y="112"/>
                </a:cubicBezTo>
                <a:cubicBezTo>
                  <a:pt x="79" y="112"/>
                  <a:pt x="84" y="117"/>
                  <a:pt x="84" y="124"/>
                </a:cubicBezTo>
                <a:cubicBezTo>
                  <a:pt x="84" y="168"/>
                  <a:pt x="84" y="168"/>
                  <a:pt x="84" y="168"/>
                </a:cubicBezTo>
                <a:cubicBezTo>
                  <a:pt x="84" y="175"/>
                  <a:pt x="79" y="180"/>
                  <a:pt x="72" y="18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3" name="Freeform 38" descr="e7d195523061f1c021b92b3d25e54ab5e788c0576048880950C3AFFA1066A7153250F1349197BA8C5246BA9D557EC0274B8DA272D2431748978789E76D2CD7D1F11E7447C1D163F5D9CA1CD35DC7B6F04BDF10FCA079404AD523CA8F0B8CCBF60F2D51B7B0A2748B8722102F0457CEC8E7393D07E56B760E0701CF322F8215ED6370C26B80BDD67A8877F7DB6EB5BAF9">
            <a:extLst>
              <a:ext uri="{FF2B5EF4-FFF2-40B4-BE49-F238E27FC236}">
                <a16:creationId xmlns:a16="http://schemas.microsoft.com/office/drawing/2014/main" id="{CAF87C35-3339-4441-A61F-592EE716FA2D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4687888" y="3115770"/>
            <a:ext cx="522729" cy="522729"/>
          </a:xfrm>
          <a:custGeom>
            <a:avLst/>
            <a:gdLst>
              <a:gd name="T0" fmla="*/ 400967 w 256"/>
              <a:gd name="T1" fmla="*/ 78879 h 256"/>
              <a:gd name="T2" fmla="*/ 381248 w 256"/>
              <a:gd name="T3" fmla="*/ 78879 h 256"/>
              <a:gd name="T4" fmla="*/ 381248 w 256"/>
              <a:gd name="T5" fmla="*/ 190624 h 256"/>
              <a:gd name="T6" fmla="*/ 381248 w 256"/>
              <a:gd name="T7" fmla="*/ 282649 h 256"/>
              <a:gd name="T8" fmla="*/ 381248 w 256"/>
              <a:gd name="T9" fmla="*/ 302369 h 256"/>
              <a:gd name="T10" fmla="*/ 361528 w 256"/>
              <a:gd name="T11" fmla="*/ 322088 h 256"/>
              <a:gd name="T12" fmla="*/ 257999 w 256"/>
              <a:gd name="T13" fmla="*/ 322088 h 256"/>
              <a:gd name="T14" fmla="*/ 322088 w 256"/>
              <a:gd name="T15" fmla="*/ 387821 h 256"/>
              <a:gd name="T16" fmla="*/ 328662 w 256"/>
              <a:gd name="T17" fmla="*/ 400967 h 256"/>
              <a:gd name="T18" fmla="*/ 308942 w 256"/>
              <a:gd name="T19" fmla="*/ 420687 h 256"/>
              <a:gd name="T20" fmla="*/ 295796 w 256"/>
              <a:gd name="T21" fmla="*/ 414114 h 256"/>
              <a:gd name="T22" fmla="*/ 230063 w 256"/>
              <a:gd name="T23" fmla="*/ 350025 h 256"/>
              <a:gd name="T24" fmla="*/ 230063 w 256"/>
              <a:gd name="T25" fmla="*/ 400967 h 256"/>
              <a:gd name="T26" fmla="*/ 210344 w 256"/>
              <a:gd name="T27" fmla="*/ 420687 h 256"/>
              <a:gd name="T28" fmla="*/ 190624 w 256"/>
              <a:gd name="T29" fmla="*/ 400967 h 256"/>
              <a:gd name="T30" fmla="*/ 190624 w 256"/>
              <a:gd name="T31" fmla="*/ 350025 h 256"/>
              <a:gd name="T32" fmla="*/ 124891 w 256"/>
              <a:gd name="T33" fmla="*/ 414114 h 256"/>
              <a:gd name="T34" fmla="*/ 111745 w 256"/>
              <a:gd name="T35" fmla="*/ 420687 h 256"/>
              <a:gd name="T36" fmla="*/ 92025 w 256"/>
              <a:gd name="T37" fmla="*/ 400967 h 256"/>
              <a:gd name="T38" fmla="*/ 98599 w 256"/>
              <a:gd name="T39" fmla="*/ 387821 h 256"/>
              <a:gd name="T40" fmla="*/ 162688 w 256"/>
              <a:gd name="T41" fmla="*/ 322088 h 256"/>
              <a:gd name="T42" fmla="*/ 59159 w 256"/>
              <a:gd name="T43" fmla="*/ 322088 h 256"/>
              <a:gd name="T44" fmla="*/ 39439 w 256"/>
              <a:gd name="T45" fmla="*/ 302369 h 256"/>
              <a:gd name="T46" fmla="*/ 39439 w 256"/>
              <a:gd name="T47" fmla="*/ 282649 h 256"/>
              <a:gd name="T48" fmla="*/ 39439 w 256"/>
              <a:gd name="T49" fmla="*/ 190624 h 256"/>
              <a:gd name="T50" fmla="*/ 39439 w 256"/>
              <a:gd name="T51" fmla="*/ 78879 h 256"/>
              <a:gd name="T52" fmla="*/ 19720 w 256"/>
              <a:gd name="T53" fmla="*/ 78879 h 256"/>
              <a:gd name="T54" fmla="*/ 0 w 256"/>
              <a:gd name="T55" fmla="*/ 59159 h 256"/>
              <a:gd name="T56" fmla="*/ 19720 w 256"/>
              <a:gd name="T57" fmla="*/ 39439 h 256"/>
              <a:gd name="T58" fmla="*/ 190624 w 256"/>
              <a:gd name="T59" fmla="*/ 39439 h 256"/>
              <a:gd name="T60" fmla="*/ 190624 w 256"/>
              <a:gd name="T61" fmla="*/ 19720 h 256"/>
              <a:gd name="T62" fmla="*/ 210344 w 256"/>
              <a:gd name="T63" fmla="*/ 0 h 256"/>
              <a:gd name="T64" fmla="*/ 230063 w 256"/>
              <a:gd name="T65" fmla="*/ 19720 h 256"/>
              <a:gd name="T66" fmla="*/ 230063 w 256"/>
              <a:gd name="T67" fmla="*/ 39439 h 256"/>
              <a:gd name="T68" fmla="*/ 400967 w 256"/>
              <a:gd name="T69" fmla="*/ 39439 h 256"/>
              <a:gd name="T70" fmla="*/ 420687 w 256"/>
              <a:gd name="T71" fmla="*/ 59159 h 256"/>
              <a:gd name="T72" fmla="*/ 400967 w 256"/>
              <a:gd name="T73" fmla="*/ 78879 h 256"/>
              <a:gd name="T74" fmla="*/ 341808 w 256"/>
              <a:gd name="T75" fmla="*/ 170904 h 256"/>
              <a:gd name="T76" fmla="*/ 341808 w 256"/>
              <a:gd name="T77" fmla="*/ 151184 h 256"/>
              <a:gd name="T78" fmla="*/ 341808 w 256"/>
              <a:gd name="T79" fmla="*/ 78879 h 256"/>
              <a:gd name="T80" fmla="*/ 78879 w 256"/>
              <a:gd name="T81" fmla="*/ 78879 h 256"/>
              <a:gd name="T82" fmla="*/ 78879 w 256"/>
              <a:gd name="T83" fmla="*/ 151184 h 256"/>
              <a:gd name="T84" fmla="*/ 78879 w 256"/>
              <a:gd name="T85" fmla="*/ 170904 h 256"/>
              <a:gd name="T86" fmla="*/ 78879 w 256"/>
              <a:gd name="T87" fmla="*/ 282649 h 256"/>
              <a:gd name="T88" fmla="*/ 341808 w 256"/>
              <a:gd name="T89" fmla="*/ 282649 h 256"/>
              <a:gd name="T90" fmla="*/ 341808 w 256"/>
              <a:gd name="T91" fmla="*/ 170904 h 25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56" h="256">
                <a:moveTo>
                  <a:pt x="244" y="48"/>
                </a:moveTo>
                <a:cubicBezTo>
                  <a:pt x="232" y="48"/>
                  <a:pt x="232" y="48"/>
                  <a:pt x="232" y="48"/>
                </a:cubicBezTo>
                <a:cubicBezTo>
                  <a:pt x="232" y="116"/>
                  <a:pt x="232" y="116"/>
                  <a:pt x="232" y="116"/>
                </a:cubicBezTo>
                <a:cubicBezTo>
                  <a:pt x="232" y="172"/>
                  <a:pt x="232" y="172"/>
                  <a:pt x="232" y="172"/>
                </a:cubicBezTo>
                <a:cubicBezTo>
                  <a:pt x="232" y="184"/>
                  <a:pt x="232" y="184"/>
                  <a:pt x="232" y="184"/>
                </a:cubicBezTo>
                <a:cubicBezTo>
                  <a:pt x="232" y="191"/>
                  <a:pt x="227" y="196"/>
                  <a:pt x="220" y="196"/>
                </a:cubicBezTo>
                <a:cubicBezTo>
                  <a:pt x="157" y="196"/>
                  <a:pt x="157" y="196"/>
                  <a:pt x="157" y="196"/>
                </a:cubicBezTo>
                <a:cubicBezTo>
                  <a:pt x="196" y="236"/>
                  <a:pt x="196" y="236"/>
                  <a:pt x="196" y="236"/>
                </a:cubicBezTo>
                <a:cubicBezTo>
                  <a:pt x="199" y="238"/>
                  <a:pt x="200" y="241"/>
                  <a:pt x="200" y="244"/>
                </a:cubicBezTo>
                <a:cubicBezTo>
                  <a:pt x="200" y="251"/>
                  <a:pt x="195" y="256"/>
                  <a:pt x="188" y="256"/>
                </a:cubicBezTo>
                <a:cubicBezTo>
                  <a:pt x="185" y="256"/>
                  <a:pt x="182" y="255"/>
                  <a:pt x="180" y="252"/>
                </a:cubicBezTo>
                <a:cubicBezTo>
                  <a:pt x="140" y="213"/>
                  <a:pt x="140" y="213"/>
                  <a:pt x="140" y="213"/>
                </a:cubicBezTo>
                <a:cubicBezTo>
                  <a:pt x="140" y="244"/>
                  <a:pt x="140" y="244"/>
                  <a:pt x="140" y="244"/>
                </a:cubicBezTo>
                <a:cubicBezTo>
                  <a:pt x="140" y="251"/>
                  <a:pt x="135" y="256"/>
                  <a:pt x="128" y="256"/>
                </a:cubicBezTo>
                <a:cubicBezTo>
                  <a:pt x="121" y="256"/>
                  <a:pt x="116" y="251"/>
                  <a:pt x="116" y="244"/>
                </a:cubicBezTo>
                <a:cubicBezTo>
                  <a:pt x="116" y="213"/>
                  <a:pt x="116" y="213"/>
                  <a:pt x="116" y="213"/>
                </a:cubicBezTo>
                <a:cubicBezTo>
                  <a:pt x="76" y="252"/>
                  <a:pt x="76" y="252"/>
                  <a:pt x="76" y="252"/>
                </a:cubicBezTo>
                <a:cubicBezTo>
                  <a:pt x="74" y="255"/>
                  <a:pt x="71" y="256"/>
                  <a:pt x="68" y="256"/>
                </a:cubicBezTo>
                <a:cubicBezTo>
                  <a:pt x="61" y="256"/>
                  <a:pt x="56" y="251"/>
                  <a:pt x="56" y="244"/>
                </a:cubicBezTo>
                <a:cubicBezTo>
                  <a:pt x="56" y="241"/>
                  <a:pt x="57" y="238"/>
                  <a:pt x="60" y="236"/>
                </a:cubicBezTo>
                <a:cubicBezTo>
                  <a:pt x="99" y="196"/>
                  <a:pt x="99" y="196"/>
                  <a:pt x="99" y="196"/>
                </a:cubicBezTo>
                <a:cubicBezTo>
                  <a:pt x="36" y="196"/>
                  <a:pt x="36" y="196"/>
                  <a:pt x="36" y="196"/>
                </a:cubicBezTo>
                <a:cubicBezTo>
                  <a:pt x="29" y="196"/>
                  <a:pt x="24" y="191"/>
                  <a:pt x="24" y="184"/>
                </a:cubicBezTo>
                <a:cubicBezTo>
                  <a:pt x="24" y="172"/>
                  <a:pt x="24" y="172"/>
                  <a:pt x="24" y="172"/>
                </a:cubicBezTo>
                <a:cubicBezTo>
                  <a:pt x="24" y="116"/>
                  <a:pt x="24" y="116"/>
                  <a:pt x="24" y="116"/>
                </a:cubicBezTo>
                <a:cubicBezTo>
                  <a:pt x="24" y="48"/>
                  <a:pt x="24" y="48"/>
                  <a:pt x="24" y="48"/>
                </a:cubicBezTo>
                <a:cubicBezTo>
                  <a:pt x="12" y="48"/>
                  <a:pt x="12" y="48"/>
                  <a:pt x="12" y="48"/>
                </a:cubicBezTo>
                <a:cubicBezTo>
                  <a:pt x="5" y="48"/>
                  <a:pt x="0" y="43"/>
                  <a:pt x="0" y="36"/>
                </a:cubicBezTo>
                <a:cubicBezTo>
                  <a:pt x="0" y="29"/>
                  <a:pt x="5" y="24"/>
                  <a:pt x="12" y="24"/>
                </a:cubicBezTo>
                <a:cubicBezTo>
                  <a:pt x="116" y="24"/>
                  <a:pt x="116" y="24"/>
                  <a:pt x="116" y="24"/>
                </a:cubicBezTo>
                <a:cubicBezTo>
                  <a:pt x="116" y="12"/>
                  <a:pt x="116" y="12"/>
                  <a:pt x="116" y="12"/>
                </a:cubicBezTo>
                <a:cubicBezTo>
                  <a:pt x="116" y="5"/>
                  <a:pt x="121" y="0"/>
                  <a:pt x="128" y="0"/>
                </a:cubicBezTo>
                <a:cubicBezTo>
                  <a:pt x="135" y="0"/>
                  <a:pt x="140" y="5"/>
                  <a:pt x="140" y="12"/>
                </a:cubicBezTo>
                <a:cubicBezTo>
                  <a:pt x="140" y="24"/>
                  <a:pt x="140" y="24"/>
                  <a:pt x="140" y="24"/>
                </a:cubicBezTo>
                <a:cubicBezTo>
                  <a:pt x="244" y="24"/>
                  <a:pt x="244" y="24"/>
                  <a:pt x="244" y="24"/>
                </a:cubicBezTo>
                <a:cubicBezTo>
                  <a:pt x="251" y="24"/>
                  <a:pt x="256" y="29"/>
                  <a:pt x="256" y="36"/>
                </a:cubicBezTo>
                <a:cubicBezTo>
                  <a:pt x="256" y="43"/>
                  <a:pt x="251" y="48"/>
                  <a:pt x="244" y="48"/>
                </a:cubicBezTo>
                <a:moveTo>
                  <a:pt x="208" y="104"/>
                </a:moveTo>
                <a:cubicBezTo>
                  <a:pt x="208" y="92"/>
                  <a:pt x="208" y="92"/>
                  <a:pt x="208" y="92"/>
                </a:cubicBezTo>
                <a:cubicBezTo>
                  <a:pt x="208" y="48"/>
                  <a:pt x="208" y="48"/>
                  <a:pt x="208" y="48"/>
                </a:cubicBezTo>
                <a:cubicBezTo>
                  <a:pt x="48" y="48"/>
                  <a:pt x="48" y="48"/>
                  <a:pt x="48" y="48"/>
                </a:cubicBezTo>
                <a:cubicBezTo>
                  <a:pt x="48" y="92"/>
                  <a:pt x="48" y="92"/>
                  <a:pt x="48" y="92"/>
                </a:cubicBezTo>
                <a:cubicBezTo>
                  <a:pt x="48" y="104"/>
                  <a:pt x="48" y="104"/>
                  <a:pt x="48" y="104"/>
                </a:cubicBezTo>
                <a:cubicBezTo>
                  <a:pt x="48" y="172"/>
                  <a:pt x="48" y="172"/>
                  <a:pt x="48" y="172"/>
                </a:cubicBezTo>
                <a:cubicBezTo>
                  <a:pt x="208" y="172"/>
                  <a:pt x="208" y="172"/>
                  <a:pt x="208" y="172"/>
                </a:cubicBezTo>
                <a:lnTo>
                  <a:pt x="208" y="1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4" name="Freeform 39" descr="e7d195523061f1c021b92b3d25e54ab5e788c0576048880950C3AFFA1066A7153250F1349197BA8C5246BA9D557EC0274B8DA272D2431748978789E76D2CD7D1F11E7447C1D163F5D9CA1CD35DC7B6F04BDF10FCA079404AD523CA8F0B8CCBF60F2D51B7B0A2748B8722102F0457CEC8E7393D07E56B760E0701CF322F8215ED6370C26B80BDD67A8877F7DB6EB5BAF9">
            <a:extLst>
              <a:ext uri="{FF2B5EF4-FFF2-40B4-BE49-F238E27FC236}">
                <a16:creationId xmlns:a16="http://schemas.microsoft.com/office/drawing/2014/main" id="{481E3C17-2CA8-5244-8518-3592C77DC1CE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155562" y="3064623"/>
            <a:ext cx="522729" cy="522729"/>
          </a:xfrm>
          <a:custGeom>
            <a:avLst/>
            <a:gdLst>
              <a:gd name="T0" fmla="*/ 19720 w 256"/>
              <a:gd name="T1" fmla="*/ 131465 h 256"/>
              <a:gd name="T2" fmla="*/ 111745 w 256"/>
              <a:gd name="T3" fmla="*/ 131465 h 256"/>
              <a:gd name="T4" fmla="*/ 111745 w 256"/>
              <a:gd name="T5" fmla="*/ 170904 h 256"/>
              <a:gd name="T6" fmla="*/ 39439 w 256"/>
              <a:gd name="T7" fmla="*/ 170904 h 256"/>
              <a:gd name="T8" fmla="*/ 39439 w 256"/>
              <a:gd name="T9" fmla="*/ 381248 h 256"/>
              <a:gd name="T10" fmla="*/ 105172 w 256"/>
              <a:gd name="T11" fmla="*/ 381248 h 256"/>
              <a:gd name="T12" fmla="*/ 190624 w 256"/>
              <a:gd name="T13" fmla="*/ 381248 h 256"/>
              <a:gd name="T14" fmla="*/ 249783 w 256"/>
              <a:gd name="T15" fmla="*/ 381248 h 256"/>
              <a:gd name="T16" fmla="*/ 249783 w 256"/>
              <a:gd name="T17" fmla="*/ 308942 h 256"/>
              <a:gd name="T18" fmla="*/ 289222 w 256"/>
              <a:gd name="T19" fmla="*/ 308942 h 256"/>
              <a:gd name="T20" fmla="*/ 289222 w 256"/>
              <a:gd name="T21" fmla="*/ 400967 h 256"/>
              <a:gd name="T22" fmla="*/ 269503 w 256"/>
              <a:gd name="T23" fmla="*/ 420687 h 256"/>
              <a:gd name="T24" fmla="*/ 197197 w 256"/>
              <a:gd name="T25" fmla="*/ 420687 h 256"/>
              <a:gd name="T26" fmla="*/ 85452 w 256"/>
              <a:gd name="T27" fmla="*/ 420687 h 256"/>
              <a:gd name="T28" fmla="*/ 19720 w 256"/>
              <a:gd name="T29" fmla="*/ 420687 h 256"/>
              <a:gd name="T30" fmla="*/ 0 w 256"/>
              <a:gd name="T31" fmla="*/ 400967 h 256"/>
              <a:gd name="T32" fmla="*/ 0 w 256"/>
              <a:gd name="T33" fmla="*/ 151184 h 256"/>
              <a:gd name="T34" fmla="*/ 19720 w 256"/>
              <a:gd name="T35" fmla="*/ 131465 h 256"/>
              <a:gd name="T36" fmla="*/ 216917 w 256"/>
              <a:gd name="T37" fmla="*/ 289222 h 256"/>
              <a:gd name="T38" fmla="*/ 216917 w 256"/>
              <a:gd name="T39" fmla="*/ 289222 h 256"/>
              <a:gd name="T40" fmla="*/ 151184 w 256"/>
              <a:gd name="T41" fmla="*/ 289222 h 256"/>
              <a:gd name="T42" fmla="*/ 131465 w 256"/>
              <a:gd name="T43" fmla="*/ 269503 h 256"/>
              <a:gd name="T44" fmla="*/ 131465 w 256"/>
              <a:gd name="T45" fmla="*/ 19720 h 256"/>
              <a:gd name="T46" fmla="*/ 151184 w 256"/>
              <a:gd name="T47" fmla="*/ 0 h 256"/>
              <a:gd name="T48" fmla="*/ 400967 w 256"/>
              <a:gd name="T49" fmla="*/ 0 h 256"/>
              <a:gd name="T50" fmla="*/ 420687 w 256"/>
              <a:gd name="T51" fmla="*/ 19720 h 256"/>
              <a:gd name="T52" fmla="*/ 420687 w 256"/>
              <a:gd name="T53" fmla="*/ 269503 h 256"/>
              <a:gd name="T54" fmla="*/ 400967 w 256"/>
              <a:gd name="T55" fmla="*/ 289222 h 256"/>
              <a:gd name="T56" fmla="*/ 328662 w 256"/>
              <a:gd name="T57" fmla="*/ 289222 h 256"/>
              <a:gd name="T58" fmla="*/ 216917 w 256"/>
              <a:gd name="T59" fmla="*/ 289222 h 256"/>
              <a:gd name="T60" fmla="*/ 381248 w 256"/>
              <a:gd name="T61" fmla="*/ 249783 h 256"/>
              <a:gd name="T62" fmla="*/ 381248 w 256"/>
              <a:gd name="T63" fmla="*/ 39439 h 256"/>
              <a:gd name="T64" fmla="*/ 170904 w 256"/>
              <a:gd name="T65" fmla="*/ 39439 h 256"/>
              <a:gd name="T66" fmla="*/ 170904 w 256"/>
              <a:gd name="T67" fmla="*/ 249783 h 256"/>
              <a:gd name="T68" fmla="*/ 236636 w 256"/>
              <a:gd name="T69" fmla="*/ 249783 h 256"/>
              <a:gd name="T70" fmla="*/ 322088 w 256"/>
              <a:gd name="T71" fmla="*/ 249783 h 256"/>
              <a:gd name="T72" fmla="*/ 381248 w 256"/>
              <a:gd name="T73" fmla="*/ 249783 h 25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56" h="256">
                <a:moveTo>
                  <a:pt x="12" y="80"/>
                </a:moveTo>
                <a:cubicBezTo>
                  <a:pt x="68" y="80"/>
                  <a:pt x="68" y="80"/>
                  <a:pt x="68" y="80"/>
                </a:cubicBezTo>
                <a:cubicBezTo>
                  <a:pt x="68" y="104"/>
                  <a:pt x="68" y="104"/>
                  <a:pt x="68" y="104"/>
                </a:cubicBezTo>
                <a:cubicBezTo>
                  <a:pt x="24" y="104"/>
                  <a:pt x="24" y="104"/>
                  <a:pt x="24" y="104"/>
                </a:cubicBezTo>
                <a:cubicBezTo>
                  <a:pt x="24" y="232"/>
                  <a:pt x="24" y="232"/>
                  <a:pt x="24" y="232"/>
                </a:cubicBezTo>
                <a:cubicBezTo>
                  <a:pt x="64" y="232"/>
                  <a:pt x="64" y="232"/>
                  <a:pt x="64" y="232"/>
                </a:cubicBezTo>
                <a:cubicBezTo>
                  <a:pt x="116" y="232"/>
                  <a:pt x="116" y="232"/>
                  <a:pt x="116" y="232"/>
                </a:cubicBezTo>
                <a:cubicBezTo>
                  <a:pt x="152" y="232"/>
                  <a:pt x="152" y="232"/>
                  <a:pt x="152" y="232"/>
                </a:cubicBezTo>
                <a:cubicBezTo>
                  <a:pt x="152" y="188"/>
                  <a:pt x="152" y="188"/>
                  <a:pt x="152" y="188"/>
                </a:cubicBezTo>
                <a:cubicBezTo>
                  <a:pt x="176" y="188"/>
                  <a:pt x="176" y="188"/>
                  <a:pt x="176" y="188"/>
                </a:cubicBezTo>
                <a:cubicBezTo>
                  <a:pt x="176" y="244"/>
                  <a:pt x="176" y="244"/>
                  <a:pt x="176" y="244"/>
                </a:cubicBezTo>
                <a:cubicBezTo>
                  <a:pt x="176" y="251"/>
                  <a:pt x="171" y="256"/>
                  <a:pt x="164" y="256"/>
                </a:cubicBezTo>
                <a:cubicBezTo>
                  <a:pt x="120" y="256"/>
                  <a:pt x="120" y="256"/>
                  <a:pt x="120" y="256"/>
                </a:cubicBezTo>
                <a:cubicBezTo>
                  <a:pt x="52" y="256"/>
                  <a:pt x="52" y="256"/>
                  <a:pt x="52" y="256"/>
                </a:cubicBezTo>
                <a:cubicBezTo>
                  <a:pt x="12" y="256"/>
                  <a:pt x="12" y="256"/>
                  <a:pt x="12" y="256"/>
                </a:cubicBezTo>
                <a:cubicBezTo>
                  <a:pt x="5" y="256"/>
                  <a:pt x="0" y="251"/>
                  <a:pt x="0" y="244"/>
                </a:cubicBezTo>
                <a:cubicBezTo>
                  <a:pt x="0" y="92"/>
                  <a:pt x="0" y="92"/>
                  <a:pt x="0" y="92"/>
                </a:cubicBezTo>
                <a:cubicBezTo>
                  <a:pt x="0" y="85"/>
                  <a:pt x="5" y="80"/>
                  <a:pt x="12" y="80"/>
                </a:cubicBezTo>
                <a:moveTo>
                  <a:pt x="132" y="176"/>
                </a:moveTo>
                <a:cubicBezTo>
                  <a:pt x="132" y="176"/>
                  <a:pt x="132" y="176"/>
                  <a:pt x="132" y="176"/>
                </a:cubicBezTo>
                <a:cubicBezTo>
                  <a:pt x="92" y="176"/>
                  <a:pt x="92" y="176"/>
                  <a:pt x="92" y="176"/>
                </a:cubicBezTo>
                <a:cubicBezTo>
                  <a:pt x="85" y="176"/>
                  <a:pt x="80" y="171"/>
                  <a:pt x="80" y="164"/>
                </a:cubicBezTo>
                <a:cubicBezTo>
                  <a:pt x="80" y="12"/>
                  <a:pt x="80" y="12"/>
                  <a:pt x="80" y="12"/>
                </a:cubicBezTo>
                <a:cubicBezTo>
                  <a:pt x="80" y="5"/>
                  <a:pt x="85" y="0"/>
                  <a:pt x="92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51" y="0"/>
                  <a:pt x="256" y="5"/>
                  <a:pt x="256" y="12"/>
                </a:cubicBezTo>
                <a:cubicBezTo>
                  <a:pt x="256" y="164"/>
                  <a:pt x="256" y="164"/>
                  <a:pt x="256" y="164"/>
                </a:cubicBezTo>
                <a:cubicBezTo>
                  <a:pt x="256" y="171"/>
                  <a:pt x="251" y="176"/>
                  <a:pt x="244" y="176"/>
                </a:cubicBezTo>
                <a:cubicBezTo>
                  <a:pt x="200" y="176"/>
                  <a:pt x="200" y="176"/>
                  <a:pt x="200" y="176"/>
                </a:cubicBezTo>
                <a:lnTo>
                  <a:pt x="132" y="176"/>
                </a:lnTo>
                <a:close/>
                <a:moveTo>
                  <a:pt x="232" y="152"/>
                </a:moveTo>
                <a:cubicBezTo>
                  <a:pt x="232" y="24"/>
                  <a:pt x="232" y="24"/>
                  <a:pt x="232" y="24"/>
                </a:cubicBezTo>
                <a:cubicBezTo>
                  <a:pt x="104" y="24"/>
                  <a:pt x="104" y="24"/>
                  <a:pt x="104" y="24"/>
                </a:cubicBezTo>
                <a:cubicBezTo>
                  <a:pt x="104" y="152"/>
                  <a:pt x="104" y="152"/>
                  <a:pt x="104" y="152"/>
                </a:cubicBezTo>
                <a:cubicBezTo>
                  <a:pt x="144" y="152"/>
                  <a:pt x="144" y="152"/>
                  <a:pt x="144" y="152"/>
                </a:cubicBezTo>
                <a:cubicBezTo>
                  <a:pt x="196" y="152"/>
                  <a:pt x="196" y="152"/>
                  <a:pt x="196" y="152"/>
                </a:cubicBezTo>
                <a:lnTo>
                  <a:pt x="232" y="1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5" name="Freeform 30" descr="e7d195523061f1c021b92b3d25e54ab5e788c0576048880950C3AFFA1066A7153250F1349197BA8C5246BA9D557EC0274B8DA272D2431748978789E76D2CD7D1F11E7447C1D163F5D9CA1CD35DC7B6F04BDF10FCA079404AD523CA8F0B8CCBF60F2D51B7B0A2748B8722102F0457CEC8E7393D07E56B760E0701CF322F8215ED6370C26B80BDD67A8877F7DB6EB5BAF9">
            <a:extLst>
              <a:ext uri="{FF2B5EF4-FFF2-40B4-BE49-F238E27FC236}">
                <a16:creationId xmlns:a16="http://schemas.microsoft.com/office/drawing/2014/main" id="{2ED47726-C73B-654B-9C81-8F7D384E1687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7058771" y="3156207"/>
            <a:ext cx="522729" cy="441854"/>
          </a:xfrm>
          <a:custGeom>
            <a:avLst/>
            <a:gdLst>
              <a:gd name="T0" fmla="*/ 404254 w 256"/>
              <a:gd name="T1" fmla="*/ 355600 h 216"/>
              <a:gd name="T2" fmla="*/ 16433 w 256"/>
              <a:gd name="T3" fmla="*/ 355600 h 216"/>
              <a:gd name="T4" fmla="*/ 0 w 256"/>
              <a:gd name="T5" fmla="*/ 339137 h 216"/>
              <a:gd name="T6" fmla="*/ 0 w 256"/>
              <a:gd name="T7" fmla="*/ 332552 h 216"/>
              <a:gd name="T8" fmla="*/ 16433 w 256"/>
              <a:gd name="T9" fmla="*/ 316089 h 216"/>
              <a:gd name="T10" fmla="*/ 404254 w 256"/>
              <a:gd name="T11" fmla="*/ 316089 h 216"/>
              <a:gd name="T12" fmla="*/ 420687 w 256"/>
              <a:gd name="T13" fmla="*/ 332552 h 216"/>
              <a:gd name="T14" fmla="*/ 420687 w 256"/>
              <a:gd name="T15" fmla="*/ 339137 h 216"/>
              <a:gd name="T16" fmla="*/ 404254 w 256"/>
              <a:gd name="T17" fmla="*/ 355600 h 216"/>
              <a:gd name="T18" fmla="*/ 361528 w 256"/>
              <a:gd name="T19" fmla="*/ 276578 h 216"/>
              <a:gd name="T20" fmla="*/ 341808 w 256"/>
              <a:gd name="T21" fmla="*/ 296333 h 216"/>
              <a:gd name="T22" fmla="*/ 302369 w 256"/>
              <a:gd name="T23" fmla="*/ 296333 h 216"/>
              <a:gd name="T24" fmla="*/ 282649 w 256"/>
              <a:gd name="T25" fmla="*/ 276578 h 216"/>
              <a:gd name="T26" fmla="*/ 282649 w 256"/>
              <a:gd name="T27" fmla="*/ 138289 h 216"/>
              <a:gd name="T28" fmla="*/ 282649 w 256"/>
              <a:gd name="T29" fmla="*/ 98778 h 216"/>
              <a:gd name="T30" fmla="*/ 302369 w 256"/>
              <a:gd name="T31" fmla="*/ 79022 h 216"/>
              <a:gd name="T32" fmla="*/ 341808 w 256"/>
              <a:gd name="T33" fmla="*/ 79022 h 216"/>
              <a:gd name="T34" fmla="*/ 361528 w 256"/>
              <a:gd name="T35" fmla="*/ 98778 h 216"/>
              <a:gd name="T36" fmla="*/ 361528 w 256"/>
              <a:gd name="T37" fmla="*/ 237067 h 216"/>
              <a:gd name="T38" fmla="*/ 361528 w 256"/>
              <a:gd name="T39" fmla="*/ 276578 h 216"/>
              <a:gd name="T40" fmla="*/ 230063 w 256"/>
              <a:gd name="T41" fmla="*/ 296333 h 216"/>
              <a:gd name="T42" fmla="*/ 190624 w 256"/>
              <a:gd name="T43" fmla="*/ 296333 h 216"/>
              <a:gd name="T44" fmla="*/ 170904 w 256"/>
              <a:gd name="T45" fmla="*/ 276578 h 216"/>
              <a:gd name="T46" fmla="*/ 170904 w 256"/>
              <a:gd name="T47" fmla="*/ 237067 h 216"/>
              <a:gd name="T48" fmla="*/ 170904 w 256"/>
              <a:gd name="T49" fmla="*/ 59267 h 216"/>
              <a:gd name="T50" fmla="*/ 170904 w 256"/>
              <a:gd name="T51" fmla="*/ 19756 h 216"/>
              <a:gd name="T52" fmla="*/ 190624 w 256"/>
              <a:gd name="T53" fmla="*/ 0 h 216"/>
              <a:gd name="T54" fmla="*/ 230063 w 256"/>
              <a:gd name="T55" fmla="*/ 0 h 216"/>
              <a:gd name="T56" fmla="*/ 249783 w 256"/>
              <a:gd name="T57" fmla="*/ 19756 h 216"/>
              <a:gd name="T58" fmla="*/ 249783 w 256"/>
              <a:gd name="T59" fmla="*/ 59267 h 216"/>
              <a:gd name="T60" fmla="*/ 249783 w 256"/>
              <a:gd name="T61" fmla="*/ 237067 h 216"/>
              <a:gd name="T62" fmla="*/ 249783 w 256"/>
              <a:gd name="T63" fmla="*/ 276578 h 216"/>
              <a:gd name="T64" fmla="*/ 230063 w 256"/>
              <a:gd name="T65" fmla="*/ 296333 h 216"/>
              <a:gd name="T66" fmla="*/ 118318 w 256"/>
              <a:gd name="T67" fmla="*/ 296333 h 216"/>
              <a:gd name="T68" fmla="*/ 78879 w 256"/>
              <a:gd name="T69" fmla="*/ 296333 h 216"/>
              <a:gd name="T70" fmla="*/ 59159 w 256"/>
              <a:gd name="T71" fmla="*/ 276578 h 216"/>
              <a:gd name="T72" fmla="*/ 59159 w 256"/>
              <a:gd name="T73" fmla="*/ 237067 h 216"/>
              <a:gd name="T74" fmla="*/ 59159 w 256"/>
              <a:gd name="T75" fmla="*/ 197556 h 216"/>
              <a:gd name="T76" fmla="*/ 78879 w 256"/>
              <a:gd name="T77" fmla="*/ 177800 h 216"/>
              <a:gd name="T78" fmla="*/ 118318 w 256"/>
              <a:gd name="T79" fmla="*/ 177800 h 216"/>
              <a:gd name="T80" fmla="*/ 138038 w 256"/>
              <a:gd name="T81" fmla="*/ 197556 h 216"/>
              <a:gd name="T82" fmla="*/ 138038 w 256"/>
              <a:gd name="T83" fmla="*/ 237067 h 216"/>
              <a:gd name="T84" fmla="*/ 138038 w 256"/>
              <a:gd name="T85" fmla="*/ 276578 h 216"/>
              <a:gd name="T86" fmla="*/ 118318 w 256"/>
              <a:gd name="T87" fmla="*/ 296333 h 21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56" h="216">
                <a:moveTo>
                  <a:pt x="246" y="216"/>
                </a:moveTo>
                <a:cubicBezTo>
                  <a:pt x="10" y="216"/>
                  <a:pt x="10" y="216"/>
                  <a:pt x="10" y="216"/>
                </a:cubicBezTo>
                <a:cubicBezTo>
                  <a:pt x="4" y="216"/>
                  <a:pt x="0" y="212"/>
                  <a:pt x="0" y="206"/>
                </a:cubicBezTo>
                <a:cubicBezTo>
                  <a:pt x="0" y="202"/>
                  <a:pt x="0" y="202"/>
                  <a:pt x="0" y="202"/>
                </a:cubicBezTo>
                <a:cubicBezTo>
                  <a:pt x="0" y="196"/>
                  <a:pt x="4" y="192"/>
                  <a:pt x="10" y="192"/>
                </a:cubicBezTo>
                <a:cubicBezTo>
                  <a:pt x="246" y="192"/>
                  <a:pt x="246" y="192"/>
                  <a:pt x="246" y="192"/>
                </a:cubicBezTo>
                <a:cubicBezTo>
                  <a:pt x="252" y="192"/>
                  <a:pt x="256" y="196"/>
                  <a:pt x="256" y="202"/>
                </a:cubicBezTo>
                <a:cubicBezTo>
                  <a:pt x="256" y="206"/>
                  <a:pt x="256" y="206"/>
                  <a:pt x="256" y="206"/>
                </a:cubicBezTo>
                <a:cubicBezTo>
                  <a:pt x="256" y="212"/>
                  <a:pt x="252" y="216"/>
                  <a:pt x="246" y="216"/>
                </a:cubicBezTo>
                <a:moveTo>
                  <a:pt x="220" y="168"/>
                </a:moveTo>
                <a:cubicBezTo>
                  <a:pt x="220" y="175"/>
                  <a:pt x="215" y="180"/>
                  <a:pt x="208" y="180"/>
                </a:cubicBezTo>
                <a:cubicBezTo>
                  <a:pt x="184" y="180"/>
                  <a:pt x="184" y="180"/>
                  <a:pt x="184" y="180"/>
                </a:cubicBezTo>
                <a:cubicBezTo>
                  <a:pt x="177" y="180"/>
                  <a:pt x="172" y="175"/>
                  <a:pt x="172" y="168"/>
                </a:cubicBezTo>
                <a:cubicBezTo>
                  <a:pt x="172" y="84"/>
                  <a:pt x="172" y="84"/>
                  <a:pt x="172" y="84"/>
                </a:cubicBezTo>
                <a:cubicBezTo>
                  <a:pt x="172" y="60"/>
                  <a:pt x="172" y="60"/>
                  <a:pt x="172" y="60"/>
                </a:cubicBezTo>
                <a:cubicBezTo>
                  <a:pt x="172" y="53"/>
                  <a:pt x="177" y="48"/>
                  <a:pt x="184" y="48"/>
                </a:cubicBezTo>
                <a:cubicBezTo>
                  <a:pt x="208" y="48"/>
                  <a:pt x="208" y="48"/>
                  <a:pt x="208" y="48"/>
                </a:cubicBezTo>
                <a:cubicBezTo>
                  <a:pt x="215" y="48"/>
                  <a:pt x="220" y="53"/>
                  <a:pt x="220" y="60"/>
                </a:cubicBezTo>
                <a:cubicBezTo>
                  <a:pt x="220" y="144"/>
                  <a:pt x="220" y="144"/>
                  <a:pt x="220" y="144"/>
                </a:cubicBezTo>
                <a:lnTo>
                  <a:pt x="220" y="168"/>
                </a:lnTo>
                <a:close/>
                <a:moveTo>
                  <a:pt x="140" y="180"/>
                </a:moveTo>
                <a:cubicBezTo>
                  <a:pt x="116" y="180"/>
                  <a:pt x="116" y="180"/>
                  <a:pt x="116" y="180"/>
                </a:cubicBezTo>
                <a:cubicBezTo>
                  <a:pt x="109" y="180"/>
                  <a:pt x="104" y="175"/>
                  <a:pt x="104" y="168"/>
                </a:cubicBezTo>
                <a:cubicBezTo>
                  <a:pt x="104" y="144"/>
                  <a:pt x="104" y="144"/>
                  <a:pt x="104" y="144"/>
                </a:cubicBezTo>
                <a:cubicBezTo>
                  <a:pt x="104" y="36"/>
                  <a:pt x="104" y="36"/>
                  <a:pt x="104" y="36"/>
                </a:cubicBezTo>
                <a:cubicBezTo>
                  <a:pt x="104" y="12"/>
                  <a:pt x="104" y="12"/>
                  <a:pt x="104" y="12"/>
                </a:cubicBezTo>
                <a:cubicBezTo>
                  <a:pt x="104" y="5"/>
                  <a:pt x="109" y="0"/>
                  <a:pt x="116" y="0"/>
                </a:cubicBezTo>
                <a:cubicBezTo>
                  <a:pt x="140" y="0"/>
                  <a:pt x="140" y="0"/>
                  <a:pt x="140" y="0"/>
                </a:cubicBezTo>
                <a:cubicBezTo>
                  <a:pt x="147" y="0"/>
                  <a:pt x="152" y="5"/>
                  <a:pt x="152" y="12"/>
                </a:cubicBezTo>
                <a:cubicBezTo>
                  <a:pt x="152" y="36"/>
                  <a:pt x="152" y="36"/>
                  <a:pt x="152" y="36"/>
                </a:cubicBezTo>
                <a:cubicBezTo>
                  <a:pt x="152" y="144"/>
                  <a:pt x="152" y="144"/>
                  <a:pt x="152" y="144"/>
                </a:cubicBezTo>
                <a:cubicBezTo>
                  <a:pt x="152" y="168"/>
                  <a:pt x="152" y="168"/>
                  <a:pt x="152" y="168"/>
                </a:cubicBezTo>
                <a:cubicBezTo>
                  <a:pt x="152" y="175"/>
                  <a:pt x="147" y="180"/>
                  <a:pt x="140" y="180"/>
                </a:cubicBezTo>
                <a:moveTo>
                  <a:pt x="72" y="180"/>
                </a:moveTo>
                <a:cubicBezTo>
                  <a:pt x="48" y="180"/>
                  <a:pt x="48" y="180"/>
                  <a:pt x="48" y="180"/>
                </a:cubicBezTo>
                <a:cubicBezTo>
                  <a:pt x="41" y="180"/>
                  <a:pt x="36" y="175"/>
                  <a:pt x="36" y="168"/>
                </a:cubicBezTo>
                <a:cubicBezTo>
                  <a:pt x="36" y="144"/>
                  <a:pt x="36" y="144"/>
                  <a:pt x="36" y="144"/>
                </a:cubicBezTo>
                <a:cubicBezTo>
                  <a:pt x="36" y="120"/>
                  <a:pt x="36" y="120"/>
                  <a:pt x="36" y="120"/>
                </a:cubicBezTo>
                <a:cubicBezTo>
                  <a:pt x="36" y="113"/>
                  <a:pt x="41" y="108"/>
                  <a:pt x="48" y="108"/>
                </a:cubicBezTo>
                <a:cubicBezTo>
                  <a:pt x="72" y="108"/>
                  <a:pt x="72" y="108"/>
                  <a:pt x="72" y="108"/>
                </a:cubicBezTo>
                <a:cubicBezTo>
                  <a:pt x="79" y="108"/>
                  <a:pt x="84" y="113"/>
                  <a:pt x="84" y="120"/>
                </a:cubicBezTo>
                <a:cubicBezTo>
                  <a:pt x="84" y="144"/>
                  <a:pt x="84" y="144"/>
                  <a:pt x="84" y="144"/>
                </a:cubicBezTo>
                <a:cubicBezTo>
                  <a:pt x="84" y="168"/>
                  <a:pt x="84" y="168"/>
                  <a:pt x="84" y="168"/>
                </a:cubicBezTo>
                <a:cubicBezTo>
                  <a:pt x="84" y="175"/>
                  <a:pt x="79" y="180"/>
                  <a:pt x="72" y="18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6" name="标题 1">
            <a:extLst>
              <a:ext uri="{FF2B5EF4-FFF2-40B4-BE49-F238E27FC236}">
                <a16:creationId xmlns:a16="http://schemas.microsoft.com/office/drawing/2014/main" id="{982376FC-C040-3642-B9C6-271B1F014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685642"/>
            <a:ext cx="1051560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kumimoji="1" lang="zh-CN" altLang="en-US" sz="3600" b="0">
                <a:solidFill>
                  <a:schemeClr val="bg1"/>
                </a:solidFill>
                <a:latin typeface="+mj-ea"/>
                <a:cs typeface="+mn-cs"/>
              </a:defRPr>
            </a:lvl1pPr>
          </a:lstStyle>
          <a:p>
            <a:pPr marL="0" lvl="0" algn="ctr"/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48" name="文本占位符 3">
            <a:extLst>
              <a:ext uri="{FF2B5EF4-FFF2-40B4-BE49-F238E27FC236}">
                <a16:creationId xmlns:a16="http://schemas.microsoft.com/office/drawing/2014/main" id="{F328C4CB-0133-6F4E-AF03-30DF13BF372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346338" y="2116320"/>
            <a:ext cx="2150709" cy="424732"/>
          </a:xfrm>
          <a:prstGeom prst="rect">
            <a:avLst/>
          </a:prstGeom>
          <a:solidFill>
            <a:srgbClr val="0A6CFF"/>
          </a:solidFill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0" lvl="0" algn="ctr"/>
            <a:r>
              <a:rPr kumimoji="1" lang="zh-CN" altLang="en-US" dirty="0"/>
              <a:t>此处添加标题</a:t>
            </a:r>
          </a:p>
        </p:txBody>
      </p:sp>
      <p:sp>
        <p:nvSpPr>
          <p:cNvPr id="49" name="文本占位符 3">
            <a:extLst>
              <a:ext uri="{FF2B5EF4-FFF2-40B4-BE49-F238E27FC236}">
                <a16:creationId xmlns:a16="http://schemas.microsoft.com/office/drawing/2014/main" id="{5546EA60-C9FF-9D4A-9180-DC3F5A7ECC14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3800780" y="2116320"/>
            <a:ext cx="2150709" cy="424732"/>
          </a:xfrm>
          <a:prstGeom prst="rect">
            <a:avLst/>
          </a:prstGeom>
          <a:solidFill>
            <a:srgbClr val="0A6CFF"/>
          </a:solidFill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0" lvl="0" algn="ctr"/>
            <a:r>
              <a:rPr kumimoji="1" lang="zh-CN" altLang="en-US" dirty="0"/>
              <a:t>此处添加标题</a:t>
            </a:r>
          </a:p>
        </p:txBody>
      </p:sp>
      <p:sp>
        <p:nvSpPr>
          <p:cNvPr id="50" name="文本占位符 3">
            <a:extLst>
              <a:ext uri="{FF2B5EF4-FFF2-40B4-BE49-F238E27FC236}">
                <a16:creationId xmlns:a16="http://schemas.microsoft.com/office/drawing/2014/main" id="{B43F7E2C-2FA9-0943-9D60-3EA6CB998C35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255222" y="2116320"/>
            <a:ext cx="2150709" cy="424732"/>
          </a:xfrm>
          <a:prstGeom prst="rect">
            <a:avLst/>
          </a:prstGeom>
          <a:solidFill>
            <a:srgbClr val="0A6CFF"/>
          </a:solidFill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0" lvl="0" algn="ctr"/>
            <a:r>
              <a:rPr kumimoji="1" lang="zh-CN" altLang="en-US" dirty="0"/>
              <a:t>此处添加标题</a:t>
            </a:r>
          </a:p>
        </p:txBody>
      </p:sp>
      <p:sp>
        <p:nvSpPr>
          <p:cNvPr id="51" name="文本占位符 3">
            <a:extLst>
              <a:ext uri="{FF2B5EF4-FFF2-40B4-BE49-F238E27FC236}">
                <a16:creationId xmlns:a16="http://schemas.microsoft.com/office/drawing/2014/main" id="{331E186D-9046-C446-AB87-C8048B9C6AF5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8690414" y="2116320"/>
            <a:ext cx="2150709" cy="424732"/>
          </a:xfrm>
          <a:prstGeom prst="rect">
            <a:avLst/>
          </a:prstGeom>
          <a:solidFill>
            <a:srgbClr val="0A6CFF"/>
          </a:solidFill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0" lvl="0" algn="ctr"/>
            <a:r>
              <a:rPr kumimoji="1" lang="zh-CN" altLang="en-US" dirty="0"/>
              <a:t>此处添加标题</a:t>
            </a:r>
          </a:p>
        </p:txBody>
      </p:sp>
      <p:sp>
        <p:nvSpPr>
          <p:cNvPr id="52" name="文本占位符 3">
            <a:extLst>
              <a:ext uri="{FF2B5EF4-FFF2-40B4-BE49-F238E27FC236}">
                <a16:creationId xmlns:a16="http://schemas.microsoft.com/office/drawing/2014/main" id="{F928F0C6-155A-1F48-8B5F-9F95DB9CF8CB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1346338" y="4078806"/>
            <a:ext cx="2159868" cy="1426306"/>
          </a:xfrm>
          <a:prstGeom prst="rect">
            <a:avLst/>
          </a:prstGeom>
        </p:spPr>
        <p:txBody>
          <a:bodyPr/>
          <a:lstStyle>
            <a:lvl1pPr>
              <a:defRPr kumimoji="1" lang="zh-CN" altLang="en-US" sz="18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0" lvl="0" indent="0">
              <a:buNone/>
            </a:pPr>
            <a:r>
              <a:rPr kumimoji="1" lang="zh-CN" altLang="en-US" dirty="0"/>
              <a:t>单击添加说明文字</a:t>
            </a:r>
          </a:p>
        </p:txBody>
      </p:sp>
      <p:sp>
        <p:nvSpPr>
          <p:cNvPr id="54" name="文本占位符 3">
            <a:extLst>
              <a:ext uri="{FF2B5EF4-FFF2-40B4-BE49-F238E27FC236}">
                <a16:creationId xmlns:a16="http://schemas.microsoft.com/office/drawing/2014/main" id="{C0637021-8DA6-1346-B076-E86F88D176E8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3791155" y="4078806"/>
            <a:ext cx="2159868" cy="1426306"/>
          </a:xfrm>
          <a:prstGeom prst="rect">
            <a:avLst/>
          </a:prstGeom>
        </p:spPr>
        <p:txBody>
          <a:bodyPr/>
          <a:lstStyle>
            <a:lvl1pPr>
              <a:defRPr kumimoji="1" lang="zh-CN" altLang="en-US" sz="18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0" lvl="0" indent="0">
              <a:buNone/>
            </a:pPr>
            <a:r>
              <a:rPr kumimoji="1" lang="zh-CN" altLang="en-US" dirty="0"/>
              <a:t>单击添加说明文字</a:t>
            </a:r>
          </a:p>
        </p:txBody>
      </p:sp>
      <p:sp>
        <p:nvSpPr>
          <p:cNvPr id="55" name="文本占位符 3">
            <a:extLst>
              <a:ext uri="{FF2B5EF4-FFF2-40B4-BE49-F238E27FC236}">
                <a16:creationId xmlns:a16="http://schemas.microsoft.com/office/drawing/2014/main" id="{265F6EB2-1B10-C74A-86BC-97FD898A6A89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255222" y="4078806"/>
            <a:ext cx="2159868" cy="1426306"/>
          </a:xfrm>
          <a:prstGeom prst="rect">
            <a:avLst/>
          </a:prstGeom>
        </p:spPr>
        <p:txBody>
          <a:bodyPr/>
          <a:lstStyle>
            <a:lvl1pPr>
              <a:defRPr kumimoji="1" lang="zh-CN" altLang="en-US" sz="18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0" lvl="0" indent="0">
              <a:buNone/>
            </a:pPr>
            <a:r>
              <a:rPr kumimoji="1" lang="zh-CN" altLang="en-US" dirty="0"/>
              <a:t>单击添加说明文字</a:t>
            </a:r>
          </a:p>
        </p:txBody>
      </p:sp>
      <p:sp>
        <p:nvSpPr>
          <p:cNvPr id="56" name="文本占位符 3">
            <a:extLst>
              <a:ext uri="{FF2B5EF4-FFF2-40B4-BE49-F238E27FC236}">
                <a16:creationId xmlns:a16="http://schemas.microsoft.com/office/drawing/2014/main" id="{7E565E1B-11B1-4042-9BEC-ED601D1B828F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8690413" y="4078806"/>
            <a:ext cx="2159868" cy="1426306"/>
          </a:xfrm>
          <a:prstGeom prst="rect">
            <a:avLst/>
          </a:prstGeom>
        </p:spPr>
        <p:txBody>
          <a:bodyPr/>
          <a:lstStyle>
            <a:lvl1pPr>
              <a:defRPr kumimoji="1" lang="zh-CN" altLang="en-US" sz="18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0" lvl="0" indent="0">
              <a:buNone/>
            </a:pPr>
            <a:r>
              <a:rPr kumimoji="1" lang="zh-CN" altLang="en-US" dirty="0"/>
              <a:t>单击添加说明文字</a:t>
            </a:r>
          </a:p>
        </p:txBody>
      </p:sp>
    </p:spTree>
    <p:extLst>
      <p:ext uri="{BB962C8B-B14F-4D97-AF65-F5344CB8AC3E}">
        <p14:creationId xmlns:p14="http://schemas.microsoft.com/office/powerpoint/2010/main" val="1068381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402AD291-CD86-BA4D-87E8-807BF3EC24E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3072F"/>
              </a:gs>
              <a:gs pos="99000">
                <a:srgbClr val="03072F">
                  <a:alpha val="65000"/>
                </a:srgb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4223792" y="1802840"/>
            <a:ext cx="3749591" cy="2664296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7968208" y="2295576"/>
            <a:ext cx="3888432" cy="2664296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矩形 16"/>
          <p:cNvSpPr/>
          <p:nvPr userDrawn="1"/>
        </p:nvSpPr>
        <p:spPr>
          <a:xfrm>
            <a:off x="196774" y="2304361"/>
            <a:ext cx="3888432" cy="2664296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8" name="组 17"/>
          <p:cNvGrpSpPr/>
          <p:nvPr userDrawn="1"/>
        </p:nvGrpSpPr>
        <p:grpSpPr>
          <a:xfrm>
            <a:off x="0" y="4436432"/>
            <a:ext cx="12192000" cy="2425338"/>
            <a:chOff x="0" y="4437112"/>
            <a:chExt cx="12192000" cy="2425338"/>
          </a:xfrm>
        </p:grpSpPr>
        <p:sp>
          <p:nvSpPr>
            <p:cNvPr id="3" name="矩形 2"/>
            <p:cNvSpPr/>
            <p:nvPr userDrawn="1"/>
          </p:nvSpPr>
          <p:spPr>
            <a:xfrm>
              <a:off x="0" y="4437112"/>
              <a:ext cx="12192000" cy="2425338"/>
            </a:xfrm>
            <a:prstGeom prst="rect">
              <a:avLst/>
            </a:prstGeom>
            <a:solidFill>
              <a:srgbClr val="0A6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" name="Freeform 38" descr="e7d195523061f1c021b92b3d25e54ab5e788c0576048880950C3AFFA1066A7153250F1349197BA8C5246BA9D557EC0274B8DA272D2431748978789E76D2CD7D1F11E7447C1D163F5D9CA1CD35DC7B6F04BDF10FCA079404AD523CA8F0B8CCBF60F2D51B7B0A2748B8722102F0457CEC8E7393D07E56B760E0701CF322F8215ED6370C26B80BDD67A8877F7DB6EB5BAF9"/>
            <p:cNvSpPr>
              <a:spLocks noEditPoints="1"/>
            </p:cNvSpPr>
            <p:nvPr userDrawn="1"/>
          </p:nvSpPr>
          <p:spPr bwMode="auto">
            <a:xfrm>
              <a:off x="4439593" y="4820959"/>
              <a:ext cx="522729" cy="522729"/>
            </a:xfrm>
            <a:custGeom>
              <a:avLst/>
              <a:gdLst>
                <a:gd name="T0" fmla="*/ 400967 w 256"/>
                <a:gd name="T1" fmla="*/ 78879 h 256"/>
                <a:gd name="T2" fmla="*/ 381248 w 256"/>
                <a:gd name="T3" fmla="*/ 78879 h 256"/>
                <a:gd name="T4" fmla="*/ 381248 w 256"/>
                <a:gd name="T5" fmla="*/ 190624 h 256"/>
                <a:gd name="T6" fmla="*/ 381248 w 256"/>
                <a:gd name="T7" fmla="*/ 282649 h 256"/>
                <a:gd name="T8" fmla="*/ 381248 w 256"/>
                <a:gd name="T9" fmla="*/ 302369 h 256"/>
                <a:gd name="T10" fmla="*/ 361528 w 256"/>
                <a:gd name="T11" fmla="*/ 322088 h 256"/>
                <a:gd name="T12" fmla="*/ 257999 w 256"/>
                <a:gd name="T13" fmla="*/ 322088 h 256"/>
                <a:gd name="T14" fmla="*/ 322088 w 256"/>
                <a:gd name="T15" fmla="*/ 387821 h 256"/>
                <a:gd name="T16" fmla="*/ 328662 w 256"/>
                <a:gd name="T17" fmla="*/ 400967 h 256"/>
                <a:gd name="T18" fmla="*/ 308942 w 256"/>
                <a:gd name="T19" fmla="*/ 420687 h 256"/>
                <a:gd name="T20" fmla="*/ 295796 w 256"/>
                <a:gd name="T21" fmla="*/ 414114 h 256"/>
                <a:gd name="T22" fmla="*/ 230063 w 256"/>
                <a:gd name="T23" fmla="*/ 350025 h 256"/>
                <a:gd name="T24" fmla="*/ 230063 w 256"/>
                <a:gd name="T25" fmla="*/ 400967 h 256"/>
                <a:gd name="T26" fmla="*/ 210344 w 256"/>
                <a:gd name="T27" fmla="*/ 420687 h 256"/>
                <a:gd name="T28" fmla="*/ 190624 w 256"/>
                <a:gd name="T29" fmla="*/ 400967 h 256"/>
                <a:gd name="T30" fmla="*/ 190624 w 256"/>
                <a:gd name="T31" fmla="*/ 350025 h 256"/>
                <a:gd name="T32" fmla="*/ 124891 w 256"/>
                <a:gd name="T33" fmla="*/ 414114 h 256"/>
                <a:gd name="T34" fmla="*/ 111745 w 256"/>
                <a:gd name="T35" fmla="*/ 420687 h 256"/>
                <a:gd name="T36" fmla="*/ 92025 w 256"/>
                <a:gd name="T37" fmla="*/ 400967 h 256"/>
                <a:gd name="T38" fmla="*/ 98599 w 256"/>
                <a:gd name="T39" fmla="*/ 387821 h 256"/>
                <a:gd name="T40" fmla="*/ 162688 w 256"/>
                <a:gd name="T41" fmla="*/ 322088 h 256"/>
                <a:gd name="T42" fmla="*/ 59159 w 256"/>
                <a:gd name="T43" fmla="*/ 322088 h 256"/>
                <a:gd name="T44" fmla="*/ 39439 w 256"/>
                <a:gd name="T45" fmla="*/ 302369 h 256"/>
                <a:gd name="T46" fmla="*/ 39439 w 256"/>
                <a:gd name="T47" fmla="*/ 282649 h 256"/>
                <a:gd name="T48" fmla="*/ 39439 w 256"/>
                <a:gd name="T49" fmla="*/ 190624 h 256"/>
                <a:gd name="T50" fmla="*/ 39439 w 256"/>
                <a:gd name="T51" fmla="*/ 78879 h 256"/>
                <a:gd name="T52" fmla="*/ 19720 w 256"/>
                <a:gd name="T53" fmla="*/ 78879 h 256"/>
                <a:gd name="T54" fmla="*/ 0 w 256"/>
                <a:gd name="T55" fmla="*/ 59159 h 256"/>
                <a:gd name="T56" fmla="*/ 19720 w 256"/>
                <a:gd name="T57" fmla="*/ 39439 h 256"/>
                <a:gd name="T58" fmla="*/ 190624 w 256"/>
                <a:gd name="T59" fmla="*/ 39439 h 256"/>
                <a:gd name="T60" fmla="*/ 190624 w 256"/>
                <a:gd name="T61" fmla="*/ 19720 h 256"/>
                <a:gd name="T62" fmla="*/ 210344 w 256"/>
                <a:gd name="T63" fmla="*/ 0 h 256"/>
                <a:gd name="T64" fmla="*/ 230063 w 256"/>
                <a:gd name="T65" fmla="*/ 19720 h 256"/>
                <a:gd name="T66" fmla="*/ 230063 w 256"/>
                <a:gd name="T67" fmla="*/ 39439 h 256"/>
                <a:gd name="T68" fmla="*/ 400967 w 256"/>
                <a:gd name="T69" fmla="*/ 39439 h 256"/>
                <a:gd name="T70" fmla="*/ 420687 w 256"/>
                <a:gd name="T71" fmla="*/ 59159 h 256"/>
                <a:gd name="T72" fmla="*/ 400967 w 256"/>
                <a:gd name="T73" fmla="*/ 78879 h 256"/>
                <a:gd name="T74" fmla="*/ 341808 w 256"/>
                <a:gd name="T75" fmla="*/ 170904 h 256"/>
                <a:gd name="T76" fmla="*/ 341808 w 256"/>
                <a:gd name="T77" fmla="*/ 151184 h 256"/>
                <a:gd name="T78" fmla="*/ 341808 w 256"/>
                <a:gd name="T79" fmla="*/ 78879 h 256"/>
                <a:gd name="T80" fmla="*/ 78879 w 256"/>
                <a:gd name="T81" fmla="*/ 78879 h 256"/>
                <a:gd name="T82" fmla="*/ 78879 w 256"/>
                <a:gd name="T83" fmla="*/ 151184 h 256"/>
                <a:gd name="T84" fmla="*/ 78879 w 256"/>
                <a:gd name="T85" fmla="*/ 170904 h 256"/>
                <a:gd name="T86" fmla="*/ 78879 w 256"/>
                <a:gd name="T87" fmla="*/ 282649 h 256"/>
                <a:gd name="T88" fmla="*/ 341808 w 256"/>
                <a:gd name="T89" fmla="*/ 282649 h 256"/>
                <a:gd name="T90" fmla="*/ 341808 w 256"/>
                <a:gd name="T91" fmla="*/ 170904 h 25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56" h="256">
                  <a:moveTo>
                    <a:pt x="244" y="48"/>
                  </a:moveTo>
                  <a:cubicBezTo>
                    <a:pt x="232" y="48"/>
                    <a:pt x="232" y="48"/>
                    <a:pt x="232" y="48"/>
                  </a:cubicBezTo>
                  <a:cubicBezTo>
                    <a:pt x="232" y="116"/>
                    <a:pt x="232" y="116"/>
                    <a:pt x="232" y="116"/>
                  </a:cubicBezTo>
                  <a:cubicBezTo>
                    <a:pt x="232" y="172"/>
                    <a:pt x="232" y="172"/>
                    <a:pt x="232" y="172"/>
                  </a:cubicBezTo>
                  <a:cubicBezTo>
                    <a:pt x="232" y="184"/>
                    <a:pt x="232" y="184"/>
                    <a:pt x="232" y="184"/>
                  </a:cubicBezTo>
                  <a:cubicBezTo>
                    <a:pt x="232" y="191"/>
                    <a:pt x="227" y="196"/>
                    <a:pt x="220" y="196"/>
                  </a:cubicBezTo>
                  <a:cubicBezTo>
                    <a:pt x="157" y="196"/>
                    <a:pt x="157" y="196"/>
                    <a:pt x="157" y="196"/>
                  </a:cubicBezTo>
                  <a:cubicBezTo>
                    <a:pt x="196" y="236"/>
                    <a:pt x="196" y="236"/>
                    <a:pt x="196" y="236"/>
                  </a:cubicBezTo>
                  <a:cubicBezTo>
                    <a:pt x="199" y="238"/>
                    <a:pt x="200" y="241"/>
                    <a:pt x="200" y="244"/>
                  </a:cubicBezTo>
                  <a:cubicBezTo>
                    <a:pt x="200" y="251"/>
                    <a:pt x="195" y="256"/>
                    <a:pt x="188" y="256"/>
                  </a:cubicBezTo>
                  <a:cubicBezTo>
                    <a:pt x="185" y="256"/>
                    <a:pt x="182" y="255"/>
                    <a:pt x="180" y="252"/>
                  </a:cubicBezTo>
                  <a:cubicBezTo>
                    <a:pt x="140" y="213"/>
                    <a:pt x="140" y="213"/>
                    <a:pt x="140" y="213"/>
                  </a:cubicBezTo>
                  <a:cubicBezTo>
                    <a:pt x="140" y="244"/>
                    <a:pt x="140" y="244"/>
                    <a:pt x="140" y="244"/>
                  </a:cubicBezTo>
                  <a:cubicBezTo>
                    <a:pt x="140" y="251"/>
                    <a:pt x="135" y="256"/>
                    <a:pt x="128" y="256"/>
                  </a:cubicBezTo>
                  <a:cubicBezTo>
                    <a:pt x="121" y="256"/>
                    <a:pt x="116" y="251"/>
                    <a:pt x="116" y="244"/>
                  </a:cubicBezTo>
                  <a:cubicBezTo>
                    <a:pt x="116" y="213"/>
                    <a:pt x="116" y="213"/>
                    <a:pt x="116" y="213"/>
                  </a:cubicBezTo>
                  <a:cubicBezTo>
                    <a:pt x="76" y="252"/>
                    <a:pt x="76" y="252"/>
                    <a:pt x="76" y="252"/>
                  </a:cubicBezTo>
                  <a:cubicBezTo>
                    <a:pt x="74" y="255"/>
                    <a:pt x="71" y="256"/>
                    <a:pt x="68" y="256"/>
                  </a:cubicBezTo>
                  <a:cubicBezTo>
                    <a:pt x="61" y="256"/>
                    <a:pt x="56" y="251"/>
                    <a:pt x="56" y="244"/>
                  </a:cubicBezTo>
                  <a:cubicBezTo>
                    <a:pt x="56" y="241"/>
                    <a:pt x="57" y="238"/>
                    <a:pt x="60" y="236"/>
                  </a:cubicBezTo>
                  <a:cubicBezTo>
                    <a:pt x="99" y="196"/>
                    <a:pt x="99" y="196"/>
                    <a:pt x="99" y="196"/>
                  </a:cubicBezTo>
                  <a:cubicBezTo>
                    <a:pt x="36" y="196"/>
                    <a:pt x="36" y="196"/>
                    <a:pt x="36" y="196"/>
                  </a:cubicBezTo>
                  <a:cubicBezTo>
                    <a:pt x="29" y="196"/>
                    <a:pt x="24" y="191"/>
                    <a:pt x="24" y="184"/>
                  </a:cubicBezTo>
                  <a:cubicBezTo>
                    <a:pt x="24" y="172"/>
                    <a:pt x="24" y="172"/>
                    <a:pt x="24" y="172"/>
                  </a:cubicBezTo>
                  <a:cubicBezTo>
                    <a:pt x="24" y="116"/>
                    <a:pt x="24" y="116"/>
                    <a:pt x="24" y="116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5" y="48"/>
                    <a:pt x="0" y="43"/>
                    <a:pt x="0" y="36"/>
                  </a:cubicBezTo>
                  <a:cubicBezTo>
                    <a:pt x="0" y="29"/>
                    <a:pt x="5" y="24"/>
                    <a:pt x="12" y="24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16" y="5"/>
                    <a:pt x="121" y="0"/>
                    <a:pt x="128" y="0"/>
                  </a:cubicBezTo>
                  <a:cubicBezTo>
                    <a:pt x="135" y="0"/>
                    <a:pt x="140" y="5"/>
                    <a:pt x="140" y="12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244" y="24"/>
                    <a:pt x="244" y="24"/>
                    <a:pt x="244" y="24"/>
                  </a:cubicBezTo>
                  <a:cubicBezTo>
                    <a:pt x="251" y="24"/>
                    <a:pt x="256" y="29"/>
                    <a:pt x="256" y="36"/>
                  </a:cubicBezTo>
                  <a:cubicBezTo>
                    <a:pt x="256" y="43"/>
                    <a:pt x="251" y="48"/>
                    <a:pt x="244" y="48"/>
                  </a:cubicBezTo>
                  <a:moveTo>
                    <a:pt x="208" y="104"/>
                  </a:moveTo>
                  <a:cubicBezTo>
                    <a:pt x="208" y="92"/>
                    <a:pt x="208" y="92"/>
                    <a:pt x="208" y="92"/>
                  </a:cubicBezTo>
                  <a:cubicBezTo>
                    <a:pt x="208" y="48"/>
                    <a:pt x="208" y="48"/>
                    <a:pt x="208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8" y="172"/>
                    <a:pt x="48" y="172"/>
                    <a:pt x="48" y="172"/>
                  </a:cubicBezTo>
                  <a:cubicBezTo>
                    <a:pt x="208" y="172"/>
                    <a:pt x="208" y="172"/>
                    <a:pt x="208" y="172"/>
                  </a:cubicBezTo>
                  <a:lnTo>
                    <a:pt x="208" y="10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" name="Freeform 39" descr="e7d195523061f1c021b92b3d25e54ab5e788c0576048880950C3AFFA1066A7153250F1349197BA8C5246BA9D557EC0274B8DA272D2431748978789E76D2CD7D1F11E7447C1D163F5D9CA1CD35DC7B6F04BDF10FCA079404AD523CA8F0B8CCBF60F2D51B7B0A2748B8722102F0457CEC8E7393D07E56B760E0701CF322F8215ED6370C26B80BDD67A8877F7DB6EB5BAF9"/>
            <p:cNvSpPr>
              <a:spLocks noEditPoints="1"/>
            </p:cNvSpPr>
            <p:nvPr userDrawn="1"/>
          </p:nvSpPr>
          <p:spPr bwMode="auto">
            <a:xfrm>
              <a:off x="725065" y="4820959"/>
              <a:ext cx="522729" cy="522729"/>
            </a:xfrm>
            <a:custGeom>
              <a:avLst/>
              <a:gdLst>
                <a:gd name="T0" fmla="*/ 19720 w 256"/>
                <a:gd name="T1" fmla="*/ 131465 h 256"/>
                <a:gd name="T2" fmla="*/ 111745 w 256"/>
                <a:gd name="T3" fmla="*/ 131465 h 256"/>
                <a:gd name="T4" fmla="*/ 111745 w 256"/>
                <a:gd name="T5" fmla="*/ 170904 h 256"/>
                <a:gd name="T6" fmla="*/ 39439 w 256"/>
                <a:gd name="T7" fmla="*/ 170904 h 256"/>
                <a:gd name="T8" fmla="*/ 39439 w 256"/>
                <a:gd name="T9" fmla="*/ 381248 h 256"/>
                <a:gd name="T10" fmla="*/ 105172 w 256"/>
                <a:gd name="T11" fmla="*/ 381248 h 256"/>
                <a:gd name="T12" fmla="*/ 190624 w 256"/>
                <a:gd name="T13" fmla="*/ 381248 h 256"/>
                <a:gd name="T14" fmla="*/ 249783 w 256"/>
                <a:gd name="T15" fmla="*/ 381248 h 256"/>
                <a:gd name="T16" fmla="*/ 249783 w 256"/>
                <a:gd name="T17" fmla="*/ 308942 h 256"/>
                <a:gd name="T18" fmla="*/ 289222 w 256"/>
                <a:gd name="T19" fmla="*/ 308942 h 256"/>
                <a:gd name="T20" fmla="*/ 289222 w 256"/>
                <a:gd name="T21" fmla="*/ 400967 h 256"/>
                <a:gd name="T22" fmla="*/ 269503 w 256"/>
                <a:gd name="T23" fmla="*/ 420687 h 256"/>
                <a:gd name="T24" fmla="*/ 197197 w 256"/>
                <a:gd name="T25" fmla="*/ 420687 h 256"/>
                <a:gd name="T26" fmla="*/ 85452 w 256"/>
                <a:gd name="T27" fmla="*/ 420687 h 256"/>
                <a:gd name="T28" fmla="*/ 19720 w 256"/>
                <a:gd name="T29" fmla="*/ 420687 h 256"/>
                <a:gd name="T30" fmla="*/ 0 w 256"/>
                <a:gd name="T31" fmla="*/ 400967 h 256"/>
                <a:gd name="T32" fmla="*/ 0 w 256"/>
                <a:gd name="T33" fmla="*/ 151184 h 256"/>
                <a:gd name="T34" fmla="*/ 19720 w 256"/>
                <a:gd name="T35" fmla="*/ 131465 h 256"/>
                <a:gd name="T36" fmla="*/ 216917 w 256"/>
                <a:gd name="T37" fmla="*/ 289222 h 256"/>
                <a:gd name="T38" fmla="*/ 216917 w 256"/>
                <a:gd name="T39" fmla="*/ 289222 h 256"/>
                <a:gd name="T40" fmla="*/ 151184 w 256"/>
                <a:gd name="T41" fmla="*/ 289222 h 256"/>
                <a:gd name="T42" fmla="*/ 131465 w 256"/>
                <a:gd name="T43" fmla="*/ 269503 h 256"/>
                <a:gd name="T44" fmla="*/ 131465 w 256"/>
                <a:gd name="T45" fmla="*/ 19720 h 256"/>
                <a:gd name="T46" fmla="*/ 151184 w 256"/>
                <a:gd name="T47" fmla="*/ 0 h 256"/>
                <a:gd name="T48" fmla="*/ 400967 w 256"/>
                <a:gd name="T49" fmla="*/ 0 h 256"/>
                <a:gd name="T50" fmla="*/ 420687 w 256"/>
                <a:gd name="T51" fmla="*/ 19720 h 256"/>
                <a:gd name="T52" fmla="*/ 420687 w 256"/>
                <a:gd name="T53" fmla="*/ 269503 h 256"/>
                <a:gd name="T54" fmla="*/ 400967 w 256"/>
                <a:gd name="T55" fmla="*/ 289222 h 256"/>
                <a:gd name="T56" fmla="*/ 328662 w 256"/>
                <a:gd name="T57" fmla="*/ 289222 h 256"/>
                <a:gd name="T58" fmla="*/ 216917 w 256"/>
                <a:gd name="T59" fmla="*/ 289222 h 256"/>
                <a:gd name="T60" fmla="*/ 381248 w 256"/>
                <a:gd name="T61" fmla="*/ 249783 h 256"/>
                <a:gd name="T62" fmla="*/ 381248 w 256"/>
                <a:gd name="T63" fmla="*/ 39439 h 256"/>
                <a:gd name="T64" fmla="*/ 170904 w 256"/>
                <a:gd name="T65" fmla="*/ 39439 h 256"/>
                <a:gd name="T66" fmla="*/ 170904 w 256"/>
                <a:gd name="T67" fmla="*/ 249783 h 256"/>
                <a:gd name="T68" fmla="*/ 236636 w 256"/>
                <a:gd name="T69" fmla="*/ 249783 h 256"/>
                <a:gd name="T70" fmla="*/ 322088 w 256"/>
                <a:gd name="T71" fmla="*/ 249783 h 256"/>
                <a:gd name="T72" fmla="*/ 381248 w 256"/>
                <a:gd name="T73" fmla="*/ 249783 h 25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56" h="256">
                  <a:moveTo>
                    <a:pt x="12" y="80"/>
                  </a:moveTo>
                  <a:cubicBezTo>
                    <a:pt x="68" y="80"/>
                    <a:pt x="68" y="80"/>
                    <a:pt x="68" y="80"/>
                  </a:cubicBezTo>
                  <a:cubicBezTo>
                    <a:pt x="68" y="104"/>
                    <a:pt x="68" y="104"/>
                    <a:pt x="68" y="104"/>
                  </a:cubicBezTo>
                  <a:cubicBezTo>
                    <a:pt x="24" y="104"/>
                    <a:pt x="24" y="104"/>
                    <a:pt x="24" y="104"/>
                  </a:cubicBezTo>
                  <a:cubicBezTo>
                    <a:pt x="24" y="232"/>
                    <a:pt x="24" y="232"/>
                    <a:pt x="24" y="232"/>
                  </a:cubicBezTo>
                  <a:cubicBezTo>
                    <a:pt x="64" y="232"/>
                    <a:pt x="64" y="232"/>
                    <a:pt x="64" y="232"/>
                  </a:cubicBezTo>
                  <a:cubicBezTo>
                    <a:pt x="116" y="232"/>
                    <a:pt x="116" y="232"/>
                    <a:pt x="116" y="232"/>
                  </a:cubicBezTo>
                  <a:cubicBezTo>
                    <a:pt x="152" y="232"/>
                    <a:pt x="152" y="232"/>
                    <a:pt x="152" y="232"/>
                  </a:cubicBezTo>
                  <a:cubicBezTo>
                    <a:pt x="152" y="188"/>
                    <a:pt x="152" y="188"/>
                    <a:pt x="152" y="188"/>
                  </a:cubicBezTo>
                  <a:cubicBezTo>
                    <a:pt x="176" y="188"/>
                    <a:pt x="176" y="188"/>
                    <a:pt x="176" y="188"/>
                  </a:cubicBezTo>
                  <a:cubicBezTo>
                    <a:pt x="176" y="244"/>
                    <a:pt x="176" y="244"/>
                    <a:pt x="176" y="244"/>
                  </a:cubicBezTo>
                  <a:cubicBezTo>
                    <a:pt x="176" y="251"/>
                    <a:pt x="171" y="256"/>
                    <a:pt x="164" y="256"/>
                  </a:cubicBezTo>
                  <a:cubicBezTo>
                    <a:pt x="120" y="256"/>
                    <a:pt x="120" y="256"/>
                    <a:pt x="120" y="256"/>
                  </a:cubicBezTo>
                  <a:cubicBezTo>
                    <a:pt x="52" y="256"/>
                    <a:pt x="52" y="256"/>
                    <a:pt x="52" y="256"/>
                  </a:cubicBezTo>
                  <a:cubicBezTo>
                    <a:pt x="12" y="256"/>
                    <a:pt x="12" y="256"/>
                    <a:pt x="12" y="256"/>
                  </a:cubicBezTo>
                  <a:cubicBezTo>
                    <a:pt x="5" y="256"/>
                    <a:pt x="0" y="251"/>
                    <a:pt x="0" y="244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85"/>
                    <a:pt x="5" y="80"/>
                    <a:pt x="12" y="80"/>
                  </a:cubicBezTo>
                  <a:moveTo>
                    <a:pt x="132" y="176"/>
                  </a:moveTo>
                  <a:cubicBezTo>
                    <a:pt x="132" y="176"/>
                    <a:pt x="132" y="176"/>
                    <a:pt x="132" y="176"/>
                  </a:cubicBezTo>
                  <a:cubicBezTo>
                    <a:pt x="92" y="176"/>
                    <a:pt x="92" y="176"/>
                    <a:pt x="92" y="176"/>
                  </a:cubicBezTo>
                  <a:cubicBezTo>
                    <a:pt x="85" y="176"/>
                    <a:pt x="80" y="171"/>
                    <a:pt x="80" y="164"/>
                  </a:cubicBezTo>
                  <a:cubicBezTo>
                    <a:pt x="80" y="12"/>
                    <a:pt x="80" y="12"/>
                    <a:pt x="80" y="12"/>
                  </a:cubicBezTo>
                  <a:cubicBezTo>
                    <a:pt x="80" y="5"/>
                    <a:pt x="85" y="0"/>
                    <a:pt x="92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51" y="0"/>
                    <a:pt x="256" y="5"/>
                    <a:pt x="256" y="12"/>
                  </a:cubicBezTo>
                  <a:cubicBezTo>
                    <a:pt x="256" y="164"/>
                    <a:pt x="256" y="164"/>
                    <a:pt x="256" y="164"/>
                  </a:cubicBezTo>
                  <a:cubicBezTo>
                    <a:pt x="256" y="171"/>
                    <a:pt x="251" y="176"/>
                    <a:pt x="244" y="176"/>
                  </a:cubicBezTo>
                  <a:cubicBezTo>
                    <a:pt x="200" y="176"/>
                    <a:pt x="200" y="176"/>
                    <a:pt x="200" y="176"/>
                  </a:cubicBezTo>
                  <a:lnTo>
                    <a:pt x="132" y="176"/>
                  </a:lnTo>
                  <a:close/>
                  <a:moveTo>
                    <a:pt x="232" y="152"/>
                  </a:moveTo>
                  <a:cubicBezTo>
                    <a:pt x="232" y="24"/>
                    <a:pt x="232" y="24"/>
                    <a:pt x="232" y="24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152"/>
                    <a:pt x="104" y="152"/>
                    <a:pt x="104" y="152"/>
                  </a:cubicBezTo>
                  <a:cubicBezTo>
                    <a:pt x="144" y="152"/>
                    <a:pt x="144" y="152"/>
                    <a:pt x="144" y="152"/>
                  </a:cubicBezTo>
                  <a:cubicBezTo>
                    <a:pt x="196" y="152"/>
                    <a:pt x="196" y="152"/>
                    <a:pt x="196" y="152"/>
                  </a:cubicBezTo>
                  <a:lnTo>
                    <a:pt x="232" y="1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" name="Freeform 30" descr="e7d195523061f1c021b92b3d25e54ab5e788c0576048880950C3AFFA1066A7153250F1349197BA8C5246BA9D557EC0274B8DA272D2431748978789E76D2CD7D1F11E7447C1D163F5D9CA1CD35DC7B6F04BDF10FCA079404AD523CA8F0B8CCBF60F2D51B7B0A2748B8722102F0457CEC8E7393D07E56B760E0701CF322F8215ED6370C26B80BDD67A8877F7DB6EB5BAF9"/>
            <p:cNvSpPr>
              <a:spLocks noEditPoints="1"/>
            </p:cNvSpPr>
            <p:nvPr userDrawn="1"/>
          </p:nvSpPr>
          <p:spPr bwMode="auto">
            <a:xfrm>
              <a:off x="8161281" y="4820959"/>
              <a:ext cx="522729" cy="441854"/>
            </a:xfrm>
            <a:custGeom>
              <a:avLst/>
              <a:gdLst>
                <a:gd name="T0" fmla="*/ 404254 w 256"/>
                <a:gd name="T1" fmla="*/ 355600 h 216"/>
                <a:gd name="T2" fmla="*/ 16433 w 256"/>
                <a:gd name="T3" fmla="*/ 355600 h 216"/>
                <a:gd name="T4" fmla="*/ 0 w 256"/>
                <a:gd name="T5" fmla="*/ 339137 h 216"/>
                <a:gd name="T6" fmla="*/ 0 w 256"/>
                <a:gd name="T7" fmla="*/ 332552 h 216"/>
                <a:gd name="T8" fmla="*/ 16433 w 256"/>
                <a:gd name="T9" fmla="*/ 316089 h 216"/>
                <a:gd name="T10" fmla="*/ 404254 w 256"/>
                <a:gd name="T11" fmla="*/ 316089 h 216"/>
                <a:gd name="T12" fmla="*/ 420687 w 256"/>
                <a:gd name="T13" fmla="*/ 332552 h 216"/>
                <a:gd name="T14" fmla="*/ 420687 w 256"/>
                <a:gd name="T15" fmla="*/ 339137 h 216"/>
                <a:gd name="T16" fmla="*/ 404254 w 256"/>
                <a:gd name="T17" fmla="*/ 355600 h 216"/>
                <a:gd name="T18" fmla="*/ 361528 w 256"/>
                <a:gd name="T19" fmla="*/ 276578 h 216"/>
                <a:gd name="T20" fmla="*/ 341808 w 256"/>
                <a:gd name="T21" fmla="*/ 296333 h 216"/>
                <a:gd name="T22" fmla="*/ 302369 w 256"/>
                <a:gd name="T23" fmla="*/ 296333 h 216"/>
                <a:gd name="T24" fmla="*/ 282649 w 256"/>
                <a:gd name="T25" fmla="*/ 276578 h 216"/>
                <a:gd name="T26" fmla="*/ 282649 w 256"/>
                <a:gd name="T27" fmla="*/ 138289 h 216"/>
                <a:gd name="T28" fmla="*/ 282649 w 256"/>
                <a:gd name="T29" fmla="*/ 98778 h 216"/>
                <a:gd name="T30" fmla="*/ 302369 w 256"/>
                <a:gd name="T31" fmla="*/ 79022 h 216"/>
                <a:gd name="T32" fmla="*/ 341808 w 256"/>
                <a:gd name="T33" fmla="*/ 79022 h 216"/>
                <a:gd name="T34" fmla="*/ 361528 w 256"/>
                <a:gd name="T35" fmla="*/ 98778 h 216"/>
                <a:gd name="T36" fmla="*/ 361528 w 256"/>
                <a:gd name="T37" fmla="*/ 237067 h 216"/>
                <a:gd name="T38" fmla="*/ 361528 w 256"/>
                <a:gd name="T39" fmla="*/ 276578 h 216"/>
                <a:gd name="T40" fmla="*/ 230063 w 256"/>
                <a:gd name="T41" fmla="*/ 296333 h 216"/>
                <a:gd name="T42" fmla="*/ 190624 w 256"/>
                <a:gd name="T43" fmla="*/ 296333 h 216"/>
                <a:gd name="T44" fmla="*/ 170904 w 256"/>
                <a:gd name="T45" fmla="*/ 276578 h 216"/>
                <a:gd name="T46" fmla="*/ 170904 w 256"/>
                <a:gd name="T47" fmla="*/ 237067 h 216"/>
                <a:gd name="T48" fmla="*/ 170904 w 256"/>
                <a:gd name="T49" fmla="*/ 59267 h 216"/>
                <a:gd name="T50" fmla="*/ 170904 w 256"/>
                <a:gd name="T51" fmla="*/ 19756 h 216"/>
                <a:gd name="T52" fmla="*/ 190624 w 256"/>
                <a:gd name="T53" fmla="*/ 0 h 216"/>
                <a:gd name="T54" fmla="*/ 230063 w 256"/>
                <a:gd name="T55" fmla="*/ 0 h 216"/>
                <a:gd name="T56" fmla="*/ 249783 w 256"/>
                <a:gd name="T57" fmla="*/ 19756 h 216"/>
                <a:gd name="T58" fmla="*/ 249783 w 256"/>
                <a:gd name="T59" fmla="*/ 59267 h 216"/>
                <a:gd name="T60" fmla="*/ 249783 w 256"/>
                <a:gd name="T61" fmla="*/ 237067 h 216"/>
                <a:gd name="T62" fmla="*/ 249783 w 256"/>
                <a:gd name="T63" fmla="*/ 276578 h 216"/>
                <a:gd name="T64" fmla="*/ 230063 w 256"/>
                <a:gd name="T65" fmla="*/ 296333 h 216"/>
                <a:gd name="T66" fmla="*/ 118318 w 256"/>
                <a:gd name="T67" fmla="*/ 296333 h 216"/>
                <a:gd name="T68" fmla="*/ 78879 w 256"/>
                <a:gd name="T69" fmla="*/ 296333 h 216"/>
                <a:gd name="T70" fmla="*/ 59159 w 256"/>
                <a:gd name="T71" fmla="*/ 276578 h 216"/>
                <a:gd name="T72" fmla="*/ 59159 w 256"/>
                <a:gd name="T73" fmla="*/ 237067 h 216"/>
                <a:gd name="T74" fmla="*/ 59159 w 256"/>
                <a:gd name="T75" fmla="*/ 197556 h 216"/>
                <a:gd name="T76" fmla="*/ 78879 w 256"/>
                <a:gd name="T77" fmla="*/ 177800 h 216"/>
                <a:gd name="T78" fmla="*/ 118318 w 256"/>
                <a:gd name="T79" fmla="*/ 177800 h 216"/>
                <a:gd name="T80" fmla="*/ 138038 w 256"/>
                <a:gd name="T81" fmla="*/ 197556 h 216"/>
                <a:gd name="T82" fmla="*/ 138038 w 256"/>
                <a:gd name="T83" fmla="*/ 237067 h 216"/>
                <a:gd name="T84" fmla="*/ 138038 w 256"/>
                <a:gd name="T85" fmla="*/ 276578 h 216"/>
                <a:gd name="T86" fmla="*/ 118318 w 256"/>
                <a:gd name="T87" fmla="*/ 296333 h 2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56" h="216">
                  <a:moveTo>
                    <a:pt x="246" y="216"/>
                  </a:moveTo>
                  <a:cubicBezTo>
                    <a:pt x="10" y="216"/>
                    <a:pt x="10" y="216"/>
                    <a:pt x="10" y="216"/>
                  </a:cubicBezTo>
                  <a:cubicBezTo>
                    <a:pt x="4" y="216"/>
                    <a:pt x="0" y="212"/>
                    <a:pt x="0" y="206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196"/>
                    <a:pt x="4" y="192"/>
                    <a:pt x="10" y="192"/>
                  </a:cubicBezTo>
                  <a:cubicBezTo>
                    <a:pt x="246" y="192"/>
                    <a:pt x="246" y="192"/>
                    <a:pt x="246" y="192"/>
                  </a:cubicBezTo>
                  <a:cubicBezTo>
                    <a:pt x="252" y="192"/>
                    <a:pt x="256" y="196"/>
                    <a:pt x="256" y="202"/>
                  </a:cubicBezTo>
                  <a:cubicBezTo>
                    <a:pt x="256" y="206"/>
                    <a:pt x="256" y="206"/>
                    <a:pt x="256" y="206"/>
                  </a:cubicBezTo>
                  <a:cubicBezTo>
                    <a:pt x="256" y="212"/>
                    <a:pt x="252" y="216"/>
                    <a:pt x="246" y="216"/>
                  </a:cubicBezTo>
                  <a:moveTo>
                    <a:pt x="220" y="168"/>
                  </a:moveTo>
                  <a:cubicBezTo>
                    <a:pt x="220" y="175"/>
                    <a:pt x="215" y="180"/>
                    <a:pt x="208" y="180"/>
                  </a:cubicBezTo>
                  <a:cubicBezTo>
                    <a:pt x="184" y="180"/>
                    <a:pt x="184" y="180"/>
                    <a:pt x="184" y="180"/>
                  </a:cubicBezTo>
                  <a:cubicBezTo>
                    <a:pt x="177" y="180"/>
                    <a:pt x="172" y="175"/>
                    <a:pt x="172" y="168"/>
                  </a:cubicBezTo>
                  <a:cubicBezTo>
                    <a:pt x="172" y="84"/>
                    <a:pt x="172" y="84"/>
                    <a:pt x="172" y="84"/>
                  </a:cubicBezTo>
                  <a:cubicBezTo>
                    <a:pt x="172" y="60"/>
                    <a:pt x="172" y="60"/>
                    <a:pt x="172" y="60"/>
                  </a:cubicBezTo>
                  <a:cubicBezTo>
                    <a:pt x="172" y="53"/>
                    <a:pt x="177" y="48"/>
                    <a:pt x="184" y="48"/>
                  </a:cubicBezTo>
                  <a:cubicBezTo>
                    <a:pt x="208" y="48"/>
                    <a:pt x="208" y="48"/>
                    <a:pt x="208" y="48"/>
                  </a:cubicBezTo>
                  <a:cubicBezTo>
                    <a:pt x="215" y="48"/>
                    <a:pt x="220" y="53"/>
                    <a:pt x="220" y="60"/>
                  </a:cubicBezTo>
                  <a:cubicBezTo>
                    <a:pt x="220" y="144"/>
                    <a:pt x="220" y="144"/>
                    <a:pt x="220" y="144"/>
                  </a:cubicBezTo>
                  <a:lnTo>
                    <a:pt x="220" y="168"/>
                  </a:lnTo>
                  <a:close/>
                  <a:moveTo>
                    <a:pt x="140" y="180"/>
                  </a:moveTo>
                  <a:cubicBezTo>
                    <a:pt x="116" y="180"/>
                    <a:pt x="116" y="180"/>
                    <a:pt x="116" y="180"/>
                  </a:cubicBezTo>
                  <a:cubicBezTo>
                    <a:pt x="109" y="180"/>
                    <a:pt x="104" y="175"/>
                    <a:pt x="104" y="168"/>
                  </a:cubicBezTo>
                  <a:cubicBezTo>
                    <a:pt x="104" y="144"/>
                    <a:pt x="104" y="144"/>
                    <a:pt x="104" y="144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4" y="5"/>
                    <a:pt x="109" y="0"/>
                    <a:pt x="116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7" y="0"/>
                    <a:pt x="152" y="5"/>
                    <a:pt x="152" y="12"/>
                  </a:cubicBezTo>
                  <a:cubicBezTo>
                    <a:pt x="152" y="36"/>
                    <a:pt x="152" y="36"/>
                    <a:pt x="152" y="36"/>
                  </a:cubicBezTo>
                  <a:cubicBezTo>
                    <a:pt x="152" y="144"/>
                    <a:pt x="152" y="144"/>
                    <a:pt x="152" y="144"/>
                  </a:cubicBezTo>
                  <a:cubicBezTo>
                    <a:pt x="152" y="168"/>
                    <a:pt x="152" y="168"/>
                    <a:pt x="152" y="168"/>
                  </a:cubicBezTo>
                  <a:cubicBezTo>
                    <a:pt x="152" y="175"/>
                    <a:pt x="147" y="180"/>
                    <a:pt x="140" y="180"/>
                  </a:cubicBezTo>
                  <a:moveTo>
                    <a:pt x="72" y="180"/>
                  </a:moveTo>
                  <a:cubicBezTo>
                    <a:pt x="48" y="180"/>
                    <a:pt x="48" y="180"/>
                    <a:pt x="48" y="180"/>
                  </a:cubicBezTo>
                  <a:cubicBezTo>
                    <a:pt x="41" y="180"/>
                    <a:pt x="36" y="175"/>
                    <a:pt x="36" y="168"/>
                  </a:cubicBezTo>
                  <a:cubicBezTo>
                    <a:pt x="36" y="144"/>
                    <a:pt x="36" y="144"/>
                    <a:pt x="36" y="144"/>
                  </a:cubicBezTo>
                  <a:cubicBezTo>
                    <a:pt x="36" y="120"/>
                    <a:pt x="36" y="120"/>
                    <a:pt x="36" y="120"/>
                  </a:cubicBezTo>
                  <a:cubicBezTo>
                    <a:pt x="36" y="113"/>
                    <a:pt x="41" y="108"/>
                    <a:pt x="48" y="108"/>
                  </a:cubicBezTo>
                  <a:cubicBezTo>
                    <a:pt x="72" y="108"/>
                    <a:pt x="72" y="108"/>
                    <a:pt x="72" y="108"/>
                  </a:cubicBezTo>
                  <a:cubicBezTo>
                    <a:pt x="79" y="108"/>
                    <a:pt x="84" y="113"/>
                    <a:pt x="84" y="120"/>
                  </a:cubicBezTo>
                  <a:cubicBezTo>
                    <a:pt x="84" y="144"/>
                    <a:pt x="84" y="144"/>
                    <a:pt x="84" y="144"/>
                  </a:cubicBezTo>
                  <a:cubicBezTo>
                    <a:pt x="84" y="168"/>
                    <a:pt x="84" y="168"/>
                    <a:pt x="84" y="168"/>
                  </a:cubicBezTo>
                  <a:cubicBezTo>
                    <a:pt x="84" y="175"/>
                    <a:pt x="79" y="180"/>
                    <a:pt x="72" y="18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endParaRPr>
            </a:p>
          </p:txBody>
        </p:sp>
      </p:grpSp>
      <p:pic>
        <p:nvPicPr>
          <p:cNvPr id="25" name="图片 24">
            <a:extLst>
              <a:ext uri="{FF2B5EF4-FFF2-40B4-BE49-F238E27FC236}">
                <a16:creationId xmlns:a16="http://schemas.microsoft.com/office/drawing/2014/main" id="{AC1C1032-0993-A544-A625-78DEEFFD53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16480" y="5949280"/>
            <a:ext cx="1576965" cy="678613"/>
          </a:xfrm>
          <a:prstGeom prst="rect">
            <a:avLst/>
          </a:prstGeom>
        </p:spPr>
      </p:pic>
      <p:grpSp>
        <p:nvGrpSpPr>
          <p:cNvPr id="26" name="组合 25">
            <a:extLst>
              <a:ext uri="{FF2B5EF4-FFF2-40B4-BE49-F238E27FC236}">
                <a16:creationId xmlns:a16="http://schemas.microsoft.com/office/drawing/2014/main" id="{F6D2E51B-21D2-AF44-9CF7-296D63749AEC}"/>
              </a:ext>
            </a:extLst>
          </p:cNvPr>
          <p:cNvGrpSpPr/>
          <p:nvPr userDrawn="1"/>
        </p:nvGrpSpPr>
        <p:grpSpPr>
          <a:xfrm>
            <a:off x="263352" y="188640"/>
            <a:ext cx="2897950" cy="552765"/>
            <a:chOff x="181690" y="116632"/>
            <a:chExt cx="2825864" cy="539015"/>
          </a:xfrm>
        </p:grpSpPr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D57D6F9E-EC38-5542-B991-AA75C75FAD1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81690" y="162912"/>
              <a:ext cx="1454576" cy="446454"/>
            </a:xfrm>
            <a:prstGeom prst="rect">
              <a:avLst/>
            </a:prstGeom>
          </p:spPr>
        </p:pic>
        <p:cxnSp>
          <p:nvCxnSpPr>
            <p:cNvPr id="28" name="直线连接符 27">
              <a:extLst>
                <a:ext uri="{FF2B5EF4-FFF2-40B4-BE49-F238E27FC236}">
                  <a16:creationId xmlns:a16="http://schemas.microsoft.com/office/drawing/2014/main" id="{5FBB3385-4399-B840-A514-34C5E3431709}"/>
                </a:ext>
              </a:extLst>
            </p:cNvPr>
            <p:cNvCxnSpPr/>
            <p:nvPr userDrawn="1"/>
          </p:nvCxnSpPr>
          <p:spPr>
            <a:xfrm>
              <a:off x="1703512" y="206139"/>
              <a:ext cx="0" cy="360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D4E7320E-3510-AC43-BA61-0A07D75CC7D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775520" y="116632"/>
              <a:ext cx="1232034" cy="539015"/>
            </a:xfrm>
            <a:prstGeom prst="rect">
              <a:avLst/>
            </a:prstGeom>
          </p:spPr>
        </p:pic>
      </p:grpSp>
      <p:sp>
        <p:nvSpPr>
          <p:cNvPr id="20" name="文本占位符 3">
            <a:extLst>
              <a:ext uri="{FF2B5EF4-FFF2-40B4-BE49-F238E27FC236}">
                <a16:creationId xmlns:a16="http://schemas.microsoft.com/office/drawing/2014/main" id="{746CB14D-17C3-9D4A-86A0-0933C299DCC3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1362977" y="4820279"/>
            <a:ext cx="2722230" cy="1417033"/>
          </a:xfrm>
          <a:prstGeom prst="rect">
            <a:avLst/>
          </a:prstGeom>
        </p:spPr>
        <p:txBody>
          <a:bodyPr/>
          <a:lstStyle>
            <a:lvl1pPr>
              <a:defRPr kumimoji="1" lang="zh-CN" altLang="en-US" sz="18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0" lvl="0" indent="0">
              <a:buNone/>
            </a:pPr>
            <a:r>
              <a:rPr kumimoji="1" lang="zh-CN" altLang="en-US" dirty="0"/>
              <a:t>单击添加说明文字</a:t>
            </a:r>
          </a:p>
        </p:txBody>
      </p:sp>
      <p:sp>
        <p:nvSpPr>
          <p:cNvPr id="21" name="文本占位符 3">
            <a:extLst>
              <a:ext uri="{FF2B5EF4-FFF2-40B4-BE49-F238E27FC236}">
                <a16:creationId xmlns:a16="http://schemas.microsoft.com/office/drawing/2014/main" id="{21249711-90C6-7148-9A9F-79FD5120CEEA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5059078" y="4820279"/>
            <a:ext cx="2722230" cy="1417033"/>
          </a:xfrm>
          <a:prstGeom prst="rect">
            <a:avLst/>
          </a:prstGeom>
        </p:spPr>
        <p:txBody>
          <a:bodyPr/>
          <a:lstStyle>
            <a:lvl1pPr>
              <a:defRPr kumimoji="1" lang="zh-CN" altLang="en-US" sz="18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0" lvl="0" indent="0">
              <a:buNone/>
            </a:pPr>
            <a:r>
              <a:rPr kumimoji="1" lang="zh-CN" altLang="en-US" dirty="0"/>
              <a:t>单击添加说明文字</a:t>
            </a:r>
          </a:p>
        </p:txBody>
      </p:sp>
      <p:sp>
        <p:nvSpPr>
          <p:cNvPr id="22" name="文本占位符 3">
            <a:extLst>
              <a:ext uri="{FF2B5EF4-FFF2-40B4-BE49-F238E27FC236}">
                <a16:creationId xmlns:a16="http://schemas.microsoft.com/office/drawing/2014/main" id="{E069007D-1CA2-3941-AF13-DBD999668C25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8764804" y="4820279"/>
            <a:ext cx="2722230" cy="1417033"/>
          </a:xfrm>
          <a:prstGeom prst="rect">
            <a:avLst/>
          </a:prstGeom>
        </p:spPr>
        <p:txBody>
          <a:bodyPr/>
          <a:lstStyle>
            <a:lvl1pPr>
              <a:defRPr kumimoji="1" lang="zh-CN" altLang="en-US" sz="18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0" lvl="0" indent="0">
              <a:buNone/>
            </a:pPr>
            <a:r>
              <a:rPr kumimoji="1" lang="zh-CN" altLang="en-US" dirty="0"/>
              <a:t>单击添加说明文字</a:t>
            </a:r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99CD1B6D-87E8-8E45-A29F-238174F0A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685642"/>
            <a:ext cx="1051560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kumimoji="1" lang="zh-CN" altLang="en-US" sz="3600" b="0">
                <a:solidFill>
                  <a:schemeClr val="bg1"/>
                </a:solidFill>
                <a:latin typeface="+mj-ea"/>
                <a:cs typeface="+mn-cs"/>
              </a:defRPr>
            </a:lvl1pPr>
          </a:lstStyle>
          <a:p>
            <a:pPr marL="0" lvl="0" algn="ctr"/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23537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F8DD6D99-49A0-6540-ADCF-4B149D86514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3072F"/>
              </a:gs>
              <a:gs pos="99000">
                <a:srgbClr val="03072F">
                  <a:alpha val="65000"/>
                </a:srgb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9B082BF2-DB66-5045-AE3C-2F9D4C3B9D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16480" y="5949280"/>
            <a:ext cx="1576965" cy="678613"/>
          </a:xfrm>
          <a:prstGeom prst="rect">
            <a:avLst/>
          </a:prstGeom>
        </p:spPr>
      </p:pic>
      <p:grpSp>
        <p:nvGrpSpPr>
          <p:cNvPr id="27" name="组合 26">
            <a:extLst>
              <a:ext uri="{FF2B5EF4-FFF2-40B4-BE49-F238E27FC236}">
                <a16:creationId xmlns:a16="http://schemas.microsoft.com/office/drawing/2014/main" id="{0430A56F-E005-6B4C-AD7D-6A2804BE15C4}"/>
              </a:ext>
            </a:extLst>
          </p:cNvPr>
          <p:cNvGrpSpPr/>
          <p:nvPr userDrawn="1"/>
        </p:nvGrpSpPr>
        <p:grpSpPr>
          <a:xfrm>
            <a:off x="263352" y="188640"/>
            <a:ext cx="2897950" cy="552765"/>
            <a:chOff x="181690" y="116632"/>
            <a:chExt cx="2825864" cy="539015"/>
          </a:xfrm>
        </p:grpSpPr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1EDF0D8D-F3A0-5848-8971-18E61F3C038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81690" y="162912"/>
              <a:ext cx="1454576" cy="446454"/>
            </a:xfrm>
            <a:prstGeom prst="rect">
              <a:avLst/>
            </a:prstGeom>
          </p:spPr>
        </p:pic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05941180-BFCB-CE46-B022-6B393BF2FF7E}"/>
                </a:ext>
              </a:extLst>
            </p:cNvPr>
            <p:cNvCxnSpPr/>
            <p:nvPr userDrawn="1"/>
          </p:nvCxnSpPr>
          <p:spPr>
            <a:xfrm>
              <a:off x="1703512" y="206139"/>
              <a:ext cx="0" cy="360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5E11C494-3ED7-8C4D-A6D6-8128E667DBE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775520" y="116632"/>
              <a:ext cx="1232034" cy="539015"/>
            </a:xfrm>
            <a:prstGeom prst="rect">
              <a:avLst/>
            </a:prstGeom>
          </p:spPr>
        </p:pic>
      </p:grpSp>
      <p:sp>
        <p:nvSpPr>
          <p:cNvPr id="32" name="标题 1">
            <a:extLst>
              <a:ext uri="{FF2B5EF4-FFF2-40B4-BE49-F238E27FC236}">
                <a16:creationId xmlns:a16="http://schemas.microsoft.com/office/drawing/2014/main" id="{0E23BEFC-0653-0E43-9EFC-2AC27F675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685642"/>
            <a:ext cx="1051560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kumimoji="1" lang="zh-CN" altLang="en-US" sz="3600" b="0">
                <a:solidFill>
                  <a:schemeClr val="bg1"/>
                </a:solidFill>
                <a:latin typeface="+mj-ea"/>
                <a:cs typeface="+mn-cs"/>
              </a:defRPr>
            </a:lvl1pPr>
          </a:lstStyle>
          <a:p>
            <a:pPr marL="0" lvl="0" algn="ctr"/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24443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4835860" y="3013501"/>
            <a:ext cx="2520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solidFill>
                  <a:schemeClr val="bg1"/>
                </a:solidFill>
                <a:latin typeface="+mj-ea"/>
                <a:ea typeface="+mj-ea"/>
              </a:rPr>
              <a:t>Thanks</a:t>
            </a:r>
            <a:endParaRPr kumimoji="1" lang="zh-CN" altLang="en-US" sz="4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2DEE989-A3DD-6A44-A85D-E8E16E5D62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16480" y="5949280"/>
            <a:ext cx="1576965" cy="678613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6FF28EA9-5814-B54A-8112-8E2482C534CF}"/>
              </a:ext>
            </a:extLst>
          </p:cNvPr>
          <p:cNvGrpSpPr/>
          <p:nvPr userDrawn="1"/>
        </p:nvGrpSpPr>
        <p:grpSpPr>
          <a:xfrm>
            <a:off x="263352" y="188640"/>
            <a:ext cx="2897950" cy="552765"/>
            <a:chOff x="181690" y="116632"/>
            <a:chExt cx="2825864" cy="539015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0534D343-510A-5245-A131-B106ACD5101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81690" y="162912"/>
              <a:ext cx="1454576" cy="446454"/>
            </a:xfrm>
            <a:prstGeom prst="rect">
              <a:avLst/>
            </a:prstGeom>
          </p:spPr>
        </p:pic>
        <p:cxnSp>
          <p:nvCxnSpPr>
            <p:cNvPr id="9" name="直线连接符 8">
              <a:extLst>
                <a:ext uri="{FF2B5EF4-FFF2-40B4-BE49-F238E27FC236}">
                  <a16:creationId xmlns:a16="http://schemas.microsoft.com/office/drawing/2014/main" id="{44884715-1C05-914A-B3FB-765E57210F7D}"/>
                </a:ext>
              </a:extLst>
            </p:cNvPr>
            <p:cNvCxnSpPr/>
            <p:nvPr userDrawn="1"/>
          </p:nvCxnSpPr>
          <p:spPr>
            <a:xfrm>
              <a:off x="1703512" y="206139"/>
              <a:ext cx="0" cy="360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5818ED98-FC03-3940-BDA9-7EBD02C70B7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775520" y="116632"/>
              <a:ext cx="1232034" cy="5390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3040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307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8BF57F95-8C56-FB4E-8197-CFD9B5C21F51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600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7" r:id="rId2"/>
    <p:sldLayoutId id="2147483662" r:id="rId3"/>
    <p:sldLayoutId id="2147483704" r:id="rId4"/>
    <p:sldLayoutId id="2147483706" r:id="rId5"/>
    <p:sldLayoutId id="2147483702" r:id="rId6"/>
    <p:sldLayoutId id="2147483709" r:id="rId7"/>
    <p:sldLayoutId id="2147483710" r:id="rId8"/>
    <p:sldLayoutId id="2147483703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38" userDrawn="1">
          <p15:clr>
            <a:srgbClr val="F26B43"/>
          </p15:clr>
        </p15:guide>
        <p15:guide id="2" orient="horz" pos="346" userDrawn="1">
          <p15:clr>
            <a:srgbClr val="F26B43"/>
          </p15:clr>
        </p15:guide>
        <p15:guide id="3" pos="7242" userDrawn="1">
          <p15:clr>
            <a:srgbClr val="F26B43"/>
          </p15:clr>
        </p15:guide>
        <p15:guide id="4" orient="horz" pos="3974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pache/incubator-dolphinscheduler/issues/690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106.75.43.194:8888/" TargetMode="External"/><Relationship Id="rId7" Type="http://schemas.openxmlformats.org/officeDocument/2006/relationships/hyperlink" Target="mailto:dev-subscribe@dolphinscheduler.apache.org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apache/incubator-dolphinscheduler/issues/new/choose" TargetMode="External"/><Relationship Id="rId5" Type="http://schemas.openxmlformats.org/officeDocument/2006/relationships/hyperlink" Target="https://github.com/apache/incubator-dolphinscheduler" TargetMode="External"/><Relationship Id="rId4" Type="http://schemas.openxmlformats.org/officeDocument/2006/relationships/hyperlink" Target="https://dolphinscheduler.apache.org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0459F91-9A8E-024A-90C8-395696CDE3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2579" y="1700808"/>
            <a:ext cx="7108420" cy="757130"/>
          </a:xfrm>
        </p:spPr>
        <p:txBody>
          <a:bodyPr/>
          <a:lstStyle/>
          <a:p>
            <a:r>
              <a:rPr lang="en-US" altLang="zh-CN" sz="2400" dirty="0"/>
              <a:t>Apache</a:t>
            </a:r>
            <a:r>
              <a:rPr lang="zh-CN" altLang="en-US" sz="2400" dirty="0"/>
              <a:t> </a:t>
            </a:r>
            <a:r>
              <a:rPr lang="en-US" altLang="zh-CN" sz="2400" dirty="0" err="1"/>
              <a:t>DolphinScheduler</a:t>
            </a:r>
            <a:r>
              <a:rPr lang="en-US" altLang="zh-CN" sz="2400" dirty="0"/>
              <a:t>(Incubator)</a:t>
            </a:r>
            <a:r>
              <a:rPr lang="zh-CN" altLang="en-US" sz="2400" dirty="0"/>
              <a:t> </a:t>
            </a:r>
            <a:r>
              <a:rPr lang="en-US" altLang="zh-CN" sz="2400" dirty="0"/>
              <a:t>Roadmap</a:t>
            </a:r>
            <a:br>
              <a:rPr lang="en-US" altLang="zh-CN" sz="2400" dirty="0"/>
            </a:br>
            <a:endParaRPr kumimoji="1"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A0CA93A-CCC5-F549-91E3-D6D0C3B0D91D}"/>
              </a:ext>
            </a:extLst>
          </p:cNvPr>
          <p:cNvSpPr txBox="1"/>
          <p:nvPr/>
        </p:nvSpPr>
        <p:spPr>
          <a:xfrm>
            <a:off x="4805011" y="7215527"/>
            <a:ext cx="2060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800" dirty="0">
                <a:solidFill>
                  <a:schemeClr val="bg1"/>
                </a:solidFill>
                <a:latin typeface="+mj-ea"/>
                <a:ea typeface="+mj-ea"/>
              </a:rPr>
              <a:t>姓名</a:t>
            </a:r>
            <a:r>
              <a:rPr kumimoji="1" lang="en-US" altLang="zh-CN" sz="1800" dirty="0">
                <a:solidFill>
                  <a:schemeClr val="bg1"/>
                </a:solidFill>
                <a:latin typeface="+mj-ea"/>
                <a:ea typeface="+mj-ea"/>
              </a:rPr>
              <a:t>@</a:t>
            </a:r>
            <a:r>
              <a:rPr kumimoji="1" lang="zh-CN" altLang="en-US" sz="1800" dirty="0">
                <a:solidFill>
                  <a:schemeClr val="bg1"/>
                </a:solidFill>
                <a:latin typeface="+mj-ea"/>
                <a:ea typeface="+mj-ea"/>
              </a:rPr>
              <a:t>职位</a:t>
            </a:r>
            <a:endParaRPr kumimoji="1" lang="en-US" altLang="zh-CN" sz="18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kumimoji="1" lang="zh-CN" altLang="en-US" sz="1800" dirty="0">
                <a:solidFill>
                  <a:schemeClr val="bg1"/>
                </a:solidFill>
                <a:latin typeface="+mj-ea"/>
                <a:ea typeface="+mj-ea"/>
              </a:rPr>
              <a:t>公司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05070CB-DEB6-AE43-902B-432FBA938506}"/>
              </a:ext>
            </a:extLst>
          </p:cNvPr>
          <p:cNvSpPr/>
          <p:nvPr/>
        </p:nvSpPr>
        <p:spPr>
          <a:xfrm>
            <a:off x="3719736" y="400506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  <a:latin typeface="+mj-ea"/>
              </a:rPr>
              <a:t>代立冬</a:t>
            </a:r>
            <a:r>
              <a:rPr kumimoji="1" lang="en-US" altLang="zh-CN" dirty="0">
                <a:solidFill>
                  <a:schemeClr val="bg1"/>
                </a:solidFill>
                <a:latin typeface="+mj-ea"/>
              </a:rPr>
              <a:t>@</a:t>
            </a:r>
            <a:r>
              <a:rPr kumimoji="1" lang="zh-CN" altLang="en-US" dirty="0">
                <a:solidFill>
                  <a:schemeClr val="bg1"/>
                </a:solidFill>
                <a:latin typeface="+mj-ea"/>
              </a:rPr>
              <a:t>易观</a:t>
            </a:r>
            <a:endParaRPr kumimoji="1" lang="en-US" altLang="zh-CN" dirty="0">
              <a:solidFill>
                <a:schemeClr val="bg1"/>
              </a:solidFill>
              <a:latin typeface="+mj-ea"/>
            </a:endParaRPr>
          </a:p>
          <a:p>
            <a:pPr algn="ctr"/>
            <a:endParaRPr kumimoji="1" lang="en-US" altLang="zh-CN" dirty="0">
              <a:solidFill>
                <a:schemeClr val="bg1"/>
              </a:solidFill>
              <a:latin typeface="+mj-ea"/>
            </a:endParaRPr>
          </a:p>
          <a:p>
            <a:pPr algn="ctr"/>
            <a:r>
              <a:rPr lang="en-US" altLang="zh-CN" dirty="0">
                <a:solidFill>
                  <a:schemeClr val="bg1"/>
                </a:solidFill>
              </a:rPr>
              <a:t>PPMC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&amp;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Committer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endParaRPr kumimoji="1" lang="zh-CN" altLang="en-US" dirty="0">
              <a:solidFill>
                <a:schemeClr val="bg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9506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CF53ED4-1B46-1C41-9373-C5950E77B786}"/>
              </a:ext>
            </a:extLst>
          </p:cNvPr>
          <p:cNvSpPr txBox="1"/>
          <p:nvPr/>
        </p:nvSpPr>
        <p:spPr>
          <a:xfrm>
            <a:off x="4079776" y="80709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kumimoji="1" lang="en-US" altLang="zh-CN" sz="3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Roadmap</a:t>
            </a:r>
            <a:endParaRPr kumimoji="1" lang="zh-CN" altLang="en-US" sz="36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3">
            <a:extLst>
              <a:ext uri="{FF2B5EF4-FFF2-40B4-BE49-F238E27FC236}">
                <a16:creationId xmlns:a16="http://schemas.microsoft.com/office/drawing/2014/main" id="{C234BFD7-D48E-694D-BC6E-E55985E40F58}"/>
              </a:ext>
            </a:extLst>
          </p:cNvPr>
          <p:cNvSpPr txBox="1"/>
          <p:nvPr/>
        </p:nvSpPr>
        <p:spPr>
          <a:xfrm>
            <a:off x="407368" y="1556792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总体依照社区需求和关注度来安排功能优先级    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2"/>
              </a:rPr>
              <a:t>690</a:t>
            </a:r>
            <a:endParaRPr kumimoji="1"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1">
            <a:extLst>
              <a:ext uri="{FF2B5EF4-FFF2-40B4-BE49-F238E27FC236}">
                <a16:creationId xmlns:a16="http://schemas.microsoft.com/office/drawing/2014/main" id="{F9262AA6-21AE-1A4D-A34A-AAADE83E10DF}"/>
              </a:ext>
            </a:extLst>
          </p:cNvPr>
          <p:cNvSpPr/>
          <p:nvPr/>
        </p:nvSpPr>
        <p:spPr>
          <a:xfrm>
            <a:off x="411238" y="2095431"/>
            <a:ext cx="11784632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任务类型插件化</a:t>
            </a:r>
            <a:r>
              <a:rPr lang="en-US" altLang="zh-CN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Plugin</a:t>
            </a:r>
            <a:r>
              <a:rPr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代码重构</a:t>
            </a:r>
          </a:p>
          <a:p>
            <a:endParaRPr lang="en-US" altLang="zh-CN" sz="2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资源分目录管理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altLang="zh-CN" sz="2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权限体系   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任务结果传递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altLang="zh-CN" sz="2000" dirty="0"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支持多集群任务调度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测试集群和正式集群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altLang="zh-CN" sz="2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条件检测类型任务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bg1"/>
                </a:solidFill>
              </a:rPr>
              <a:t>Easy to use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altLang="zh-CN" sz="2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zh-CN" altLang="en-US" sz="2000" dirty="0"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5F1259-3D47-B341-A871-0281E9B149F8}"/>
              </a:ext>
            </a:extLst>
          </p:cNvPr>
          <p:cNvSpPr txBox="1"/>
          <p:nvPr/>
        </p:nvSpPr>
        <p:spPr>
          <a:xfrm>
            <a:off x="5581650" y="17049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086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CF53ED4-1B46-1C41-9373-C5950E77B786}"/>
              </a:ext>
            </a:extLst>
          </p:cNvPr>
          <p:cNvSpPr txBox="1"/>
          <p:nvPr/>
        </p:nvSpPr>
        <p:spPr>
          <a:xfrm>
            <a:off x="3719736" y="836712"/>
            <a:ext cx="5154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kumimoji="1" lang="zh-CN" altLang="en-US" sz="36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调度系统周边</a:t>
            </a:r>
          </a:p>
        </p:txBody>
      </p:sp>
      <p:sp>
        <p:nvSpPr>
          <p:cNvPr id="37" name="文本框 6">
            <a:extLst>
              <a:ext uri="{FF2B5EF4-FFF2-40B4-BE49-F238E27FC236}">
                <a16:creationId xmlns:a16="http://schemas.microsoft.com/office/drawing/2014/main" id="{17D25E39-19E0-F848-8F4D-E342B6905984}"/>
              </a:ext>
            </a:extLst>
          </p:cNvPr>
          <p:cNvSpPr txBox="1"/>
          <p:nvPr/>
        </p:nvSpPr>
        <p:spPr>
          <a:xfrm>
            <a:off x="457271" y="1844824"/>
            <a:ext cx="84167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685800">
              <a:buFont typeface="Wingdings" pitchFamily="2" charset="2"/>
              <a:buChar char="Ø"/>
              <a:defRPr/>
            </a:pPr>
            <a:r>
              <a:rPr kumimoji="1" lang="zh-CN" altLang="en-US" sz="24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数据同步</a:t>
            </a:r>
            <a:endParaRPr kumimoji="1" lang="en-US" altLang="zh-CN" sz="2400" dirty="0">
              <a:solidFill>
                <a:schemeClr val="bg1">
                  <a:lumMod val="9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 defTabSz="685800">
              <a:buFont typeface="Wingdings" pitchFamily="2" charset="2"/>
              <a:buChar char="Ø"/>
              <a:defRPr/>
            </a:pPr>
            <a:r>
              <a:rPr kumimoji="1" lang="en-US" altLang="zh-CN" sz="2400" dirty="0" err="1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Datax</a:t>
            </a:r>
            <a:r>
              <a:rPr kumimoji="1" lang="zh-CN" altLang="en-US" sz="24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或</a:t>
            </a:r>
            <a:r>
              <a:rPr kumimoji="1" lang="en-US" altLang="zh-CN" sz="2400" dirty="0" err="1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sqoop</a:t>
            </a:r>
            <a:r>
              <a:rPr kumimoji="1" lang="zh-CN" altLang="en-US" sz="24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支持</a:t>
            </a:r>
            <a:endParaRPr kumimoji="1" lang="en-US" altLang="zh-CN" sz="2400" dirty="0">
              <a:solidFill>
                <a:schemeClr val="bg1">
                  <a:lumMod val="9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defTabSz="685800">
              <a:buFont typeface="Wingdings" pitchFamily="2" charset="2"/>
              <a:buChar char="Ø"/>
              <a:defRPr/>
            </a:pPr>
            <a:endParaRPr kumimoji="1" lang="en-US" altLang="zh-CN" sz="2400" dirty="0">
              <a:solidFill>
                <a:schemeClr val="bg1">
                  <a:lumMod val="9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defTabSz="685800">
              <a:buFont typeface="Wingdings" pitchFamily="2" charset="2"/>
              <a:buChar char="Ø"/>
              <a:defRPr/>
            </a:pPr>
            <a:endParaRPr kumimoji="1" lang="en-US" altLang="zh-CN" sz="2400" dirty="0">
              <a:solidFill>
                <a:schemeClr val="bg1">
                  <a:lumMod val="9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defTabSz="685800">
              <a:buFont typeface="Wingdings" pitchFamily="2" charset="2"/>
              <a:buChar char="Ø"/>
              <a:defRPr/>
            </a:pPr>
            <a:r>
              <a:rPr kumimoji="1" lang="zh-CN" altLang="en-US" sz="24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数据质量稽核</a:t>
            </a:r>
            <a:endParaRPr kumimoji="1" lang="en-US" altLang="zh-CN" sz="2400" dirty="0">
              <a:solidFill>
                <a:schemeClr val="bg1">
                  <a:lumMod val="9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defTabSz="685800">
              <a:buFont typeface="Wingdings" pitchFamily="2" charset="2"/>
              <a:buChar char="Ø"/>
              <a:defRPr/>
            </a:pPr>
            <a:endParaRPr kumimoji="1" lang="en-US" altLang="zh-CN" sz="2400" dirty="0">
              <a:solidFill>
                <a:schemeClr val="bg1">
                  <a:lumMod val="9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defTabSz="685800">
              <a:buFont typeface="Wingdings" pitchFamily="2" charset="2"/>
              <a:buChar char="Ø"/>
              <a:defRPr/>
            </a:pPr>
            <a:endParaRPr kumimoji="1" lang="en-US" altLang="zh-CN" sz="2400" dirty="0">
              <a:solidFill>
                <a:schemeClr val="bg1">
                  <a:lumMod val="9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元数据管理及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Lineage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数据血缘关系</a:t>
            </a:r>
            <a:endParaRPr lang="en-US" altLang="zh-CN" sz="2400" dirty="0">
              <a:solidFill>
                <a:schemeClr val="bg1">
                  <a:lumMod val="9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Apache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atlas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defTabSz="685800">
              <a:defRPr/>
            </a:pPr>
            <a:endParaRPr kumimoji="1" lang="zh-CN" altLang="en-US" sz="2400" dirty="0">
              <a:solidFill>
                <a:schemeClr val="bg1">
                  <a:lumMod val="9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6000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CF53ED4-1B46-1C41-9373-C5950E77B786}"/>
              </a:ext>
            </a:extLst>
          </p:cNvPr>
          <p:cNvSpPr txBox="1"/>
          <p:nvPr/>
        </p:nvSpPr>
        <p:spPr>
          <a:xfrm>
            <a:off x="2279576" y="836712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kumimoji="1" lang="en-US" altLang="zh-CN" sz="3600" b="1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DolphinScheduler</a:t>
            </a:r>
            <a:r>
              <a:rPr kumimoji="1" lang="zh-CN" altLang="en-US" sz="3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社区主要贡献</a:t>
            </a:r>
          </a:p>
        </p:txBody>
      </p:sp>
      <p:sp>
        <p:nvSpPr>
          <p:cNvPr id="4" name="文本框 1">
            <a:extLst>
              <a:ext uri="{FF2B5EF4-FFF2-40B4-BE49-F238E27FC236}">
                <a16:creationId xmlns:a16="http://schemas.microsoft.com/office/drawing/2014/main" id="{3BB8690F-78E5-714D-AB1C-7A424B727D5B}"/>
              </a:ext>
            </a:extLst>
          </p:cNvPr>
          <p:cNvSpPr txBox="1"/>
          <p:nvPr/>
        </p:nvSpPr>
        <p:spPr>
          <a:xfrm>
            <a:off x="263352" y="1772816"/>
            <a:ext cx="10995318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2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Clickhouse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Oracle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en-US" altLang="zh-CN" sz="2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Sqlserver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HTTP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FLINK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任务类型的支持</a:t>
            </a:r>
            <a:endParaRPr kumimoji="1" lang="en-US" altLang="zh-CN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去除资源文件上传依赖的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Hadoop,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改为</a:t>
            </a:r>
            <a:r>
              <a:rPr lang="en-US" altLang="zh-CN" sz="2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minio</a:t>
            </a:r>
            <a:r>
              <a:rPr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，支持本地文件、</a:t>
            </a:r>
            <a:r>
              <a:rPr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s3</a:t>
            </a:r>
            <a:r>
              <a:rPr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等文件系统</a:t>
            </a:r>
            <a:endParaRPr lang="en-US" altLang="zh-CN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支持流程定义导入和导出、添加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docker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化</a:t>
            </a:r>
            <a:endParaRPr kumimoji="1" lang="en-US" altLang="zh-CN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升级安全相关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jar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添加多种告警方式</a:t>
            </a:r>
            <a:endParaRPr kumimoji="1" lang="en-US" altLang="zh-CN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官网建设</a:t>
            </a:r>
            <a:endParaRPr kumimoji="1" lang="en-US" altLang="zh-CN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修复如数据库连接可能泄露的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bug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修复租户编码验证、</a:t>
            </a:r>
            <a:r>
              <a:rPr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修复邮件发送不支持</a:t>
            </a:r>
            <a:r>
              <a:rPr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outlook</a:t>
            </a:r>
            <a:r>
              <a:rPr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邮箱等</a:t>
            </a:r>
            <a:r>
              <a:rPr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bug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跨项目依赖、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license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检查</a:t>
            </a:r>
            <a:endParaRPr kumimoji="1" lang="en-US" altLang="zh-CN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endParaRPr kumimoji="1" lang="zh-CN" altLang="en-US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1562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CF53ED4-1B46-1C41-9373-C5950E77B786}"/>
              </a:ext>
            </a:extLst>
          </p:cNvPr>
          <p:cNvSpPr txBox="1"/>
          <p:nvPr/>
        </p:nvSpPr>
        <p:spPr>
          <a:xfrm>
            <a:off x="2279576" y="836712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kumimoji="1" lang="en-US" altLang="zh-CN" sz="3600" b="1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DolphinScheduler</a:t>
            </a:r>
            <a:r>
              <a:rPr kumimoji="1" lang="zh-CN" altLang="en-US" sz="3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调度</a:t>
            </a:r>
            <a:r>
              <a:rPr kumimoji="1" lang="en-US" altLang="zh-CN" sz="3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Slogan</a:t>
            </a:r>
            <a:endParaRPr kumimoji="1" lang="zh-CN" altLang="en-US" sz="36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708C37C-ADFC-DC40-81DC-9A5D2FD57FE8}"/>
              </a:ext>
            </a:extLst>
          </p:cNvPr>
          <p:cNvGrpSpPr/>
          <p:nvPr/>
        </p:nvGrpSpPr>
        <p:grpSpPr>
          <a:xfrm>
            <a:off x="964449" y="1772816"/>
            <a:ext cx="8515927" cy="4382054"/>
            <a:chOff x="295064" y="1514764"/>
            <a:chExt cx="8515927" cy="4382054"/>
          </a:xfrm>
        </p:grpSpPr>
        <p:pic>
          <p:nvPicPr>
            <p:cNvPr id="5" name="图片 91">
              <a:extLst>
                <a:ext uri="{FF2B5EF4-FFF2-40B4-BE49-F238E27FC236}">
                  <a16:creationId xmlns:a16="http://schemas.microsoft.com/office/drawing/2014/main" id="{D0AA675B-0433-5C4A-9A9B-E976041F8C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36341" y="1898985"/>
              <a:ext cx="774650" cy="730384"/>
            </a:xfrm>
            <a:prstGeom prst="rect">
              <a:avLst/>
            </a:prstGeom>
          </p:spPr>
        </p:pic>
        <p:sp>
          <p:nvSpPr>
            <p:cNvPr id="6" name="矩形 4">
              <a:extLst>
                <a:ext uri="{FF2B5EF4-FFF2-40B4-BE49-F238E27FC236}">
                  <a16:creationId xmlns:a16="http://schemas.microsoft.com/office/drawing/2014/main" id="{FE203A45-9E01-B340-88B3-3156D8546D70}"/>
                </a:ext>
              </a:extLst>
            </p:cNvPr>
            <p:cNvSpPr/>
            <p:nvPr/>
          </p:nvSpPr>
          <p:spPr>
            <a:xfrm>
              <a:off x="295064" y="1514764"/>
              <a:ext cx="8515927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altLang="zh-CN" dirty="0">
                <a:solidFill>
                  <a:schemeClr val="bg1"/>
                </a:solidFill>
                <a:latin typeface="Helvetica Neue" panose="02000503000000020004" pitchFamily="2" charset="0"/>
              </a:endParaRPr>
            </a:p>
            <a:p>
              <a:endParaRPr lang="zh-CN" altLang="en-US" dirty="0">
                <a:solidFill>
                  <a:schemeClr val="bg1"/>
                </a:solidFill>
                <a:latin typeface="Helvetica Neue" panose="02000503000000020004" pitchFamily="2" charset="0"/>
              </a:endParaRPr>
            </a:p>
            <a:p>
              <a:br>
                <a:rPr lang="zh-CN" altLang="en-US" dirty="0">
                  <a:solidFill>
                    <a:schemeClr val="bg1"/>
                  </a:solidFill>
                  <a:latin typeface="Helvetica Neue" panose="02000503000000020004" pitchFamily="2" charset="0"/>
                </a:rPr>
              </a:br>
              <a:endParaRPr lang="zh-CN" altLang="en-US" dirty="0">
                <a:solidFill>
                  <a:schemeClr val="bg1"/>
                </a:solidFill>
                <a:effectLst/>
                <a:latin typeface="Helvetica Neue" panose="02000503000000020004" pitchFamily="2" charset="0"/>
              </a:endParaRPr>
            </a:p>
          </p:txBody>
        </p:sp>
        <p:sp>
          <p:nvSpPr>
            <p:cNvPr id="8" name="Freeform 4">
              <a:extLst>
                <a:ext uri="{FF2B5EF4-FFF2-40B4-BE49-F238E27FC236}">
                  <a16:creationId xmlns:a16="http://schemas.microsoft.com/office/drawing/2014/main" id="{F7A6663B-D6DD-5D45-9FE8-6D9A98CE7804}"/>
                </a:ext>
              </a:extLst>
            </p:cNvPr>
            <p:cNvSpPr/>
            <p:nvPr/>
          </p:nvSpPr>
          <p:spPr bwMode="auto">
            <a:xfrm rot="2686389">
              <a:off x="4519958" y="2602671"/>
              <a:ext cx="2115616" cy="723083"/>
            </a:xfrm>
            <a:custGeom>
              <a:avLst/>
              <a:gdLst>
                <a:gd name="T0" fmla="*/ 17 w 234"/>
                <a:gd name="T1" fmla="*/ 44 h 83"/>
                <a:gd name="T2" fmla="*/ 234 w 234"/>
                <a:gd name="T3" fmla="*/ 54 h 83"/>
                <a:gd name="T4" fmla="*/ 209 w 234"/>
                <a:gd name="T5" fmla="*/ 78 h 83"/>
                <a:gd name="T6" fmla="*/ 41 w 234"/>
                <a:gd name="T7" fmla="*/ 69 h 83"/>
                <a:gd name="T8" fmla="*/ 55 w 234"/>
                <a:gd name="T9" fmla="*/ 83 h 83"/>
                <a:gd name="T10" fmla="*/ 0 w 234"/>
                <a:gd name="T11" fmla="*/ 82 h 83"/>
                <a:gd name="T12" fmla="*/ 0 w 234"/>
                <a:gd name="T13" fmla="*/ 27 h 83"/>
                <a:gd name="T14" fmla="*/ 17 w 234"/>
                <a:gd name="T15" fmla="*/ 4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4" h="83">
                  <a:moveTo>
                    <a:pt x="17" y="44"/>
                  </a:moveTo>
                  <a:cubicBezTo>
                    <a:pt x="83" y="0"/>
                    <a:pt x="171" y="3"/>
                    <a:pt x="234" y="54"/>
                  </a:cubicBezTo>
                  <a:cubicBezTo>
                    <a:pt x="209" y="78"/>
                    <a:pt x="209" y="78"/>
                    <a:pt x="209" y="78"/>
                  </a:cubicBezTo>
                  <a:cubicBezTo>
                    <a:pt x="161" y="40"/>
                    <a:pt x="93" y="37"/>
                    <a:pt x="41" y="69"/>
                  </a:cubicBezTo>
                  <a:cubicBezTo>
                    <a:pt x="55" y="83"/>
                    <a:pt x="55" y="83"/>
                    <a:pt x="55" y="83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7" y="44"/>
                    <a:pt x="17" y="44"/>
                    <a:pt x="17" y="44"/>
                  </a:cubicBezTo>
                  <a:close/>
                </a:path>
              </a:pathLst>
            </a:custGeom>
            <a:solidFill>
              <a:srgbClr val="95BFF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A2FA1B55-BC58-E84E-9C2B-1FDD1924E2D6}"/>
                </a:ext>
              </a:extLst>
            </p:cNvPr>
            <p:cNvSpPr/>
            <p:nvPr/>
          </p:nvSpPr>
          <p:spPr bwMode="auto">
            <a:xfrm rot="2686389">
              <a:off x="5281685" y="3907424"/>
              <a:ext cx="720454" cy="1989394"/>
            </a:xfrm>
            <a:custGeom>
              <a:avLst/>
              <a:gdLst>
                <a:gd name="T0" fmla="*/ 0 w 80"/>
                <a:gd name="T1" fmla="*/ 56 h 228"/>
                <a:gd name="T2" fmla="*/ 14 w 80"/>
                <a:gd name="T3" fmla="*/ 42 h 228"/>
                <a:gd name="T4" fmla="*/ 3 w 80"/>
                <a:gd name="T5" fmla="*/ 204 h 228"/>
                <a:gd name="T6" fmla="*/ 28 w 80"/>
                <a:gd name="T7" fmla="*/ 228 h 228"/>
                <a:gd name="T8" fmla="*/ 39 w 80"/>
                <a:gd name="T9" fmla="*/ 17 h 228"/>
                <a:gd name="T10" fmla="*/ 56 w 80"/>
                <a:gd name="T11" fmla="*/ 0 h 228"/>
                <a:gd name="T12" fmla="*/ 0 w 80"/>
                <a:gd name="T13" fmla="*/ 0 h 228"/>
                <a:gd name="T14" fmla="*/ 0 w 80"/>
                <a:gd name="T15" fmla="*/ 5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228">
                  <a:moveTo>
                    <a:pt x="0" y="56"/>
                  </a:moveTo>
                  <a:cubicBezTo>
                    <a:pt x="14" y="42"/>
                    <a:pt x="14" y="42"/>
                    <a:pt x="14" y="42"/>
                  </a:cubicBezTo>
                  <a:cubicBezTo>
                    <a:pt x="43" y="93"/>
                    <a:pt x="39" y="157"/>
                    <a:pt x="3" y="204"/>
                  </a:cubicBezTo>
                  <a:cubicBezTo>
                    <a:pt x="28" y="228"/>
                    <a:pt x="28" y="228"/>
                    <a:pt x="28" y="228"/>
                  </a:cubicBezTo>
                  <a:cubicBezTo>
                    <a:pt x="76" y="167"/>
                    <a:pt x="80" y="82"/>
                    <a:pt x="39" y="17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6"/>
                    <a:pt x="0" y="56"/>
                    <a:pt x="0" y="56"/>
                  </a:cubicBezTo>
                  <a:close/>
                </a:path>
              </a:pathLst>
            </a:custGeom>
            <a:solidFill>
              <a:srgbClr val="7DDAD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046100BE-5BC9-B54A-BAC5-7816DFEE96F2}"/>
                </a:ext>
              </a:extLst>
            </p:cNvPr>
            <p:cNvSpPr/>
            <p:nvPr/>
          </p:nvSpPr>
          <p:spPr bwMode="auto">
            <a:xfrm rot="2686389">
              <a:off x="2679309" y="4541777"/>
              <a:ext cx="2066062" cy="697389"/>
            </a:xfrm>
            <a:custGeom>
              <a:avLst/>
              <a:gdLst>
                <a:gd name="T0" fmla="*/ 229 w 229"/>
                <a:gd name="T1" fmla="*/ 56 h 80"/>
                <a:gd name="T2" fmla="*/ 211 w 229"/>
                <a:gd name="T3" fmla="*/ 38 h 80"/>
                <a:gd name="T4" fmla="*/ 0 w 229"/>
                <a:gd name="T5" fmla="*/ 29 h 80"/>
                <a:gd name="T6" fmla="*/ 24 w 229"/>
                <a:gd name="T7" fmla="*/ 4 h 80"/>
                <a:gd name="T8" fmla="*/ 187 w 229"/>
                <a:gd name="T9" fmla="*/ 13 h 80"/>
                <a:gd name="T10" fmla="*/ 174 w 229"/>
                <a:gd name="T11" fmla="*/ 0 h 80"/>
                <a:gd name="T12" fmla="*/ 229 w 229"/>
                <a:gd name="T13" fmla="*/ 0 h 80"/>
                <a:gd name="T14" fmla="*/ 229 w 229"/>
                <a:gd name="T15" fmla="*/ 5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9" h="80">
                  <a:moveTo>
                    <a:pt x="229" y="56"/>
                  </a:moveTo>
                  <a:cubicBezTo>
                    <a:pt x="211" y="38"/>
                    <a:pt x="211" y="38"/>
                    <a:pt x="211" y="38"/>
                  </a:cubicBezTo>
                  <a:cubicBezTo>
                    <a:pt x="147" y="80"/>
                    <a:pt x="62" y="77"/>
                    <a:pt x="0" y="29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72" y="40"/>
                    <a:pt x="136" y="43"/>
                    <a:pt x="187" y="13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229" y="56"/>
                    <a:pt x="229" y="56"/>
                    <a:pt x="229" y="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0F797A4D-ACC8-CF4B-B47A-15B31F263D72}"/>
                </a:ext>
              </a:extLst>
            </p:cNvPr>
            <p:cNvSpPr/>
            <p:nvPr/>
          </p:nvSpPr>
          <p:spPr bwMode="auto">
            <a:xfrm rot="2686389">
              <a:off x="3274495" y="1952836"/>
              <a:ext cx="731889" cy="2015088"/>
            </a:xfrm>
            <a:custGeom>
              <a:avLst/>
              <a:gdLst>
                <a:gd name="T0" fmla="*/ 26 w 81"/>
                <a:gd name="T1" fmla="*/ 231 h 231"/>
                <a:gd name="T2" fmla="*/ 43 w 81"/>
                <a:gd name="T3" fmla="*/ 213 h 231"/>
                <a:gd name="T4" fmla="*/ 52 w 81"/>
                <a:gd name="T5" fmla="*/ 0 h 231"/>
                <a:gd name="T6" fmla="*/ 77 w 81"/>
                <a:gd name="T7" fmla="*/ 24 h 231"/>
                <a:gd name="T8" fmla="*/ 68 w 81"/>
                <a:gd name="T9" fmla="*/ 189 h 231"/>
                <a:gd name="T10" fmla="*/ 81 w 81"/>
                <a:gd name="T11" fmla="*/ 175 h 231"/>
                <a:gd name="T12" fmla="*/ 81 w 81"/>
                <a:gd name="T13" fmla="*/ 231 h 231"/>
                <a:gd name="T14" fmla="*/ 26 w 81"/>
                <a:gd name="T15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231">
                  <a:moveTo>
                    <a:pt x="26" y="231"/>
                  </a:moveTo>
                  <a:cubicBezTo>
                    <a:pt x="43" y="213"/>
                    <a:pt x="43" y="213"/>
                    <a:pt x="43" y="213"/>
                  </a:cubicBezTo>
                  <a:cubicBezTo>
                    <a:pt x="0" y="148"/>
                    <a:pt x="3" y="62"/>
                    <a:pt x="52" y="0"/>
                  </a:cubicBezTo>
                  <a:cubicBezTo>
                    <a:pt x="77" y="24"/>
                    <a:pt x="77" y="24"/>
                    <a:pt x="77" y="24"/>
                  </a:cubicBezTo>
                  <a:cubicBezTo>
                    <a:pt x="40" y="72"/>
                    <a:pt x="37" y="138"/>
                    <a:pt x="68" y="189"/>
                  </a:cubicBezTo>
                  <a:cubicBezTo>
                    <a:pt x="81" y="175"/>
                    <a:pt x="81" y="175"/>
                    <a:pt x="81" y="175"/>
                  </a:cubicBezTo>
                  <a:cubicBezTo>
                    <a:pt x="81" y="231"/>
                    <a:pt x="81" y="231"/>
                    <a:pt x="81" y="231"/>
                  </a:cubicBezTo>
                  <a:lnTo>
                    <a:pt x="26" y="23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" name="TextBox 34">
              <a:extLst>
                <a:ext uri="{FF2B5EF4-FFF2-40B4-BE49-F238E27FC236}">
                  <a16:creationId xmlns:a16="http://schemas.microsoft.com/office/drawing/2014/main" id="{0385BEEC-3B4B-224A-B010-B993D9EEC2F5}"/>
                </a:ext>
              </a:extLst>
            </p:cNvPr>
            <p:cNvSpPr txBox="1"/>
            <p:nvPr/>
          </p:nvSpPr>
          <p:spPr>
            <a:xfrm>
              <a:off x="3921683" y="4274415"/>
              <a:ext cx="144847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SUCCESS</a:t>
              </a:r>
              <a:endParaRPr lang="en-GB" sz="2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grpSp>
          <p:nvGrpSpPr>
            <p:cNvPr id="13" name="Group 17">
              <a:extLst>
                <a:ext uri="{FF2B5EF4-FFF2-40B4-BE49-F238E27FC236}">
                  <a16:creationId xmlns:a16="http://schemas.microsoft.com/office/drawing/2014/main" id="{14150B28-AE61-B046-A58C-CC147BB08229}"/>
                </a:ext>
              </a:extLst>
            </p:cNvPr>
            <p:cNvGrpSpPr/>
            <p:nvPr/>
          </p:nvGrpSpPr>
          <p:grpSpPr>
            <a:xfrm>
              <a:off x="5516243" y="4355453"/>
              <a:ext cx="3294748" cy="1020309"/>
              <a:chOff x="6991643" y="1620367"/>
              <a:chExt cx="3396957" cy="1092501"/>
            </a:xfrm>
            <a:solidFill>
              <a:schemeClr val="accent4"/>
            </a:solidFill>
          </p:grpSpPr>
          <p:grpSp>
            <p:nvGrpSpPr>
              <p:cNvPr id="43" name="Group 18">
                <a:extLst>
                  <a:ext uri="{FF2B5EF4-FFF2-40B4-BE49-F238E27FC236}">
                    <a16:creationId xmlns:a16="http://schemas.microsoft.com/office/drawing/2014/main" id="{50C4DF30-7957-2147-9206-2A391C4210DC}"/>
                  </a:ext>
                </a:extLst>
              </p:cNvPr>
              <p:cNvGrpSpPr/>
              <p:nvPr/>
            </p:nvGrpSpPr>
            <p:grpSpPr>
              <a:xfrm>
                <a:off x="6991643" y="2215087"/>
                <a:ext cx="2785403" cy="497781"/>
                <a:chOff x="7202658" y="1907795"/>
                <a:chExt cx="2785403" cy="497781"/>
              </a:xfrm>
              <a:grpFill/>
            </p:grpSpPr>
            <p:cxnSp>
              <p:nvCxnSpPr>
                <p:cNvPr id="45" name="Straight Connector 20">
                  <a:extLst>
                    <a:ext uri="{FF2B5EF4-FFF2-40B4-BE49-F238E27FC236}">
                      <a16:creationId xmlns:a16="http://schemas.microsoft.com/office/drawing/2014/main" id="{FB6F5CE3-F797-FE4A-8E3F-4B7F5658029E}"/>
                    </a:ext>
                  </a:extLst>
                </p:cNvPr>
                <p:cNvCxnSpPr/>
                <p:nvPr/>
              </p:nvCxnSpPr>
              <p:spPr>
                <a:xfrm>
                  <a:off x="7202658" y="2405575"/>
                  <a:ext cx="2236764" cy="0"/>
                </a:xfrm>
                <a:prstGeom prst="line">
                  <a:avLst/>
                </a:prstGeom>
                <a:grpFill/>
                <a:ln w="25400">
                  <a:solidFill>
                    <a:srgbClr val="7DDAD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21">
                  <a:extLst>
                    <a:ext uri="{FF2B5EF4-FFF2-40B4-BE49-F238E27FC236}">
                      <a16:creationId xmlns:a16="http://schemas.microsoft.com/office/drawing/2014/main" id="{103162C5-41DA-A543-804F-7079BDA4CA56}"/>
                    </a:ext>
                  </a:extLst>
                </p:cNvPr>
                <p:cNvCxnSpPr/>
                <p:nvPr/>
              </p:nvCxnSpPr>
              <p:spPr>
                <a:xfrm flipV="1">
                  <a:off x="9425354" y="1907795"/>
                  <a:ext cx="562707" cy="497781"/>
                </a:xfrm>
                <a:prstGeom prst="line">
                  <a:avLst/>
                </a:prstGeom>
                <a:grpFill/>
                <a:ln w="25400">
                  <a:solidFill>
                    <a:srgbClr val="7DDAD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" name="Oval 19">
                <a:extLst>
                  <a:ext uri="{FF2B5EF4-FFF2-40B4-BE49-F238E27FC236}">
                    <a16:creationId xmlns:a16="http://schemas.microsoft.com/office/drawing/2014/main" id="{86B18D42-64F0-E740-97D2-46ABDE5EDEE3}"/>
                  </a:ext>
                </a:extLst>
              </p:cNvPr>
              <p:cNvSpPr/>
              <p:nvPr/>
            </p:nvSpPr>
            <p:spPr>
              <a:xfrm>
                <a:off x="9632897" y="1620367"/>
                <a:ext cx="755703" cy="755703"/>
              </a:xfrm>
              <a:prstGeom prst="ellipse">
                <a:avLst/>
              </a:prstGeom>
              <a:solidFill>
                <a:srgbClr val="7DDA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" name="Group 15">
              <a:extLst>
                <a:ext uri="{FF2B5EF4-FFF2-40B4-BE49-F238E27FC236}">
                  <a16:creationId xmlns:a16="http://schemas.microsoft.com/office/drawing/2014/main" id="{7F703BFC-46F1-6644-89AC-37C34B5B80D3}"/>
                </a:ext>
              </a:extLst>
            </p:cNvPr>
            <p:cNvGrpSpPr/>
            <p:nvPr/>
          </p:nvGrpSpPr>
          <p:grpSpPr>
            <a:xfrm>
              <a:off x="435429" y="4355453"/>
              <a:ext cx="3294748" cy="1020309"/>
              <a:chOff x="1753214" y="4527485"/>
              <a:chExt cx="3396957" cy="1092501"/>
            </a:xfrm>
          </p:grpSpPr>
          <p:grpSp>
            <p:nvGrpSpPr>
              <p:cNvPr id="37" name="Group 28">
                <a:extLst>
                  <a:ext uri="{FF2B5EF4-FFF2-40B4-BE49-F238E27FC236}">
                    <a16:creationId xmlns:a16="http://schemas.microsoft.com/office/drawing/2014/main" id="{A3DF6A76-6BDB-FE47-BF29-54144B5A5086}"/>
                  </a:ext>
                </a:extLst>
              </p:cNvPr>
              <p:cNvGrpSpPr/>
              <p:nvPr/>
            </p:nvGrpSpPr>
            <p:grpSpPr>
              <a:xfrm flipH="1">
                <a:off x="1753214" y="4527485"/>
                <a:ext cx="3396957" cy="1092501"/>
                <a:chOff x="6991643" y="1620367"/>
                <a:chExt cx="3396957" cy="1092501"/>
              </a:xfrm>
            </p:grpSpPr>
            <p:grpSp>
              <p:nvGrpSpPr>
                <p:cNvPr id="39" name="Group 29">
                  <a:extLst>
                    <a:ext uri="{FF2B5EF4-FFF2-40B4-BE49-F238E27FC236}">
                      <a16:creationId xmlns:a16="http://schemas.microsoft.com/office/drawing/2014/main" id="{712AB5B7-F144-7F4D-BB39-189DFF9F592B}"/>
                    </a:ext>
                  </a:extLst>
                </p:cNvPr>
                <p:cNvGrpSpPr/>
                <p:nvPr/>
              </p:nvGrpSpPr>
              <p:grpSpPr>
                <a:xfrm>
                  <a:off x="6991643" y="2215087"/>
                  <a:ext cx="2785403" cy="497781"/>
                  <a:chOff x="7202658" y="1907795"/>
                  <a:chExt cx="2785403" cy="497781"/>
                </a:xfrm>
              </p:grpSpPr>
              <p:cxnSp>
                <p:nvCxnSpPr>
                  <p:cNvPr id="41" name="Straight Connector 31">
                    <a:extLst>
                      <a:ext uri="{FF2B5EF4-FFF2-40B4-BE49-F238E27FC236}">
                        <a16:creationId xmlns:a16="http://schemas.microsoft.com/office/drawing/2014/main" id="{7201C130-FAC7-CE4C-9C2C-8483D2818A0D}"/>
                      </a:ext>
                    </a:extLst>
                  </p:cNvPr>
                  <p:cNvCxnSpPr/>
                  <p:nvPr/>
                </p:nvCxnSpPr>
                <p:spPr>
                  <a:xfrm>
                    <a:off x="7202658" y="2405575"/>
                    <a:ext cx="2236764" cy="0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32">
                    <a:extLst>
                      <a:ext uri="{FF2B5EF4-FFF2-40B4-BE49-F238E27FC236}">
                        <a16:creationId xmlns:a16="http://schemas.microsoft.com/office/drawing/2014/main" id="{CAB5454B-0EDC-274B-89B7-F12BAB94248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9425354" y="1907795"/>
                    <a:ext cx="562707" cy="497781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0" name="Oval 30">
                  <a:extLst>
                    <a:ext uri="{FF2B5EF4-FFF2-40B4-BE49-F238E27FC236}">
                      <a16:creationId xmlns:a16="http://schemas.microsoft.com/office/drawing/2014/main" id="{7D59CEC0-0C0D-894B-9961-45DA5C6D71C2}"/>
                    </a:ext>
                  </a:extLst>
                </p:cNvPr>
                <p:cNvSpPr/>
                <p:nvPr/>
              </p:nvSpPr>
              <p:spPr>
                <a:xfrm>
                  <a:off x="9632897" y="1620367"/>
                  <a:ext cx="755703" cy="755703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8" name="Freeform 36">
                <a:extLst>
                  <a:ext uri="{FF2B5EF4-FFF2-40B4-BE49-F238E27FC236}">
                    <a16:creationId xmlns:a16="http://schemas.microsoft.com/office/drawing/2014/main" id="{F42401A7-94D1-6C48-8EF0-4391CD57F17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62181" y="4746208"/>
                <a:ext cx="337768" cy="330136"/>
              </a:xfrm>
              <a:custGeom>
                <a:avLst/>
                <a:gdLst>
                  <a:gd name="T0" fmla="*/ 74 w 82"/>
                  <a:gd name="T1" fmla="*/ 6 h 80"/>
                  <a:gd name="T2" fmla="*/ 67 w 82"/>
                  <a:gd name="T3" fmla="*/ 27 h 80"/>
                  <a:gd name="T4" fmla="*/ 65 w 82"/>
                  <a:gd name="T5" fmla="*/ 30 h 80"/>
                  <a:gd name="T6" fmla="*/ 75 w 82"/>
                  <a:gd name="T7" fmla="*/ 71 h 80"/>
                  <a:gd name="T8" fmla="*/ 66 w 82"/>
                  <a:gd name="T9" fmla="*/ 80 h 80"/>
                  <a:gd name="T10" fmla="*/ 44 w 82"/>
                  <a:gd name="T11" fmla="*/ 50 h 80"/>
                  <a:gd name="T12" fmla="*/ 36 w 82"/>
                  <a:gd name="T13" fmla="*/ 57 h 80"/>
                  <a:gd name="T14" fmla="*/ 39 w 82"/>
                  <a:gd name="T15" fmla="*/ 70 h 80"/>
                  <a:gd name="T16" fmla="*/ 34 w 82"/>
                  <a:gd name="T17" fmla="*/ 75 h 80"/>
                  <a:gd name="T18" fmla="*/ 26 w 82"/>
                  <a:gd name="T19" fmla="*/ 61 h 80"/>
                  <a:gd name="T20" fmla="*/ 21 w 82"/>
                  <a:gd name="T21" fmla="*/ 67 h 80"/>
                  <a:gd name="T22" fmla="*/ 16 w 82"/>
                  <a:gd name="T23" fmla="*/ 62 h 80"/>
                  <a:gd name="T24" fmla="*/ 21 w 82"/>
                  <a:gd name="T25" fmla="*/ 57 h 80"/>
                  <a:gd name="T26" fmla="*/ 7 w 82"/>
                  <a:gd name="T27" fmla="*/ 50 h 80"/>
                  <a:gd name="T28" fmla="*/ 12 w 82"/>
                  <a:gd name="T29" fmla="*/ 44 h 80"/>
                  <a:gd name="T30" fmla="*/ 25 w 82"/>
                  <a:gd name="T31" fmla="*/ 47 h 80"/>
                  <a:gd name="T32" fmla="*/ 32 w 82"/>
                  <a:gd name="T33" fmla="*/ 39 h 80"/>
                  <a:gd name="T34" fmla="*/ 0 w 82"/>
                  <a:gd name="T35" fmla="*/ 18 h 80"/>
                  <a:gd name="T36" fmla="*/ 9 w 82"/>
                  <a:gd name="T37" fmla="*/ 8 h 80"/>
                  <a:gd name="T38" fmla="*/ 51 w 82"/>
                  <a:gd name="T39" fmla="*/ 16 h 80"/>
                  <a:gd name="T40" fmla="*/ 53 w 82"/>
                  <a:gd name="T41" fmla="*/ 13 h 80"/>
                  <a:gd name="T42" fmla="*/ 74 w 82"/>
                  <a:gd name="T43" fmla="*/ 6 h 80"/>
                  <a:gd name="T44" fmla="*/ 82 w 82"/>
                  <a:gd name="T45" fmla="*/ 50 h 80"/>
                  <a:gd name="T46" fmla="*/ 74 w 82"/>
                  <a:gd name="T47" fmla="*/ 42 h 80"/>
                  <a:gd name="T48" fmla="*/ 72 w 82"/>
                  <a:gd name="T49" fmla="*/ 44 h 80"/>
                  <a:gd name="T50" fmla="*/ 76 w 82"/>
                  <a:gd name="T51" fmla="*/ 57 h 80"/>
                  <a:gd name="T52" fmla="*/ 82 w 82"/>
                  <a:gd name="T53" fmla="*/ 50 h 80"/>
                  <a:gd name="T54" fmla="*/ 29 w 82"/>
                  <a:gd name="T55" fmla="*/ 0 h 80"/>
                  <a:gd name="T56" fmla="*/ 23 w 82"/>
                  <a:gd name="T57" fmla="*/ 7 h 80"/>
                  <a:gd name="T58" fmla="*/ 36 w 82"/>
                  <a:gd name="T59" fmla="*/ 10 h 80"/>
                  <a:gd name="T60" fmla="*/ 37 w 82"/>
                  <a:gd name="T61" fmla="*/ 8 h 80"/>
                  <a:gd name="T62" fmla="*/ 29 w 82"/>
                  <a:gd name="T6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2" h="80">
                    <a:moveTo>
                      <a:pt x="74" y="6"/>
                    </a:moveTo>
                    <a:cubicBezTo>
                      <a:pt x="76" y="15"/>
                      <a:pt x="74" y="21"/>
                      <a:pt x="67" y="27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75" y="71"/>
                      <a:pt x="75" y="71"/>
                      <a:pt x="75" y="71"/>
                    </a:cubicBezTo>
                    <a:cubicBezTo>
                      <a:pt x="66" y="80"/>
                      <a:pt x="66" y="80"/>
                      <a:pt x="66" y="8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36" y="57"/>
                      <a:pt x="36" y="57"/>
                      <a:pt x="36" y="57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4" y="75"/>
                      <a:pt x="34" y="75"/>
                      <a:pt x="34" y="75"/>
                    </a:cubicBezTo>
                    <a:cubicBezTo>
                      <a:pt x="26" y="61"/>
                      <a:pt x="26" y="61"/>
                      <a:pt x="26" y="61"/>
                    </a:cubicBezTo>
                    <a:cubicBezTo>
                      <a:pt x="21" y="67"/>
                      <a:pt x="21" y="67"/>
                      <a:pt x="21" y="67"/>
                    </a:cubicBezTo>
                    <a:cubicBezTo>
                      <a:pt x="16" y="62"/>
                      <a:pt x="16" y="62"/>
                      <a:pt x="16" y="62"/>
                    </a:cubicBezTo>
                    <a:cubicBezTo>
                      <a:pt x="21" y="57"/>
                      <a:pt x="21" y="57"/>
                      <a:pt x="21" y="57"/>
                    </a:cubicBezTo>
                    <a:cubicBezTo>
                      <a:pt x="7" y="50"/>
                      <a:pt x="7" y="50"/>
                      <a:pt x="7" y="50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3" y="13"/>
                      <a:pt x="53" y="13"/>
                      <a:pt x="53" y="13"/>
                    </a:cubicBezTo>
                    <a:cubicBezTo>
                      <a:pt x="60" y="5"/>
                      <a:pt x="67" y="4"/>
                      <a:pt x="74" y="6"/>
                    </a:cubicBezTo>
                    <a:close/>
                    <a:moveTo>
                      <a:pt x="82" y="50"/>
                    </a:moveTo>
                    <a:cubicBezTo>
                      <a:pt x="74" y="42"/>
                      <a:pt x="74" y="42"/>
                      <a:pt x="74" y="42"/>
                    </a:cubicBezTo>
                    <a:cubicBezTo>
                      <a:pt x="72" y="44"/>
                      <a:pt x="72" y="44"/>
                      <a:pt x="72" y="44"/>
                    </a:cubicBezTo>
                    <a:cubicBezTo>
                      <a:pt x="76" y="57"/>
                      <a:pt x="76" y="57"/>
                      <a:pt x="76" y="57"/>
                    </a:cubicBezTo>
                    <a:cubicBezTo>
                      <a:pt x="82" y="50"/>
                      <a:pt x="82" y="50"/>
                      <a:pt x="82" y="50"/>
                    </a:cubicBezTo>
                    <a:close/>
                    <a:moveTo>
                      <a:pt x="29" y="0"/>
                    </a:moveTo>
                    <a:cubicBezTo>
                      <a:pt x="23" y="7"/>
                      <a:pt x="23" y="7"/>
                      <a:pt x="23" y="7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8"/>
                      <a:pt x="37" y="8"/>
                      <a:pt x="37" y="8"/>
                    </a:cubicBez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" name="Group 13">
              <a:extLst>
                <a:ext uri="{FF2B5EF4-FFF2-40B4-BE49-F238E27FC236}">
                  <a16:creationId xmlns:a16="http://schemas.microsoft.com/office/drawing/2014/main" id="{8FA2142A-355D-294D-A984-ADB1AFC9971B}"/>
                </a:ext>
              </a:extLst>
            </p:cNvPr>
            <p:cNvGrpSpPr/>
            <p:nvPr/>
          </p:nvGrpSpPr>
          <p:grpSpPr>
            <a:xfrm>
              <a:off x="6040423" y="2466264"/>
              <a:ext cx="2067743" cy="391554"/>
              <a:chOff x="7743099" y="1986319"/>
              <a:chExt cx="2131888" cy="419258"/>
            </a:xfrm>
          </p:grpSpPr>
          <p:cxnSp>
            <p:nvCxnSpPr>
              <p:cNvPr id="35" name="Straight Connector 9">
                <a:extLst>
                  <a:ext uri="{FF2B5EF4-FFF2-40B4-BE49-F238E27FC236}">
                    <a16:creationId xmlns:a16="http://schemas.microsoft.com/office/drawing/2014/main" id="{D9C8181E-40F3-CC45-AD8D-92EE3571F5F1}"/>
                  </a:ext>
                </a:extLst>
              </p:cNvPr>
              <p:cNvCxnSpPr/>
              <p:nvPr/>
            </p:nvCxnSpPr>
            <p:spPr>
              <a:xfrm>
                <a:off x="7743099" y="2405575"/>
                <a:ext cx="1696323" cy="0"/>
              </a:xfrm>
              <a:prstGeom prst="line">
                <a:avLst/>
              </a:prstGeom>
              <a:ln w="25400">
                <a:solidFill>
                  <a:srgbClr val="95B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11">
                <a:extLst>
                  <a:ext uri="{FF2B5EF4-FFF2-40B4-BE49-F238E27FC236}">
                    <a16:creationId xmlns:a16="http://schemas.microsoft.com/office/drawing/2014/main" id="{431F1A0D-DB4A-2848-B440-3F0FC2A11F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25354" y="1986319"/>
                <a:ext cx="449633" cy="419258"/>
              </a:xfrm>
              <a:prstGeom prst="line">
                <a:avLst/>
              </a:prstGeom>
              <a:ln w="25400">
                <a:solidFill>
                  <a:srgbClr val="95B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8">
              <a:extLst>
                <a:ext uri="{FF2B5EF4-FFF2-40B4-BE49-F238E27FC236}">
                  <a16:creationId xmlns:a16="http://schemas.microsoft.com/office/drawing/2014/main" id="{EE5F335B-6D7F-744F-B287-2945CB3EC95F}"/>
                </a:ext>
              </a:extLst>
            </p:cNvPr>
            <p:cNvGrpSpPr/>
            <p:nvPr/>
          </p:nvGrpSpPr>
          <p:grpSpPr>
            <a:xfrm>
              <a:off x="435429" y="1837507"/>
              <a:ext cx="2770568" cy="1020309"/>
              <a:chOff x="1753214" y="1831383"/>
              <a:chExt cx="2856516" cy="1092501"/>
            </a:xfrm>
          </p:grpSpPr>
          <p:grpSp>
            <p:nvGrpSpPr>
              <p:cNvPr id="29" name="Group 23">
                <a:extLst>
                  <a:ext uri="{FF2B5EF4-FFF2-40B4-BE49-F238E27FC236}">
                    <a16:creationId xmlns:a16="http://schemas.microsoft.com/office/drawing/2014/main" id="{21E083F6-DBE0-1146-BEC5-341ADB8DBE72}"/>
                  </a:ext>
                </a:extLst>
              </p:cNvPr>
              <p:cNvGrpSpPr/>
              <p:nvPr/>
            </p:nvGrpSpPr>
            <p:grpSpPr>
              <a:xfrm flipH="1">
                <a:off x="1753214" y="1831383"/>
                <a:ext cx="2856516" cy="1092501"/>
                <a:chOff x="7532084" y="1620367"/>
                <a:chExt cx="2856516" cy="1092501"/>
              </a:xfrm>
            </p:grpSpPr>
            <p:grpSp>
              <p:nvGrpSpPr>
                <p:cNvPr id="31" name="Group 24">
                  <a:extLst>
                    <a:ext uri="{FF2B5EF4-FFF2-40B4-BE49-F238E27FC236}">
                      <a16:creationId xmlns:a16="http://schemas.microsoft.com/office/drawing/2014/main" id="{C2428A47-E29F-8D4B-ADAF-14FF36457F7C}"/>
                    </a:ext>
                  </a:extLst>
                </p:cNvPr>
                <p:cNvGrpSpPr/>
                <p:nvPr/>
              </p:nvGrpSpPr>
              <p:grpSpPr>
                <a:xfrm>
                  <a:off x="7532084" y="2215087"/>
                  <a:ext cx="2244962" cy="497781"/>
                  <a:chOff x="7743099" y="1907795"/>
                  <a:chExt cx="2244962" cy="497781"/>
                </a:xfrm>
              </p:grpSpPr>
              <p:cxnSp>
                <p:nvCxnSpPr>
                  <p:cNvPr id="33" name="Straight Connector 26">
                    <a:extLst>
                      <a:ext uri="{FF2B5EF4-FFF2-40B4-BE49-F238E27FC236}">
                        <a16:creationId xmlns:a16="http://schemas.microsoft.com/office/drawing/2014/main" id="{BADA2BF5-9C5E-C846-956E-D07C3B63A535}"/>
                      </a:ext>
                    </a:extLst>
                  </p:cNvPr>
                  <p:cNvCxnSpPr/>
                  <p:nvPr/>
                </p:nvCxnSpPr>
                <p:spPr>
                  <a:xfrm>
                    <a:off x="7743099" y="2405575"/>
                    <a:ext cx="1696323" cy="0"/>
                  </a:xfrm>
                  <a:prstGeom prst="line">
                    <a:avLst/>
                  </a:prstGeom>
                  <a:ln w="254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27">
                    <a:extLst>
                      <a:ext uri="{FF2B5EF4-FFF2-40B4-BE49-F238E27FC236}">
                        <a16:creationId xmlns:a16="http://schemas.microsoft.com/office/drawing/2014/main" id="{9DD0ABF5-4DA2-A747-993E-A4299A7577F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9425354" y="1907795"/>
                    <a:ext cx="562707" cy="497781"/>
                  </a:xfrm>
                  <a:prstGeom prst="line">
                    <a:avLst/>
                  </a:prstGeom>
                  <a:ln w="254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2" name="Oval 25">
                  <a:extLst>
                    <a:ext uri="{FF2B5EF4-FFF2-40B4-BE49-F238E27FC236}">
                      <a16:creationId xmlns:a16="http://schemas.microsoft.com/office/drawing/2014/main" id="{B4728110-AF07-B24C-8B10-8CA275D345D6}"/>
                    </a:ext>
                  </a:extLst>
                </p:cNvPr>
                <p:cNvSpPr/>
                <p:nvPr/>
              </p:nvSpPr>
              <p:spPr>
                <a:xfrm>
                  <a:off x="9632897" y="1620367"/>
                  <a:ext cx="755703" cy="75570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0" name="Freeform 38">
                <a:extLst>
                  <a:ext uri="{FF2B5EF4-FFF2-40B4-BE49-F238E27FC236}">
                    <a16:creationId xmlns:a16="http://schemas.microsoft.com/office/drawing/2014/main" id="{06BE8139-464B-D74B-A32B-E7E84534550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92714" y="1990734"/>
                <a:ext cx="276702" cy="437000"/>
              </a:xfrm>
              <a:custGeom>
                <a:avLst/>
                <a:gdLst>
                  <a:gd name="T0" fmla="*/ 57 w 67"/>
                  <a:gd name="T1" fmla="*/ 10 h 106"/>
                  <a:gd name="T2" fmla="*/ 62 w 67"/>
                  <a:gd name="T3" fmla="*/ 51 h 106"/>
                  <a:gd name="T4" fmla="*/ 51 w 67"/>
                  <a:gd name="T5" fmla="*/ 66 h 106"/>
                  <a:gd name="T6" fmla="*/ 55 w 67"/>
                  <a:gd name="T7" fmla="*/ 65 h 106"/>
                  <a:gd name="T8" fmla="*/ 57 w 67"/>
                  <a:gd name="T9" fmla="*/ 73 h 106"/>
                  <a:gd name="T10" fmla="*/ 56 w 67"/>
                  <a:gd name="T11" fmla="*/ 80 h 106"/>
                  <a:gd name="T12" fmla="*/ 57 w 67"/>
                  <a:gd name="T13" fmla="*/ 86 h 106"/>
                  <a:gd name="T14" fmla="*/ 55 w 67"/>
                  <a:gd name="T15" fmla="*/ 93 h 106"/>
                  <a:gd name="T16" fmla="*/ 15 w 67"/>
                  <a:gd name="T17" fmla="*/ 97 h 106"/>
                  <a:gd name="T18" fmla="*/ 12 w 67"/>
                  <a:gd name="T19" fmla="*/ 95 h 106"/>
                  <a:gd name="T20" fmla="*/ 12 w 67"/>
                  <a:gd name="T21" fmla="*/ 83 h 106"/>
                  <a:gd name="T22" fmla="*/ 12 w 67"/>
                  <a:gd name="T23" fmla="*/ 82 h 106"/>
                  <a:gd name="T24" fmla="*/ 12 w 67"/>
                  <a:gd name="T25" fmla="*/ 71 h 106"/>
                  <a:gd name="T26" fmla="*/ 15 w 67"/>
                  <a:gd name="T27" fmla="*/ 69 h 106"/>
                  <a:gd name="T28" fmla="*/ 16 w 67"/>
                  <a:gd name="T29" fmla="*/ 63 h 106"/>
                  <a:gd name="T30" fmla="*/ 0 w 67"/>
                  <a:gd name="T31" fmla="*/ 34 h 106"/>
                  <a:gd name="T32" fmla="*/ 33 w 67"/>
                  <a:gd name="T33" fmla="*/ 0 h 106"/>
                  <a:gd name="T34" fmla="*/ 28 w 67"/>
                  <a:gd name="T35" fmla="*/ 41 h 106"/>
                  <a:gd name="T36" fmla="*/ 30 w 67"/>
                  <a:gd name="T37" fmla="*/ 39 h 106"/>
                  <a:gd name="T38" fmla="*/ 33 w 67"/>
                  <a:gd name="T39" fmla="*/ 41 h 106"/>
                  <a:gd name="T40" fmla="*/ 36 w 67"/>
                  <a:gd name="T41" fmla="*/ 39 h 106"/>
                  <a:gd name="T42" fmla="*/ 39 w 67"/>
                  <a:gd name="T43" fmla="*/ 41 h 106"/>
                  <a:gd name="T44" fmla="*/ 43 w 67"/>
                  <a:gd name="T45" fmla="*/ 38 h 106"/>
                  <a:gd name="T46" fmla="*/ 39 w 67"/>
                  <a:gd name="T47" fmla="*/ 52 h 106"/>
                  <a:gd name="T48" fmla="*/ 44 w 67"/>
                  <a:gd name="T49" fmla="*/ 66 h 106"/>
                  <a:gd name="T50" fmla="*/ 44 w 67"/>
                  <a:gd name="T51" fmla="*/ 58 h 106"/>
                  <a:gd name="T52" fmla="*/ 56 w 67"/>
                  <a:gd name="T53" fmla="*/ 47 h 106"/>
                  <a:gd name="T54" fmla="*/ 52 w 67"/>
                  <a:gd name="T55" fmla="*/ 15 h 106"/>
                  <a:gd name="T56" fmla="*/ 15 w 67"/>
                  <a:gd name="T57" fmla="*/ 15 h 106"/>
                  <a:gd name="T58" fmla="*/ 11 w 67"/>
                  <a:gd name="T59" fmla="*/ 48 h 106"/>
                  <a:gd name="T60" fmla="*/ 23 w 67"/>
                  <a:gd name="T61" fmla="*/ 59 h 106"/>
                  <a:gd name="T62" fmla="*/ 23 w 67"/>
                  <a:gd name="T63" fmla="*/ 67 h 106"/>
                  <a:gd name="T64" fmla="*/ 29 w 67"/>
                  <a:gd name="T65" fmla="*/ 52 h 106"/>
                  <a:gd name="T66" fmla="*/ 25 w 67"/>
                  <a:gd name="T67" fmla="*/ 38 h 106"/>
                  <a:gd name="T68" fmla="*/ 40 w 67"/>
                  <a:gd name="T69" fmla="*/ 43 h 106"/>
                  <a:gd name="T70" fmla="*/ 36 w 67"/>
                  <a:gd name="T71" fmla="*/ 42 h 106"/>
                  <a:gd name="T72" fmla="*/ 30 w 67"/>
                  <a:gd name="T73" fmla="*/ 42 h 106"/>
                  <a:gd name="T74" fmla="*/ 27 w 67"/>
                  <a:gd name="T75" fmla="*/ 42 h 106"/>
                  <a:gd name="T76" fmla="*/ 32 w 67"/>
                  <a:gd name="T77" fmla="*/ 51 h 106"/>
                  <a:gd name="T78" fmla="*/ 32 w 67"/>
                  <a:gd name="T79" fmla="*/ 67 h 106"/>
                  <a:gd name="T80" fmla="*/ 35 w 67"/>
                  <a:gd name="T81" fmla="*/ 51 h 106"/>
                  <a:gd name="T82" fmla="*/ 35 w 67"/>
                  <a:gd name="T83" fmla="*/ 50 h 106"/>
                  <a:gd name="T84" fmla="*/ 43 w 67"/>
                  <a:gd name="T85" fmla="*/ 96 h 106"/>
                  <a:gd name="T86" fmla="*/ 34 w 67"/>
                  <a:gd name="T87" fmla="*/ 106 h 106"/>
                  <a:gd name="T88" fmla="*/ 43 w 67"/>
                  <a:gd name="T89" fmla="*/ 96 h 106"/>
                  <a:gd name="T90" fmla="*/ 17 w 67"/>
                  <a:gd name="T91" fmla="*/ 88 h 106"/>
                  <a:gd name="T92" fmla="*/ 17 w 67"/>
                  <a:gd name="T93" fmla="*/ 90 h 106"/>
                  <a:gd name="T94" fmla="*/ 50 w 67"/>
                  <a:gd name="T95" fmla="*/ 86 h 106"/>
                  <a:gd name="T96" fmla="*/ 50 w 67"/>
                  <a:gd name="T97" fmla="*/ 73 h 106"/>
                  <a:gd name="T98" fmla="*/ 17 w 67"/>
                  <a:gd name="T99" fmla="*/ 77 h 106"/>
                  <a:gd name="T100" fmla="*/ 50 w 67"/>
                  <a:gd name="T101" fmla="*/ 74 h 106"/>
                  <a:gd name="T102" fmla="*/ 50 w 67"/>
                  <a:gd name="T103" fmla="*/ 7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7" h="106">
                    <a:moveTo>
                      <a:pt x="33" y="0"/>
                    </a:moveTo>
                    <a:cubicBezTo>
                      <a:pt x="43" y="0"/>
                      <a:pt x="51" y="4"/>
                      <a:pt x="57" y="10"/>
                    </a:cubicBezTo>
                    <a:cubicBezTo>
                      <a:pt x="63" y="16"/>
                      <a:pt x="67" y="25"/>
                      <a:pt x="67" y="34"/>
                    </a:cubicBezTo>
                    <a:cubicBezTo>
                      <a:pt x="67" y="40"/>
                      <a:pt x="65" y="46"/>
                      <a:pt x="62" y="51"/>
                    </a:cubicBezTo>
                    <a:cubicBezTo>
                      <a:pt x="59" y="56"/>
                      <a:pt x="56" y="59"/>
                      <a:pt x="51" y="62"/>
                    </a:cubicBezTo>
                    <a:cubicBezTo>
                      <a:pt x="51" y="66"/>
                      <a:pt x="51" y="66"/>
                      <a:pt x="51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5" y="65"/>
                      <a:pt x="55" y="65"/>
                      <a:pt x="55" y="65"/>
                    </a:cubicBezTo>
                    <a:cubicBezTo>
                      <a:pt x="56" y="68"/>
                      <a:pt x="56" y="68"/>
                      <a:pt x="56" y="68"/>
                    </a:cubicBezTo>
                    <a:cubicBezTo>
                      <a:pt x="57" y="70"/>
                      <a:pt x="57" y="72"/>
                      <a:pt x="57" y="73"/>
                    </a:cubicBezTo>
                    <a:cubicBezTo>
                      <a:pt x="57" y="75"/>
                      <a:pt x="57" y="77"/>
                      <a:pt x="56" y="79"/>
                    </a:cubicBezTo>
                    <a:cubicBezTo>
                      <a:pt x="56" y="80"/>
                      <a:pt x="56" y="80"/>
                      <a:pt x="56" y="80"/>
                    </a:cubicBezTo>
                    <a:cubicBezTo>
                      <a:pt x="56" y="80"/>
                      <a:pt x="56" y="80"/>
                      <a:pt x="56" y="80"/>
                    </a:cubicBezTo>
                    <a:cubicBezTo>
                      <a:pt x="57" y="82"/>
                      <a:pt x="57" y="84"/>
                      <a:pt x="57" y="86"/>
                    </a:cubicBezTo>
                    <a:cubicBezTo>
                      <a:pt x="57" y="88"/>
                      <a:pt x="57" y="90"/>
                      <a:pt x="56" y="92"/>
                    </a:cubicBezTo>
                    <a:cubicBezTo>
                      <a:pt x="55" y="93"/>
                      <a:pt x="55" y="93"/>
                      <a:pt x="55" y="93"/>
                    </a:cubicBezTo>
                    <a:cubicBezTo>
                      <a:pt x="53" y="94"/>
                      <a:pt x="53" y="94"/>
                      <a:pt x="53" y="94"/>
                    </a:cubicBezTo>
                    <a:cubicBezTo>
                      <a:pt x="15" y="97"/>
                      <a:pt x="15" y="97"/>
                      <a:pt x="15" y="97"/>
                    </a:cubicBezTo>
                    <a:cubicBezTo>
                      <a:pt x="13" y="97"/>
                      <a:pt x="13" y="97"/>
                      <a:pt x="13" y="97"/>
                    </a:cubicBezTo>
                    <a:cubicBezTo>
                      <a:pt x="12" y="95"/>
                      <a:pt x="12" y="95"/>
                      <a:pt x="12" y="95"/>
                    </a:cubicBezTo>
                    <a:cubicBezTo>
                      <a:pt x="11" y="93"/>
                      <a:pt x="11" y="91"/>
                      <a:pt x="10" y="90"/>
                    </a:cubicBezTo>
                    <a:cubicBezTo>
                      <a:pt x="10" y="88"/>
                      <a:pt x="11" y="86"/>
                      <a:pt x="12" y="83"/>
                    </a:cubicBezTo>
                    <a:cubicBezTo>
                      <a:pt x="12" y="83"/>
                      <a:pt x="12" y="83"/>
                      <a:pt x="12" y="83"/>
                    </a:cubicBezTo>
                    <a:cubicBezTo>
                      <a:pt x="12" y="82"/>
                      <a:pt x="12" y="82"/>
                      <a:pt x="12" y="82"/>
                    </a:cubicBezTo>
                    <a:cubicBezTo>
                      <a:pt x="11" y="81"/>
                      <a:pt x="11" y="79"/>
                      <a:pt x="10" y="77"/>
                    </a:cubicBezTo>
                    <a:cubicBezTo>
                      <a:pt x="10" y="75"/>
                      <a:pt x="11" y="73"/>
                      <a:pt x="12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1" y="60"/>
                      <a:pt x="7" y="56"/>
                      <a:pt x="5" y="51"/>
                    </a:cubicBezTo>
                    <a:cubicBezTo>
                      <a:pt x="2" y="46"/>
                      <a:pt x="0" y="40"/>
                      <a:pt x="0" y="34"/>
                    </a:cubicBezTo>
                    <a:cubicBezTo>
                      <a:pt x="0" y="25"/>
                      <a:pt x="4" y="16"/>
                      <a:pt x="10" y="10"/>
                    </a:cubicBezTo>
                    <a:cubicBezTo>
                      <a:pt x="16" y="4"/>
                      <a:pt x="24" y="0"/>
                      <a:pt x="33" y="0"/>
                    </a:cubicBezTo>
                    <a:close/>
                    <a:moveTo>
                      <a:pt x="26" y="40"/>
                    </a:moveTo>
                    <a:cubicBezTo>
                      <a:pt x="27" y="41"/>
                      <a:pt x="27" y="41"/>
                      <a:pt x="28" y="41"/>
                    </a:cubicBezTo>
                    <a:cubicBezTo>
                      <a:pt x="28" y="41"/>
                      <a:pt x="29" y="41"/>
                      <a:pt x="30" y="40"/>
                    </a:cubicBezTo>
                    <a:cubicBezTo>
                      <a:pt x="30" y="39"/>
                      <a:pt x="30" y="39"/>
                      <a:pt x="30" y="39"/>
                    </a:cubicBezTo>
                    <a:cubicBezTo>
                      <a:pt x="31" y="40"/>
                      <a:pt x="31" y="40"/>
                      <a:pt x="31" y="40"/>
                    </a:cubicBezTo>
                    <a:cubicBezTo>
                      <a:pt x="32" y="41"/>
                      <a:pt x="32" y="41"/>
                      <a:pt x="33" y="41"/>
                    </a:cubicBezTo>
                    <a:cubicBezTo>
                      <a:pt x="34" y="41"/>
                      <a:pt x="35" y="41"/>
                      <a:pt x="35" y="40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6" y="40"/>
                      <a:pt x="36" y="40"/>
                      <a:pt x="36" y="40"/>
                    </a:cubicBezTo>
                    <a:cubicBezTo>
                      <a:pt x="37" y="41"/>
                      <a:pt x="38" y="41"/>
                      <a:pt x="39" y="41"/>
                    </a:cubicBezTo>
                    <a:cubicBezTo>
                      <a:pt x="40" y="41"/>
                      <a:pt x="41" y="41"/>
                      <a:pt x="42" y="40"/>
                    </a:cubicBezTo>
                    <a:cubicBezTo>
                      <a:pt x="43" y="38"/>
                      <a:pt x="43" y="38"/>
                      <a:pt x="43" y="38"/>
                    </a:cubicBezTo>
                    <a:cubicBezTo>
                      <a:pt x="46" y="40"/>
                      <a:pt x="46" y="40"/>
                      <a:pt x="46" y="40"/>
                    </a:cubicBezTo>
                    <a:cubicBezTo>
                      <a:pt x="39" y="52"/>
                      <a:pt x="39" y="52"/>
                      <a:pt x="39" y="5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4" y="60"/>
                      <a:pt x="44" y="60"/>
                      <a:pt x="44" y="60"/>
                    </a:cubicBezTo>
                    <a:cubicBezTo>
                      <a:pt x="44" y="58"/>
                      <a:pt x="44" y="58"/>
                      <a:pt x="44" y="58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50" y="55"/>
                      <a:pt x="54" y="52"/>
                      <a:pt x="56" y="47"/>
                    </a:cubicBezTo>
                    <a:cubicBezTo>
                      <a:pt x="59" y="44"/>
                      <a:pt x="60" y="39"/>
                      <a:pt x="60" y="34"/>
                    </a:cubicBezTo>
                    <a:cubicBezTo>
                      <a:pt x="60" y="27"/>
                      <a:pt x="57" y="20"/>
                      <a:pt x="52" y="15"/>
                    </a:cubicBezTo>
                    <a:cubicBezTo>
                      <a:pt x="47" y="10"/>
                      <a:pt x="41" y="7"/>
                      <a:pt x="33" y="7"/>
                    </a:cubicBezTo>
                    <a:cubicBezTo>
                      <a:pt x="26" y="7"/>
                      <a:pt x="19" y="10"/>
                      <a:pt x="15" y="15"/>
                    </a:cubicBezTo>
                    <a:cubicBezTo>
                      <a:pt x="10" y="20"/>
                      <a:pt x="7" y="27"/>
                      <a:pt x="7" y="34"/>
                    </a:cubicBezTo>
                    <a:cubicBezTo>
                      <a:pt x="7" y="39"/>
                      <a:pt x="8" y="44"/>
                      <a:pt x="11" y="48"/>
                    </a:cubicBezTo>
                    <a:cubicBezTo>
                      <a:pt x="13" y="52"/>
                      <a:pt x="17" y="55"/>
                      <a:pt x="21" y="58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23" y="61"/>
                      <a:pt x="23" y="61"/>
                      <a:pt x="23" y="61"/>
                    </a:cubicBezTo>
                    <a:cubicBezTo>
                      <a:pt x="23" y="67"/>
                      <a:pt x="23" y="67"/>
                      <a:pt x="23" y="67"/>
                    </a:cubicBezTo>
                    <a:cubicBezTo>
                      <a:pt x="29" y="67"/>
                      <a:pt x="29" y="67"/>
                      <a:pt x="29" y="67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5" y="38"/>
                      <a:pt x="25" y="38"/>
                      <a:pt x="25" y="38"/>
                    </a:cubicBezTo>
                    <a:cubicBezTo>
                      <a:pt x="26" y="40"/>
                      <a:pt x="26" y="40"/>
                      <a:pt x="26" y="40"/>
                    </a:cubicBezTo>
                    <a:close/>
                    <a:moveTo>
                      <a:pt x="40" y="43"/>
                    </a:moveTo>
                    <a:cubicBezTo>
                      <a:pt x="40" y="43"/>
                      <a:pt x="40" y="43"/>
                      <a:pt x="39" y="43"/>
                    </a:cubicBezTo>
                    <a:cubicBezTo>
                      <a:pt x="38" y="43"/>
                      <a:pt x="37" y="43"/>
                      <a:pt x="36" y="42"/>
                    </a:cubicBezTo>
                    <a:cubicBezTo>
                      <a:pt x="35" y="42"/>
                      <a:pt x="34" y="43"/>
                      <a:pt x="33" y="43"/>
                    </a:cubicBezTo>
                    <a:cubicBezTo>
                      <a:pt x="32" y="43"/>
                      <a:pt x="31" y="42"/>
                      <a:pt x="30" y="42"/>
                    </a:cubicBezTo>
                    <a:cubicBezTo>
                      <a:pt x="29" y="42"/>
                      <a:pt x="28" y="43"/>
                      <a:pt x="28" y="43"/>
                    </a:cubicBezTo>
                    <a:cubicBezTo>
                      <a:pt x="27" y="43"/>
                      <a:pt x="27" y="43"/>
                      <a:pt x="27" y="42"/>
                    </a:cubicBezTo>
                    <a:cubicBezTo>
                      <a:pt x="32" y="50"/>
                      <a:pt x="32" y="50"/>
                      <a:pt x="32" y="50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67"/>
                      <a:pt x="32" y="67"/>
                      <a:pt x="32" y="67"/>
                    </a:cubicBezTo>
                    <a:cubicBezTo>
                      <a:pt x="35" y="67"/>
                      <a:pt x="35" y="67"/>
                      <a:pt x="35" y="67"/>
                    </a:cubicBezTo>
                    <a:cubicBezTo>
                      <a:pt x="35" y="51"/>
                      <a:pt x="35" y="51"/>
                      <a:pt x="35" y="51"/>
                    </a:cubicBezTo>
                    <a:cubicBezTo>
                      <a:pt x="35" y="51"/>
                      <a:pt x="35" y="51"/>
                      <a:pt x="35" y="51"/>
                    </a:cubicBezTo>
                    <a:cubicBezTo>
                      <a:pt x="35" y="50"/>
                      <a:pt x="35" y="50"/>
                      <a:pt x="35" y="50"/>
                    </a:cubicBezTo>
                    <a:cubicBezTo>
                      <a:pt x="40" y="43"/>
                      <a:pt x="40" y="43"/>
                      <a:pt x="40" y="43"/>
                    </a:cubicBezTo>
                    <a:close/>
                    <a:moveTo>
                      <a:pt x="43" y="96"/>
                    </a:moveTo>
                    <a:cubicBezTo>
                      <a:pt x="24" y="98"/>
                      <a:pt x="24" y="98"/>
                      <a:pt x="24" y="98"/>
                    </a:cubicBezTo>
                    <a:cubicBezTo>
                      <a:pt x="25" y="103"/>
                      <a:pt x="29" y="106"/>
                      <a:pt x="34" y="106"/>
                    </a:cubicBezTo>
                    <a:cubicBezTo>
                      <a:pt x="39" y="106"/>
                      <a:pt x="43" y="102"/>
                      <a:pt x="43" y="97"/>
                    </a:cubicBezTo>
                    <a:cubicBezTo>
                      <a:pt x="43" y="97"/>
                      <a:pt x="43" y="97"/>
                      <a:pt x="43" y="96"/>
                    </a:cubicBezTo>
                    <a:close/>
                    <a:moveTo>
                      <a:pt x="50" y="85"/>
                    </a:moveTo>
                    <a:cubicBezTo>
                      <a:pt x="17" y="88"/>
                      <a:pt x="17" y="88"/>
                      <a:pt x="17" y="88"/>
                    </a:cubicBezTo>
                    <a:cubicBezTo>
                      <a:pt x="17" y="89"/>
                      <a:pt x="17" y="89"/>
                      <a:pt x="17" y="89"/>
                    </a:cubicBezTo>
                    <a:cubicBezTo>
                      <a:pt x="17" y="89"/>
                      <a:pt x="17" y="90"/>
                      <a:pt x="17" y="90"/>
                    </a:cubicBezTo>
                    <a:cubicBezTo>
                      <a:pt x="50" y="87"/>
                      <a:pt x="50" y="87"/>
                      <a:pt x="50" y="87"/>
                    </a:cubicBezTo>
                    <a:cubicBezTo>
                      <a:pt x="50" y="87"/>
                      <a:pt x="50" y="86"/>
                      <a:pt x="50" y="86"/>
                    </a:cubicBezTo>
                    <a:cubicBezTo>
                      <a:pt x="50" y="86"/>
                      <a:pt x="50" y="86"/>
                      <a:pt x="50" y="85"/>
                    </a:cubicBezTo>
                    <a:close/>
                    <a:moveTo>
                      <a:pt x="50" y="73"/>
                    </a:moveTo>
                    <a:cubicBezTo>
                      <a:pt x="17" y="76"/>
                      <a:pt x="17" y="76"/>
                      <a:pt x="17" y="76"/>
                    </a:cubicBezTo>
                    <a:cubicBezTo>
                      <a:pt x="17" y="76"/>
                      <a:pt x="17" y="76"/>
                      <a:pt x="17" y="77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50" y="74"/>
                      <a:pt x="50" y="74"/>
                      <a:pt x="50" y="74"/>
                    </a:cubicBezTo>
                    <a:cubicBezTo>
                      <a:pt x="50" y="74"/>
                      <a:pt x="50" y="74"/>
                      <a:pt x="50" y="73"/>
                    </a:cubicBezTo>
                    <a:cubicBezTo>
                      <a:pt x="50" y="73"/>
                      <a:pt x="50" y="73"/>
                      <a:pt x="50" y="7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" name="TextBox 18">
              <a:extLst>
                <a:ext uri="{FF2B5EF4-FFF2-40B4-BE49-F238E27FC236}">
                  <a16:creationId xmlns:a16="http://schemas.microsoft.com/office/drawing/2014/main" id="{7FE66EF1-5589-D446-AA7B-5619452D17C4}"/>
                </a:ext>
              </a:extLst>
            </p:cNvPr>
            <p:cNvSpPr txBox="1"/>
            <p:nvPr/>
          </p:nvSpPr>
          <p:spPr>
            <a:xfrm flipH="1">
              <a:off x="1395341" y="1910812"/>
              <a:ext cx="172354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工具选的好</a:t>
              </a:r>
            </a:p>
            <a:p>
              <a:endParaRPr 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Roboto Black" charset="0"/>
              </a:endParaRPr>
            </a:p>
          </p:txBody>
        </p:sp>
        <p:sp>
          <p:nvSpPr>
            <p:cNvPr id="18" name="TextBox 18">
              <a:extLst>
                <a:ext uri="{FF2B5EF4-FFF2-40B4-BE49-F238E27FC236}">
                  <a16:creationId xmlns:a16="http://schemas.microsoft.com/office/drawing/2014/main" id="{DB33D4B3-9B7B-8343-811A-1A9EC65E3229}"/>
                </a:ext>
              </a:extLst>
            </p:cNvPr>
            <p:cNvSpPr txBox="1"/>
            <p:nvPr/>
          </p:nvSpPr>
          <p:spPr>
            <a:xfrm flipH="1">
              <a:off x="1357361" y="4416004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调度用的对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D3B58F3-9AB2-E14E-AE6F-FDD9154E8921}"/>
                </a:ext>
              </a:extLst>
            </p:cNvPr>
            <p:cNvSpPr txBox="1"/>
            <p:nvPr/>
          </p:nvSpPr>
          <p:spPr>
            <a:xfrm flipH="1">
              <a:off x="6253718" y="1889655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Roboto Black" charset="0"/>
              </a:endParaRPr>
            </a:p>
          </p:txBody>
        </p:sp>
        <p:sp>
          <p:nvSpPr>
            <p:cNvPr id="20" name="TextBox 18">
              <a:extLst>
                <a:ext uri="{FF2B5EF4-FFF2-40B4-BE49-F238E27FC236}">
                  <a16:creationId xmlns:a16="http://schemas.microsoft.com/office/drawing/2014/main" id="{77A8F4E6-128F-B34A-B4A0-BE770DEA153C}"/>
                </a:ext>
              </a:extLst>
            </p:cNvPr>
            <p:cNvSpPr txBox="1"/>
            <p:nvPr/>
          </p:nvSpPr>
          <p:spPr>
            <a:xfrm flipH="1">
              <a:off x="6377532" y="4391735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半夜安心睡</a:t>
              </a:r>
            </a:p>
          </p:txBody>
        </p:sp>
        <p:sp>
          <p:nvSpPr>
            <p:cNvPr id="22" name="矩形 90">
              <a:extLst>
                <a:ext uri="{FF2B5EF4-FFF2-40B4-BE49-F238E27FC236}">
                  <a16:creationId xmlns:a16="http://schemas.microsoft.com/office/drawing/2014/main" id="{6E74ABCC-E79F-D44E-83CD-A14094FA6FBB}"/>
                </a:ext>
              </a:extLst>
            </p:cNvPr>
            <p:cNvSpPr/>
            <p:nvPr/>
          </p:nvSpPr>
          <p:spPr>
            <a:xfrm>
              <a:off x="6130652" y="1916564"/>
              <a:ext cx="172354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下班回家早</a:t>
              </a:r>
              <a:endParaRPr lang="zh-CN" altLang="en-US" sz="240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3" name="文本框 96">
              <a:extLst>
                <a:ext uri="{FF2B5EF4-FFF2-40B4-BE49-F238E27FC236}">
                  <a16:creationId xmlns:a16="http://schemas.microsoft.com/office/drawing/2014/main" id="{9BA9D035-8E70-3F41-BD52-A20179A1FB0C}"/>
                </a:ext>
              </a:extLst>
            </p:cNvPr>
            <p:cNvSpPr txBox="1"/>
            <p:nvPr/>
          </p:nvSpPr>
          <p:spPr>
            <a:xfrm>
              <a:off x="8300239" y="4438161"/>
              <a:ext cx="510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solidFill>
                    <a:schemeClr val="bg1"/>
                  </a:solidFill>
                </a:rPr>
                <a:t>z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4" name="文本框 97">
              <a:extLst>
                <a:ext uri="{FF2B5EF4-FFF2-40B4-BE49-F238E27FC236}">
                  <a16:creationId xmlns:a16="http://schemas.microsoft.com/office/drawing/2014/main" id="{B3B2D7E5-83A4-4542-B207-04D8B661534D}"/>
                </a:ext>
              </a:extLst>
            </p:cNvPr>
            <p:cNvSpPr txBox="1"/>
            <p:nvPr/>
          </p:nvSpPr>
          <p:spPr>
            <a:xfrm rot="3740626">
              <a:off x="8213432" y="4483628"/>
              <a:ext cx="25566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3200" dirty="0">
                  <a:solidFill>
                    <a:schemeClr val="bg1"/>
                  </a:solidFill>
                </a:rPr>
                <a:t>z</a:t>
              </a:r>
              <a:endParaRPr kumimoji="1" lang="zh-CN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25" name="文本框 98">
              <a:extLst>
                <a:ext uri="{FF2B5EF4-FFF2-40B4-BE49-F238E27FC236}">
                  <a16:creationId xmlns:a16="http://schemas.microsoft.com/office/drawing/2014/main" id="{504B1297-558B-8143-9831-6F4C090B6D44}"/>
                </a:ext>
              </a:extLst>
            </p:cNvPr>
            <p:cNvSpPr txBox="1"/>
            <p:nvPr/>
          </p:nvSpPr>
          <p:spPr>
            <a:xfrm rot="2545298">
              <a:off x="8413570" y="4370066"/>
              <a:ext cx="25177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800" dirty="0">
                  <a:solidFill>
                    <a:schemeClr val="bg1"/>
                  </a:solidFill>
                </a:rPr>
                <a:t>z</a:t>
              </a:r>
              <a:endParaRPr kumimoji="1" lang="zh-CN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6" name="文本框 99">
              <a:extLst>
                <a:ext uri="{FF2B5EF4-FFF2-40B4-BE49-F238E27FC236}">
                  <a16:creationId xmlns:a16="http://schemas.microsoft.com/office/drawing/2014/main" id="{73A49F3E-A5F7-E749-8CE9-9E807840DD98}"/>
                </a:ext>
              </a:extLst>
            </p:cNvPr>
            <p:cNvSpPr txBox="1"/>
            <p:nvPr/>
          </p:nvSpPr>
          <p:spPr>
            <a:xfrm rot="1814290">
              <a:off x="8511545" y="4438975"/>
              <a:ext cx="1891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bg1"/>
                  </a:solidFill>
                </a:rPr>
                <a:t>z</a:t>
              </a:r>
              <a:endParaRPr kumimoji="1"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7" name="文本框 100">
              <a:extLst>
                <a:ext uri="{FF2B5EF4-FFF2-40B4-BE49-F238E27FC236}">
                  <a16:creationId xmlns:a16="http://schemas.microsoft.com/office/drawing/2014/main" id="{845BD661-DB53-874C-8591-5F6733B22DA0}"/>
                </a:ext>
              </a:extLst>
            </p:cNvPr>
            <p:cNvSpPr txBox="1"/>
            <p:nvPr/>
          </p:nvSpPr>
          <p:spPr>
            <a:xfrm rot="1814290">
              <a:off x="8219224" y="4345015"/>
              <a:ext cx="1891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bg1"/>
                  </a:solidFill>
                </a:rPr>
                <a:t>z</a:t>
              </a:r>
              <a:endParaRPr kumimoji="1"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8" name="文本框 101">
              <a:extLst>
                <a:ext uri="{FF2B5EF4-FFF2-40B4-BE49-F238E27FC236}">
                  <a16:creationId xmlns:a16="http://schemas.microsoft.com/office/drawing/2014/main" id="{1CCD273C-45B5-6047-9BCC-923A44046733}"/>
                </a:ext>
              </a:extLst>
            </p:cNvPr>
            <p:cNvSpPr txBox="1"/>
            <p:nvPr/>
          </p:nvSpPr>
          <p:spPr>
            <a:xfrm rot="1814290">
              <a:off x="8307817" y="4270761"/>
              <a:ext cx="1891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bg1"/>
                  </a:solidFill>
                </a:rPr>
                <a:t>z</a:t>
              </a:r>
              <a:endParaRPr kumimoji="1" lang="zh-CN" altLang="en-US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FF685EF0-4A09-E141-B319-25A4B5E32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711" y="3196314"/>
            <a:ext cx="1375829" cy="126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101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CF53ED4-1B46-1C41-9373-C5950E77B786}"/>
              </a:ext>
            </a:extLst>
          </p:cNvPr>
          <p:cNvSpPr txBox="1"/>
          <p:nvPr/>
        </p:nvSpPr>
        <p:spPr>
          <a:xfrm>
            <a:off x="2279576" y="836712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endParaRPr kumimoji="1" lang="zh-CN" altLang="en-US" sz="36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7" name="图片 6">
            <a:extLst>
              <a:ext uri="{FF2B5EF4-FFF2-40B4-BE49-F238E27FC236}">
                <a16:creationId xmlns:a16="http://schemas.microsoft.com/office/drawing/2014/main" id="{FD1AC2B8-5D9A-264E-AF9D-9D36A73EAFD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96400" y="1903911"/>
            <a:ext cx="2046048" cy="265006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1E6EDE9-931F-A243-B7DF-5DBF6CB73405}"/>
              </a:ext>
            </a:extLst>
          </p:cNvPr>
          <p:cNvSpPr/>
          <p:nvPr/>
        </p:nvSpPr>
        <p:spPr>
          <a:xfrm>
            <a:off x="191344" y="2413337"/>
            <a:ext cx="943304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在线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DEMO: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2400" dirty="0">
                <a:hlinkClick r:id="rId3"/>
              </a:rPr>
              <a:t>http://106.75.43.194:8888/</a:t>
            </a:r>
            <a:endParaRPr lang="en-US" sz="2400" dirty="0"/>
          </a:p>
          <a:p>
            <a:pPr>
              <a:lnSpc>
                <a:spcPts val="2400"/>
              </a:lnSpc>
            </a:pPr>
            <a:endParaRPr kumimoji="1" lang="en-US" altLang="zh-CN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官网：</a:t>
            </a:r>
            <a:r>
              <a:rPr lang="en-US" sz="2400" dirty="0">
                <a:solidFill>
                  <a:srgbClr val="0A6C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https://dolphinscheduler.apache.org</a:t>
            </a:r>
            <a:endParaRPr lang="en-US" sz="2400" dirty="0">
              <a:solidFill>
                <a:srgbClr val="0A6C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2400"/>
              </a:lnSpc>
            </a:pPr>
            <a:endParaRPr lang="en-US" sz="2400" dirty="0">
              <a:solidFill>
                <a:srgbClr val="0A6C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开源地址：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2400" dirty="0">
                <a:hlinkClick r:id="rId5"/>
              </a:rPr>
              <a:t>https://github.com/apache/incubator-dolphinscheduler</a:t>
            </a:r>
            <a:endParaRPr lang="en-US" altLang="zh-CN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8" name="文本框 1">
            <a:extLst>
              <a:ext uri="{FF2B5EF4-FFF2-40B4-BE49-F238E27FC236}">
                <a16:creationId xmlns:a16="http://schemas.microsoft.com/office/drawing/2014/main" id="{CBA726E5-B9A0-7A45-8BD2-EB8183A8C4C4}"/>
              </a:ext>
            </a:extLst>
          </p:cNvPr>
          <p:cNvSpPr txBox="1"/>
          <p:nvPr/>
        </p:nvSpPr>
        <p:spPr>
          <a:xfrm>
            <a:off x="2711624" y="978693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kumimoji="1" lang="en-US" altLang="zh-CN" sz="3600" b="1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DolphinScheduler</a:t>
            </a:r>
            <a:r>
              <a:rPr kumimoji="1" lang="zh-CN" altLang="en-US" sz="3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资源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0ED6FB0-816E-3342-95A4-12857210EC08}"/>
              </a:ext>
            </a:extLst>
          </p:cNvPr>
          <p:cNvSpPr txBox="1"/>
          <p:nvPr/>
        </p:nvSpPr>
        <p:spPr>
          <a:xfrm>
            <a:off x="191344" y="4592400"/>
            <a:ext cx="109593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获得帮助：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6"/>
              </a:rPr>
              <a:t>Submit an issue</a:t>
            </a:r>
            <a:endParaRPr 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Mail to </a:t>
            </a:r>
            <a:r>
              <a:rPr 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dev-subscribe@dolphinscheduler.apache.org</a:t>
            </a:r>
            <a:r>
              <a:rPr 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follow the reply to subscribe the mail list.</a:t>
            </a:r>
          </a:p>
          <a:p>
            <a:endParaRPr 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658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468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CF53ED4-1B46-1C41-9373-C5950E77B786}"/>
              </a:ext>
            </a:extLst>
          </p:cNvPr>
          <p:cNvSpPr txBox="1"/>
          <p:nvPr/>
        </p:nvSpPr>
        <p:spPr>
          <a:xfrm>
            <a:off x="1415480" y="764704"/>
            <a:ext cx="9906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kumimoji="1" lang="zh-CN" altLang="en-US" sz="36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目前使用</a:t>
            </a:r>
            <a:r>
              <a:rPr kumimoji="1" lang="en-US" altLang="zh-CN" sz="3600" b="1" dirty="0" err="1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DolphinScheduler</a:t>
            </a:r>
            <a:r>
              <a:rPr kumimoji="1" lang="zh-CN" altLang="en-US" sz="36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的公司</a:t>
            </a:r>
            <a:r>
              <a:rPr kumimoji="1" lang="en-US" altLang="zh-CN" sz="36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36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部分统计</a:t>
            </a:r>
            <a:r>
              <a:rPr kumimoji="1" lang="en-US" altLang="zh-CN" sz="36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kumimoji="1" lang="zh-CN" altLang="en-US" sz="3600" b="1" dirty="0">
              <a:solidFill>
                <a:schemeClr val="bg1">
                  <a:lumMod val="9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13F853-00EC-D44F-A217-B091C9E6C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04" y="1700808"/>
            <a:ext cx="11924791" cy="434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281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CF53ED4-1B46-1C41-9373-C5950E77B786}"/>
              </a:ext>
            </a:extLst>
          </p:cNvPr>
          <p:cNvSpPr txBox="1"/>
          <p:nvPr/>
        </p:nvSpPr>
        <p:spPr>
          <a:xfrm>
            <a:off x="4439816" y="836712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kumimoji="1" lang="zh-CN" altLang="en-US" sz="36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社区现状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026A9F-4184-3C44-BCA2-F04A87A89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1628800"/>
            <a:ext cx="2226331" cy="22634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53DABA1-E6FD-A847-8DF2-39795DD6A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52" y="4051807"/>
            <a:ext cx="5088791" cy="276970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267B38F-9407-5A4F-912D-DC5DB9858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7746" y="1628800"/>
            <a:ext cx="3872065" cy="2016224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A5AEE7AA-AB1D-C545-AF50-6F96EF4252E7}"/>
              </a:ext>
            </a:extLst>
          </p:cNvPr>
          <p:cNvGrpSpPr/>
          <p:nvPr/>
        </p:nvGrpSpPr>
        <p:grpSpPr>
          <a:xfrm>
            <a:off x="7778507" y="2852935"/>
            <a:ext cx="1989902" cy="2664297"/>
            <a:chOff x="7778506" y="3315775"/>
            <a:chExt cx="1413838" cy="220145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E556656-C34B-7445-BB83-917403E26C4E}"/>
                </a:ext>
              </a:extLst>
            </p:cNvPr>
            <p:cNvGrpSpPr/>
            <p:nvPr/>
          </p:nvGrpSpPr>
          <p:grpSpPr>
            <a:xfrm>
              <a:off x="8361770" y="3315775"/>
              <a:ext cx="540059" cy="620758"/>
              <a:chOff x="1359912" y="1230"/>
              <a:chExt cx="540059" cy="620758"/>
            </a:xfrm>
          </p:grpSpPr>
          <p:sp>
            <p:nvSpPr>
              <p:cNvPr id="28" name="Hexagon 27">
                <a:extLst>
                  <a:ext uri="{FF2B5EF4-FFF2-40B4-BE49-F238E27FC236}">
                    <a16:creationId xmlns:a16="http://schemas.microsoft.com/office/drawing/2014/main" id="{BCA30B3B-C75F-2646-814B-75422835D8A2}"/>
                  </a:ext>
                </a:extLst>
              </p:cNvPr>
              <p:cNvSpPr/>
              <p:nvPr/>
            </p:nvSpPr>
            <p:spPr>
              <a:xfrm rot="5400000">
                <a:off x="1319563" y="41579"/>
                <a:ext cx="620758" cy="540059"/>
              </a:xfrm>
              <a:prstGeom prst="hexagon">
                <a:avLst>
                  <a:gd name="adj" fmla="val 25000"/>
                  <a:gd name="vf" fmla="val 115470"/>
                </a:avLst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9" name="Hexagon 4">
                <a:extLst>
                  <a:ext uri="{FF2B5EF4-FFF2-40B4-BE49-F238E27FC236}">
                    <a16:creationId xmlns:a16="http://schemas.microsoft.com/office/drawing/2014/main" id="{A538000B-D6E1-8041-BDD9-373257A2730E}"/>
                  </a:ext>
                </a:extLst>
              </p:cNvPr>
              <p:cNvSpPr txBox="1"/>
              <p:nvPr/>
            </p:nvSpPr>
            <p:spPr>
              <a:xfrm>
                <a:off x="1444071" y="97965"/>
                <a:ext cx="371741" cy="42728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CN" altLang="en-US" sz="1100" kern="1200" dirty="0"/>
                  <a:t>头条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5AD7E7B-58E5-B148-94C0-E36E1077DD8C}"/>
                </a:ext>
              </a:extLst>
            </p:cNvPr>
            <p:cNvGrpSpPr/>
            <p:nvPr/>
          </p:nvGrpSpPr>
          <p:grpSpPr>
            <a:xfrm>
              <a:off x="7778506" y="3315775"/>
              <a:ext cx="540059" cy="620758"/>
              <a:chOff x="776648" y="1230"/>
              <a:chExt cx="540059" cy="620758"/>
            </a:xfrm>
          </p:grpSpPr>
          <p:sp>
            <p:nvSpPr>
              <p:cNvPr id="26" name="Hexagon 25">
                <a:extLst>
                  <a:ext uri="{FF2B5EF4-FFF2-40B4-BE49-F238E27FC236}">
                    <a16:creationId xmlns:a16="http://schemas.microsoft.com/office/drawing/2014/main" id="{E079D80B-39C6-D646-88F1-A950A5975CE3}"/>
                  </a:ext>
                </a:extLst>
              </p:cNvPr>
              <p:cNvSpPr/>
              <p:nvPr/>
            </p:nvSpPr>
            <p:spPr>
              <a:xfrm rot="5400000">
                <a:off x="736299" y="41579"/>
                <a:ext cx="620758" cy="540059"/>
              </a:xfrm>
              <a:prstGeom prst="hexagon">
                <a:avLst>
                  <a:gd name="adj" fmla="val 25000"/>
                  <a:gd name="vf" fmla="val 115470"/>
                </a:avLst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7" name="Hexagon 6">
                <a:extLst>
                  <a:ext uri="{FF2B5EF4-FFF2-40B4-BE49-F238E27FC236}">
                    <a16:creationId xmlns:a16="http://schemas.microsoft.com/office/drawing/2014/main" id="{2DD896F9-BE0A-B640-B9A3-1B20F3154F14}"/>
                  </a:ext>
                </a:extLst>
              </p:cNvPr>
              <p:cNvSpPr txBox="1"/>
              <p:nvPr/>
            </p:nvSpPr>
            <p:spPr>
              <a:xfrm>
                <a:off x="860807" y="97965"/>
                <a:ext cx="371741" cy="42728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CN" altLang="en-US" sz="1400" b="1" kern="1200" dirty="0"/>
                  <a:t>易观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0F5C925-1FD2-9446-8372-55C50882F8B8}"/>
                </a:ext>
              </a:extLst>
            </p:cNvPr>
            <p:cNvGrpSpPr/>
            <p:nvPr/>
          </p:nvGrpSpPr>
          <p:grpSpPr>
            <a:xfrm>
              <a:off x="8069021" y="3842675"/>
              <a:ext cx="540059" cy="620758"/>
              <a:chOff x="1067163" y="528130"/>
              <a:chExt cx="540059" cy="620758"/>
            </a:xfrm>
          </p:grpSpPr>
          <p:sp>
            <p:nvSpPr>
              <p:cNvPr id="24" name="Hexagon 23">
                <a:extLst>
                  <a:ext uri="{FF2B5EF4-FFF2-40B4-BE49-F238E27FC236}">
                    <a16:creationId xmlns:a16="http://schemas.microsoft.com/office/drawing/2014/main" id="{8E24A448-BA19-6340-8983-9B3EEB89ECA4}"/>
                  </a:ext>
                </a:extLst>
              </p:cNvPr>
              <p:cNvSpPr/>
              <p:nvPr/>
            </p:nvSpPr>
            <p:spPr>
              <a:xfrm rot="5400000">
                <a:off x="1026814" y="568479"/>
                <a:ext cx="620758" cy="540059"/>
              </a:xfrm>
              <a:prstGeom prst="hexagon">
                <a:avLst>
                  <a:gd name="adj" fmla="val 25000"/>
                  <a:gd name="vf" fmla="val 115470"/>
                </a:avLst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5" name="Hexagon 8">
                <a:extLst>
                  <a:ext uri="{FF2B5EF4-FFF2-40B4-BE49-F238E27FC236}">
                    <a16:creationId xmlns:a16="http://schemas.microsoft.com/office/drawing/2014/main" id="{25367D7B-AEB2-9146-8A4F-B02E7A20D0E0}"/>
                  </a:ext>
                </a:extLst>
              </p:cNvPr>
              <p:cNvSpPr txBox="1"/>
              <p:nvPr/>
            </p:nvSpPr>
            <p:spPr>
              <a:xfrm>
                <a:off x="1151322" y="624865"/>
                <a:ext cx="371741" cy="42728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CN" altLang="en-US" sz="1100" kern="1200" dirty="0"/>
                  <a:t>腾讯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33EEE3E-0573-754B-A14E-394F1B7FBE87}"/>
                </a:ext>
              </a:extLst>
            </p:cNvPr>
            <p:cNvGrpSpPr/>
            <p:nvPr/>
          </p:nvGrpSpPr>
          <p:grpSpPr>
            <a:xfrm>
              <a:off x="8652285" y="3842675"/>
              <a:ext cx="540059" cy="620758"/>
              <a:chOff x="1650427" y="528130"/>
              <a:chExt cx="540059" cy="620758"/>
            </a:xfrm>
          </p:grpSpPr>
          <p:sp>
            <p:nvSpPr>
              <p:cNvPr id="22" name="Hexagon 21">
                <a:extLst>
                  <a:ext uri="{FF2B5EF4-FFF2-40B4-BE49-F238E27FC236}">
                    <a16:creationId xmlns:a16="http://schemas.microsoft.com/office/drawing/2014/main" id="{0FA7D517-69BE-A44C-8908-60A01D234AB0}"/>
                  </a:ext>
                </a:extLst>
              </p:cNvPr>
              <p:cNvSpPr/>
              <p:nvPr/>
            </p:nvSpPr>
            <p:spPr>
              <a:xfrm rot="5400000">
                <a:off x="1610078" y="568479"/>
                <a:ext cx="620758" cy="540059"/>
              </a:xfrm>
              <a:prstGeom prst="hexagon">
                <a:avLst>
                  <a:gd name="adj" fmla="val 25000"/>
                  <a:gd name="vf" fmla="val 115470"/>
                </a:avLst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3" name="Hexagon 10">
                <a:extLst>
                  <a:ext uri="{FF2B5EF4-FFF2-40B4-BE49-F238E27FC236}">
                    <a16:creationId xmlns:a16="http://schemas.microsoft.com/office/drawing/2014/main" id="{9AA08C52-B4B0-9545-A146-D8A25C93975C}"/>
                  </a:ext>
                </a:extLst>
              </p:cNvPr>
              <p:cNvSpPr txBox="1"/>
              <p:nvPr/>
            </p:nvSpPr>
            <p:spPr>
              <a:xfrm>
                <a:off x="1734586" y="624865"/>
                <a:ext cx="371741" cy="42728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ctr" defTabSz="466725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CN" altLang="en-US" sz="1050" kern="1200" dirty="0"/>
                  <a:t>京东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FCD4A88-7254-CC46-A572-CA408C19D710}"/>
                </a:ext>
              </a:extLst>
            </p:cNvPr>
            <p:cNvGrpSpPr/>
            <p:nvPr/>
          </p:nvGrpSpPr>
          <p:grpSpPr>
            <a:xfrm>
              <a:off x="8361770" y="4369574"/>
              <a:ext cx="540059" cy="620758"/>
              <a:chOff x="1359912" y="1055029"/>
              <a:chExt cx="540059" cy="620758"/>
            </a:xfrm>
          </p:grpSpPr>
          <p:sp>
            <p:nvSpPr>
              <p:cNvPr id="20" name="Hexagon 19">
                <a:extLst>
                  <a:ext uri="{FF2B5EF4-FFF2-40B4-BE49-F238E27FC236}">
                    <a16:creationId xmlns:a16="http://schemas.microsoft.com/office/drawing/2014/main" id="{1436544D-5E8B-B342-BDF5-2B23E6B3CA97}"/>
                  </a:ext>
                </a:extLst>
              </p:cNvPr>
              <p:cNvSpPr/>
              <p:nvPr/>
            </p:nvSpPr>
            <p:spPr>
              <a:xfrm rot="5400000">
                <a:off x="1319563" y="1095378"/>
                <a:ext cx="620758" cy="540059"/>
              </a:xfrm>
              <a:prstGeom prst="hexagon">
                <a:avLst>
                  <a:gd name="adj" fmla="val 25000"/>
                  <a:gd name="vf" fmla="val 115470"/>
                </a:avLst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1" name="Hexagon 12">
                <a:extLst>
                  <a:ext uri="{FF2B5EF4-FFF2-40B4-BE49-F238E27FC236}">
                    <a16:creationId xmlns:a16="http://schemas.microsoft.com/office/drawing/2014/main" id="{EC962CE9-D81A-1C4C-870D-07FC7E15E3D8}"/>
                  </a:ext>
                </a:extLst>
              </p:cNvPr>
              <p:cNvSpPr txBox="1"/>
              <p:nvPr/>
            </p:nvSpPr>
            <p:spPr>
              <a:xfrm>
                <a:off x="1444071" y="1151764"/>
                <a:ext cx="371741" cy="42728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CN" altLang="en-US" sz="1100" kern="1200" dirty="0"/>
                  <a:t>平安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D885973-24D7-1D44-AF20-65FBAD7C8215}"/>
                </a:ext>
              </a:extLst>
            </p:cNvPr>
            <p:cNvGrpSpPr/>
            <p:nvPr/>
          </p:nvGrpSpPr>
          <p:grpSpPr>
            <a:xfrm>
              <a:off x="7778506" y="4369574"/>
              <a:ext cx="540059" cy="620758"/>
              <a:chOff x="776648" y="1055029"/>
              <a:chExt cx="540059" cy="620758"/>
            </a:xfrm>
          </p:grpSpPr>
          <p:sp>
            <p:nvSpPr>
              <p:cNvPr id="18" name="Hexagon 17">
                <a:extLst>
                  <a:ext uri="{FF2B5EF4-FFF2-40B4-BE49-F238E27FC236}">
                    <a16:creationId xmlns:a16="http://schemas.microsoft.com/office/drawing/2014/main" id="{71E67B2C-38B6-8C4F-AA89-CF48D0148410}"/>
                  </a:ext>
                </a:extLst>
              </p:cNvPr>
              <p:cNvSpPr/>
              <p:nvPr/>
            </p:nvSpPr>
            <p:spPr>
              <a:xfrm rot="5400000">
                <a:off x="736299" y="1095378"/>
                <a:ext cx="620758" cy="540059"/>
              </a:xfrm>
              <a:prstGeom prst="hexagon">
                <a:avLst>
                  <a:gd name="adj" fmla="val 25000"/>
                  <a:gd name="vf" fmla="val 115470"/>
                </a:avLst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9" name="Hexagon 14">
                <a:extLst>
                  <a:ext uri="{FF2B5EF4-FFF2-40B4-BE49-F238E27FC236}">
                    <a16:creationId xmlns:a16="http://schemas.microsoft.com/office/drawing/2014/main" id="{A9931776-A868-4A46-9C2E-5EB838C52164}"/>
                  </a:ext>
                </a:extLst>
              </p:cNvPr>
              <p:cNvSpPr txBox="1"/>
              <p:nvPr/>
            </p:nvSpPr>
            <p:spPr>
              <a:xfrm>
                <a:off x="860807" y="1151764"/>
                <a:ext cx="371741" cy="42728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CN" altLang="en-US" sz="800" kern="1200" dirty="0"/>
                  <a:t>微众银行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446716D-BB6F-CE4D-BEAD-447594A9EE19}"/>
                </a:ext>
              </a:extLst>
            </p:cNvPr>
            <p:cNvGrpSpPr/>
            <p:nvPr/>
          </p:nvGrpSpPr>
          <p:grpSpPr>
            <a:xfrm>
              <a:off x="8069021" y="4896474"/>
              <a:ext cx="540059" cy="620758"/>
              <a:chOff x="1067163" y="1581929"/>
              <a:chExt cx="540059" cy="620758"/>
            </a:xfrm>
          </p:grpSpPr>
          <p:sp>
            <p:nvSpPr>
              <p:cNvPr id="16" name="Hexagon 15">
                <a:extLst>
                  <a:ext uri="{FF2B5EF4-FFF2-40B4-BE49-F238E27FC236}">
                    <a16:creationId xmlns:a16="http://schemas.microsoft.com/office/drawing/2014/main" id="{17B99185-64BB-2E47-9422-F2D8DD814D44}"/>
                  </a:ext>
                </a:extLst>
              </p:cNvPr>
              <p:cNvSpPr/>
              <p:nvPr/>
            </p:nvSpPr>
            <p:spPr>
              <a:xfrm rot="5400000">
                <a:off x="1026814" y="1622278"/>
                <a:ext cx="620758" cy="540059"/>
              </a:xfrm>
              <a:prstGeom prst="hexagon">
                <a:avLst>
                  <a:gd name="adj" fmla="val 25000"/>
                  <a:gd name="vf" fmla="val 115470"/>
                </a:avLst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7" name="Hexagon 16">
                <a:extLst>
                  <a:ext uri="{FF2B5EF4-FFF2-40B4-BE49-F238E27FC236}">
                    <a16:creationId xmlns:a16="http://schemas.microsoft.com/office/drawing/2014/main" id="{FF690EFB-158C-DB4B-B60B-8BDB82BA6835}"/>
                  </a:ext>
                </a:extLst>
              </p:cNvPr>
              <p:cNvSpPr txBox="1"/>
              <p:nvPr/>
            </p:nvSpPr>
            <p:spPr>
              <a:xfrm>
                <a:off x="1151322" y="1678664"/>
                <a:ext cx="371741" cy="42728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CN" altLang="en-US" sz="1100" kern="1200" dirty="0"/>
                  <a:t>陌陌</a:t>
                </a:r>
              </a:p>
            </p:txBody>
          </p:sp>
        </p:grpSp>
      </p:grpSp>
      <p:sp>
        <p:nvSpPr>
          <p:cNvPr id="31" name="Hexagon 30">
            <a:extLst>
              <a:ext uri="{FF2B5EF4-FFF2-40B4-BE49-F238E27FC236}">
                <a16:creationId xmlns:a16="http://schemas.microsoft.com/office/drawing/2014/main" id="{C31E9AE8-9612-E346-969B-EAE74CFF13F2}"/>
              </a:ext>
            </a:extLst>
          </p:cNvPr>
          <p:cNvSpPr/>
          <p:nvPr/>
        </p:nvSpPr>
        <p:spPr>
          <a:xfrm rot="5400000">
            <a:off x="9063923" y="4737257"/>
            <a:ext cx="751268" cy="801717"/>
          </a:xfrm>
          <a:prstGeom prst="hexagon">
            <a:avLst>
              <a:gd name="adj" fmla="val 25000"/>
              <a:gd name="vf" fmla="val 11547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2" name="Hexagon 12">
            <a:extLst>
              <a:ext uri="{FF2B5EF4-FFF2-40B4-BE49-F238E27FC236}">
                <a16:creationId xmlns:a16="http://schemas.microsoft.com/office/drawing/2014/main" id="{98282E99-A891-AB41-8C66-F95EF88953A9}"/>
              </a:ext>
            </a:extLst>
          </p:cNvPr>
          <p:cNvSpPr txBox="1"/>
          <p:nvPr/>
        </p:nvSpPr>
        <p:spPr>
          <a:xfrm>
            <a:off x="9173195" y="4869160"/>
            <a:ext cx="523205" cy="51712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1910" tIns="41910" rIns="41910" bIns="41910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100" dirty="0"/>
              <a:t>…</a:t>
            </a:r>
            <a:endParaRPr lang="zh-CN" altLang="en-US" sz="1100" kern="1200" dirty="0"/>
          </a:p>
        </p:txBody>
      </p:sp>
    </p:spTree>
    <p:extLst>
      <p:ext uri="{BB962C8B-B14F-4D97-AF65-F5344CB8AC3E}">
        <p14:creationId xmlns:p14="http://schemas.microsoft.com/office/powerpoint/2010/main" val="3603025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CF53ED4-1B46-1C41-9373-C5950E77B786}"/>
              </a:ext>
            </a:extLst>
          </p:cNvPr>
          <p:cNvSpPr txBox="1"/>
          <p:nvPr/>
        </p:nvSpPr>
        <p:spPr>
          <a:xfrm>
            <a:off x="3440830" y="836032"/>
            <a:ext cx="5154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altLang="zh-CN" sz="36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Roadmap</a:t>
            </a:r>
            <a:r>
              <a:rPr kumimoji="1" lang="zh-CN" altLang="en-US" sz="36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开源推进路线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58EC8F2-FED2-244B-ABCF-4E878094322F}"/>
              </a:ext>
            </a:extLst>
          </p:cNvPr>
          <p:cNvGrpSpPr/>
          <p:nvPr/>
        </p:nvGrpSpPr>
        <p:grpSpPr>
          <a:xfrm>
            <a:off x="191344" y="1700808"/>
            <a:ext cx="11608286" cy="4909956"/>
            <a:chOff x="551384" y="1700808"/>
            <a:chExt cx="11608286" cy="4909956"/>
          </a:xfrm>
        </p:grpSpPr>
        <p:grpSp>
          <p:nvGrpSpPr>
            <p:cNvPr id="4" name="组合 1">
              <a:extLst>
                <a:ext uri="{FF2B5EF4-FFF2-40B4-BE49-F238E27FC236}">
                  <a16:creationId xmlns:a16="http://schemas.microsoft.com/office/drawing/2014/main" id="{E027D1BE-6885-6246-B1CA-300763BD3365}"/>
                </a:ext>
              </a:extLst>
            </p:cNvPr>
            <p:cNvGrpSpPr/>
            <p:nvPr/>
          </p:nvGrpSpPr>
          <p:grpSpPr>
            <a:xfrm>
              <a:off x="551384" y="1700808"/>
              <a:ext cx="9941819" cy="4896544"/>
              <a:chOff x="1300983" y="1849075"/>
              <a:chExt cx="9339707" cy="4525012"/>
            </a:xfrm>
          </p:grpSpPr>
          <p:sp>
            <p:nvSpPr>
              <p:cNvPr id="5" name="Oval 3">
                <a:extLst>
                  <a:ext uri="{FF2B5EF4-FFF2-40B4-BE49-F238E27FC236}">
                    <a16:creationId xmlns:a16="http://schemas.microsoft.com/office/drawing/2014/main" id="{75FD7BFD-ED85-2047-9753-636C98311389}"/>
                  </a:ext>
                </a:extLst>
              </p:cNvPr>
              <p:cNvSpPr/>
              <p:nvPr/>
            </p:nvSpPr>
            <p:spPr>
              <a:xfrm>
                <a:off x="1743912" y="5285553"/>
                <a:ext cx="1088535" cy="108853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6" name="Group 8">
                <a:extLst>
                  <a:ext uri="{FF2B5EF4-FFF2-40B4-BE49-F238E27FC236}">
                    <a16:creationId xmlns:a16="http://schemas.microsoft.com/office/drawing/2014/main" id="{8B7000DC-E09E-4E41-BEAD-079D275480F3}"/>
                  </a:ext>
                </a:extLst>
              </p:cNvPr>
              <p:cNvGrpSpPr/>
              <p:nvPr/>
            </p:nvGrpSpPr>
            <p:grpSpPr>
              <a:xfrm>
                <a:off x="1554051" y="3953364"/>
                <a:ext cx="1468256" cy="316434"/>
                <a:chOff x="1554051" y="3953364"/>
                <a:chExt cx="1468256" cy="316434"/>
              </a:xfrm>
            </p:grpSpPr>
            <p:sp>
              <p:nvSpPr>
                <p:cNvPr id="72" name="Rectangle 2">
                  <a:extLst>
                    <a:ext uri="{FF2B5EF4-FFF2-40B4-BE49-F238E27FC236}">
                      <a16:creationId xmlns:a16="http://schemas.microsoft.com/office/drawing/2014/main" id="{56A1D5D8-19B3-6742-9F55-B16C6F88974D}"/>
                    </a:ext>
                  </a:extLst>
                </p:cNvPr>
                <p:cNvSpPr/>
                <p:nvPr/>
              </p:nvSpPr>
              <p:spPr>
                <a:xfrm>
                  <a:off x="1554051" y="3953364"/>
                  <a:ext cx="1468256" cy="31643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4">
                  <a:extLst>
                    <a:ext uri="{FF2B5EF4-FFF2-40B4-BE49-F238E27FC236}">
                      <a16:creationId xmlns:a16="http://schemas.microsoft.com/office/drawing/2014/main" id="{50B05430-186F-FE42-9FE4-72CDEEC5C6F5}"/>
                    </a:ext>
                  </a:extLst>
                </p:cNvPr>
                <p:cNvSpPr/>
                <p:nvPr/>
              </p:nvSpPr>
              <p:spPr>
                <a:xfrm>
                  <a:off x="2210336" y="4033739"/>
                  <a:ext cx="155684" cy="15568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1D2B1943-E608-5645-BFD7-CE03621C0148}"/>
                  </a:ext>
                </a:extLst>
              </p:cNvPr>
              <p:cNvCxnSpPr/>
              <p:nvPr/>
            </p:nvCxnSpPr>
            <p:spPr>
              <a:xfrm flipH="1">
                <a:off x="2288179" y="4269798"/>
                <a:ext cx="1" cy="101575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Oval 10">
                <a:extLst>
                  <a:ext uri="{FF2B5EF4-FFF2-40B4-BE49-F238E27FC236}">
                    <a16:creationId xmlns:a16="http://schemas.microsoft.com/office/drawing/2014/main" id="{233CDC1F-317E-FE49-A22A-4D4D1E6BBEDE}"/>
                  </a:ext>
                </a:extLst>
              </p:cNvPr>
              <p:cNvSpPr/>
              <p:nvPr/>
            </p:nvSpPr>
            <p:spPr>
              <a:xfrm>
                <a:off x="3265133" y="1849075"/>
                <a:ext cx="1088535" cy="108853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9" name="Group 13">
                <a:extLst>
                  <a:ext uri="{FF2B5EF4-FFF2-40B4-BE49-F238E27FC236}">
                    <a16:creationId xmlns:a16="http://schemas.microsoft.com/office/drawing/2014/main" id="{4FA930AD-05F2-A846-B610-84E90A4F8E04}"/>
                  </a:ext>
                </a:extLst>
              </p:cNvPr>
              <p:cNvGrpSpPr/>
              <p:nvPr/>
            </p:nvGrpSpPr>
            <p:grpSpPr>
              <a:xfrm>
                <a:off x="3075273" y="3953364"/>
                <a:ext cx="1468256" cy="316434"/>
                <a:chOff x="3075273" y="3953364"/>
                <a:chExt cx="1468256" cy="316434"/>
              </a:xfrm>
            </p:grpSpPr>
            <p:sp>
              <p:nvSpPr>
                <p:cNvPr id="70" name="Rectangle 9">
                  <a:extLst>
                    <a:ext uri="{FF2B5EF4-FFF2-40B4-BE49-F238E27FC236}">
                      <a16:creationId xmlns:a16="http://schemas.microsoft.com/office/drawing/2014/main" id="{7BC5A0D0-3C24-A14D-A5E3-C86A654E3430}"/>
                    </a:ext>
                  </a:extLst>
                </p:cNvPr>
                <p:cNvSpPr/>
                <p:nvPr/>
              </p:nvSpPr>
              <p:spPr>
                <a:xfrm>
                  <a:off x="3075273" y="3953364"/>
                  <a:ext cx="1468256" cy="316434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5CE41DF7-90B2-C544-9546-03369A7B36EA}"/>
                    </a:ext>
                  </a:extLst>
                </p:cNvPr>
                <p:cNvSpPr/>
                <p:nvPr/>
              </p:nvSpPr>
              <p:spPr>
                <a:xfrm>
                  <a:off x="3731558" y="4033738"/>
                  <a:ext cx="155684" cy="15568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442A1FD5-844B-DC42-A264-D8ACED154751}"/>
                  </a:ext>
                </a:extLst>
              </p:cNvPr>
              <p:cNvCxnSpPr/>
              <p:nvPr/>
            </p:nvCxnSpPr>
            <p:spPr>
              <a:xfrm flipH="1">
                <a:off x="3809401" y="2937609"/>
                <a:ext cx="1" cy="1015755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Oval 21">
                <a:extLst>
                  <a:ext uri="{FF2B5EF4-FFF2-40B4-BE49-F238E27FC236}">
                    <a16:creationId xmlns:a16="http://schemas.microsoft.com/office/drawing/2014/main" id="{46718B1D-6038-4145-B3ED-ADD4256A9314}"/>
                  </a:ext>
                </a:extLst>
              </p:cNvPr>
              <p:cNvSpPr/>
              <p:nvPr/>
            </p:nvSpPr>
            <p:spPr>
              <a:xfrm>
                <a:off x="4788766" y="5285553"/>
                <a:ext cx="1088535" cy="108853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CC3C1275-38EE-5143-AB9C-90DB0E080E9A}"/>
                  </a:ext>
                </a:extLst>
              </p:cNvPr>
              <p:cNvGrpSpPr/>
              <p:nvPr/>
            </p:nvGrpSpPr>
            <p:grpSpPr>
              <a:xfrm>
                <a:off x="4598906" y="3953364"/>
                <a:ext cx="1468256" cy="316434"/>
                <a:chOff x="4598906" y="3953364"/>
                <a:chExt cx="1468256" cy="316434"/>
              </a:xfrm>
            </p:grpSpPr>
            <p:sp>
              <p:nvSpPr>
                <p:cNvPr id="68" name="Rectangle 20">
                  <a:extLst>
                    <a:ext uri="{FF2B5EF4-FFF2-40B4-BE49-F238E27FC236}">
                      <a16:creationId xmlns:a16="http://schemas.microsoft.com/office/drawing/2014/main" id="{823C3913-8FC3-024B-A63D-39FF61E44B97}"/>
                    </a:ext>
                  </a:extLst>
                </p:cNvPr>
                <p:cNvSpPr/>
                <p:nvPr/>
              </p:nvSpPr>
              <p:spPr>
                <a:xfrm>
                  <a:off x="4598906" y="3953364"/>
                  <a:ext cx="1468256" cy="316434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22">
                  <a:extLst>
                    <a:ext uri="{FF2B5EF4-FFF2-40B4-BE49-F238E27FC236}">
                      <a16:creationId xmlns:a16="http://schemas.microsoft.com/office/drawing/2014/main" id="{CA90954F-6F02-B74B-9427-587B93B9296F}"/>
                    </a:ext>
                  </a:extLst>
                </p:cNvPr>
                <p:cNvSpPr/>
                <p:nvPr/>
              </p:nvSpPr>
              <p:spPr>
                <a:xfrm>
                  <a:off x="5255191" y="4033739"/>
                  <a:ext cx="155684" cy="15568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Straight Connector 23">
                <a:extLst>
                  <a:ext uri="{FF2B5EF4-FFF2-40B4-BE49-F238E27FC236}">
                    <a16:creationId xmlns:a16="http://schemas.microsoft.com/office/drawing/2014/main" id="{E82B18E3-8E4E-0F48-9B5E-AC73C4B00B92}"/>
                  </a:ext>
                </a:extLst>
              </p:cNvPr>
              <p:cNvCxnSpPr>
                <a:stCxn id="68" idx="2"/>
                <a:endCxn id="11" idx="0"/>
              </p:cNvCxnSpPr>
              <p:nvPr/>
            </p:nvCxnSpPr>
            <p:spPr>
              <a:xfrm>
                <a:off x="5333034" y="4269798"/>
                <a:ext cx="0" cy="1015755"/>
              </a:xfrm>
              <a:prstGeom prst="lin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7">
                <a:extLst>
                  <a:ext uri="{FF2B5EF4-FFF2-40B4-BE49-F238E27FC236}">
                    <a16:creationId xmlns:a16="http://schemas.microsoft.com/office/drawing/2014/main" id="{22734B2C-3C4D-E545-A5D0-44CE0CEB7724}"/>
                  </a:ext>
                </a:extLst>
              </p:cNvPr>
              <p:cNvSpPr/>
              <p:nvPr/>
            </p:nvSpPr>
            <p:spPr>
              <a:xfrm>
                <a:off x="6309987" y="1849075"/>
                <a:ext cx="1088535" cy="1088534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24">
                <a:extLst>
                  <a:ext uri="{FF2B5EF4-FFF2-40B4-BE49-F238E27FC236}">
                    <a16:creationId xmlns:a16="http://schemas.microsoft.com/office/drawing/2014/main" id="{5192579C-E08D-DB46-91EE-CB69C6CA2C42}"/>
                  </a:ext>
                </a:extLst>
              </p:cNvPr>
              <p:cNvGrpSpPr/>
              <p:nvPr/>
            </p:nvGrpSpPr>
            <p:grpSpPr>
              <a:xfrm>
                <a:off x="6120128" y="3953364"/>
                <a:ext cx="1468256" cy="316434"/>
                <a:chOff x="6120128" y="3953364"/>
                <a:chExt cx="1468256" cy="316434"/>
              </a:xfrm>
            </p:grpSpPr>
            <p:sp>
              <p:nvSpPr>
                <p:cNvPr id="66" name="Rectangle 16">
                  <a:extLst>
                    <a:ext uri="{FF2B5EF4-FFF2-40B4-BE49-F238E27FC236}">
                      <a16:creationId xmlns:a16="http://schemas.microsoft.com/office/drawing/2014/main" id="{C00856F0-3D47-094A-AD36-DE6B76535C1B}"/>
                    </a:ext>
                  </a:extLst>
                </p:cNvPr>
                <p:cNvSpPr/>
                <p:nvPr/>
              </p:nvSpPr>
              <p:spPr>
                <a:xfrm>
                  <a:off x="6120128" y="3953364"/>
                  <a:ext cx="1468256" cy="316434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18">
                  <a:extLst>
                    <a:ext uri="{FF2B5EF4-FFF2-40B4-BE49-F238E27FC236}">
                      <a16:creationId xmlns:a16="http://schemas.microsoft.com/office/drawing/2014/main" id="{D4020448-964C-5641-8DD1-209E84D65A14}"/>
                    </a:ext>
                  </a:extLst>
                </p:cNvPr>
                <p:cNvSpPr/>
                <p:nvPr/>
              </p:nvSpPr>
              <p:spPr>
                <a:xfrm>
                  <a:off x="6776413" y="4033738"/>
                  <a:ext cx="155684" cy="15568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6" name="Straight Connector 19">
                <a:extLst>
                  <a:ext uri="{FF2B5EF4-FFF2-40B4-BE49-F238E27FC236}">
                    <a16:creationId xmlns:a16="http://schemas.microsoft.com/office/drawing/2014/main" id="{6CF23535-0B9D-3046-877F-4F2F6EBAD1EA}"/>
                  </a:ext>
                </a:extLst>
              </p:cNvPr>
              <p:cNvCxnSpPr/>
              <p:nvPr/>
            </p:nvCxnSpPr>
            <p:spPr>
              <a:xfrm flipH="1">
                <a:off x="6854255" y="2937609"/>
                <a:ext cx="1" cy="1015755"/>
              </a:xfrm>
              <a:prstGeom prst="line">
                <a:avLst/>
              </a:prstGeom>
              <a:ln w="381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Oval 31">
                <a:extLst>
                  <a:ext uri="{FF2B5EF4-FFF2-40B4-BE49-F238E27FC236}">
                    <a16:creationId xmlns:a16="http://schemas.microsoft.com/office/drawing/2014/main" id="{44179A8D-B167-4D48-B8A3-E88B162EB524}"/>
                  </a:ext>
                </a:extLst>
              </p:cNvPr>
              <p:cNvSpPr/>
              <p:nvPr/>
            </p:nvSpPr>
            <p:spPr>
              <a:xfrm>
                <a:off x="7838331" y="5285553"/>
                <a:ext cx="1088535" cy="108853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35">
                <a:extLst>
                  <a:ext uri="{FF2B5EF4-FFF2-40B4-BE49-F238E27FC236}">
                    <a16:creationId xmlns:a16="http://schemas.microsoft.com/office/drawing/2014/main" id="{5D93598A-9F03-4C4C-98FC-AD15D9381E7C}"/>
                  </a:ext>
                </a:extLst>
              </p:cNvPr>
              <p:cNvGrpSpPr/>
              <p:nvPr/>
            </p:nvGrpSpPr>
            <p:grpSpPr>
              <a:xfrm>
                <a:off x="7648471" y="3953364"/>
                <a:ext cx="1468256" cy="316434"/>
                <a:chOff x="7648471" y="3953364"/>
                <a:chExt cx="1468256" cy="316434"/>
              </a:xfrm>
            </p:grpSpPr>
            <p:sp>
              <p:nvSpPr>
                <p:cNvPr id="64" name="Rectangle 30">
                  <a:extLst>
                    <a:ext uri="{FF2B5EF4-FFF2-40B4-BE49-F238E27FC236}">
                      <a16:creationId xmlns:a16="http://schemas.microsoft.com/office/drawing/2014/main" id="{ACC59116-C140-BA4A-B449-7727857BE581}"/>
                    </a:ext>
                  </a:extLst>
                </p:cNvPr>
                <p:cNvSpPr/>
                <p:nvPr/>
              </p:nvSpPr>
              <p:spPr>
                <a:xfrm>
                  <a:off x="7648471" y="3953364"/>
                  <a:ext cx="1468256" cy="316434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32">
                  <a:extLst>
                    <a:ext uri="{FF2B5EF4-FFF2-40B4-BE49-F238E27FC236}">
                      <a16:creationId xmlns:a16="http://schemas.microsoft.com/office/drawing/2014/main" id="{D577BA4B-2471-3F41-9A9B-C971A66AA0DF}"/>
                    </a:ext>
                  </a:extLst>
                </p:cNvPr>
                <p:cNvSpPr/>
                <p:nvPr/>
              </p:nvSpPr>
              <p:spPr>
                <a:xfrm>
                  <a:off x="8304756" y="4033739"/>
                  <a:ext cx="155684" cy="15568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9" name="Straight Connector 33">
                <a:extLst>
                  <a:ext uri="{FF2B5EF4-FFF2-40B4-BE49-F238E27FC236}">
                    <a16:creationId xmlns:a16="http://schemas.microsoft.com/office/drawing/2014/main" id="{4CC552A7-D4FC-AF44-9573-C7B9C5967491}"/>
                  </a:ext>
                </a:extLst>
              </p:cNvPr>
              <p:cNvCxnSpPr>
                <a:stCxn id="64" idx="2"/>
                <a:endCxn id="17" idx="0"/>
              </p:cNvCxnSpPr>
              <p:nvPr/>
            </p:nvCxnSpPr>
            <p:spPr>
              <a:xfrm flipH="1">
                <a:off x="8382599" y="4269798"/>
                <a:ext cx="1" cy="1015755"/>
              </a:xfrm>
              <a:prstGeom prst="line">
                <a:avLst/>
              </a:prstGeom>
              <a:ln w="381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Oval 27">
                <a:extLst>
                  <a:ext uri="{FF2B5EF4-FFF2-40B4-BE49-F238E27FC236}">
                    <a16:creationId xmlns:a16="http://schemas.microsoft.com/office/drawing/2014/main" id="{1675564F-19AA-1E41-B870-AF447A698A4F}"/>
                  </a:ext>
                </a:extLst>
              </p:cNvPr>
              <p:cNvSpPr/>
              <p:nvPr/>
            </p:nvSpPr>
            <p:spPr>
              <a:xfrm>
                <a:off x="9368545" y="1849075"/>
                <a:ext cx="1088535" cy="1088534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36">
                <a:extLst>
                  <a:ext uri="{FF2B5EF4-FFF2-40B4-BE49-F238E27FC236}">
                    <a16:creationId xmlns:a16="http://schemas.microsoft.com/office/drawing/2014/main" id="{0E48FFA6-A56C-314F-B5DD-9A3A78A6D373}"/>
                  </a:ext>
                </a:extLst>
              </p:cNvPr>
              <p:cNvGrpSpPr/>
              <p:nvPr/>
            </p:nvGrpSpPr>
            <p:grpSpPr>
              <a:xfrm>
                <a:off x="9169693" y="3953364"/>
                <a:ext cx="1468256" cy="316434"/>
                <a:chOff x="9169693" y="3953364"/>
                <a:chExt cx="1468256" cy="316434"/>
              </a:xfrm>
            </p:grpSpPr>
            <p:sp>
              <p:nvSpPr>
                <p:cNvPr id="62" name="Rectangle 26">
                  <a:extLst>
                    <a:ext uri="{FF2B5EF4-FFF2-40B4-BE49-F238E27FC236}">
                      <a16:creationId xmlns:a16="http://schemas.microsoft.com/office/drawing/2014/main" id="{FC47DBA9-5294-8E4D-BF5A-D462A5C09C1F}"/>
                    </a:ext>
                  </a:extLst>
                </p:cNvPr>
                <p:cNvSpPr/>
                <p:nvPr/>
              </p:nvSpPr>
              <p:spPr>
                <a:xfrm>
                  <a:off x="9169693" y="3953364"/>
                  <a:ext cx="1468256" cy="316434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Oval 28">
                  <a:extLst>
                    <a:ext uri="{FF2B5EF4-FFF2-40B4-BE49-F238E27FC236}">
                      <a16:creationId xmlns:a16="http://schemas.microsoft.com/office/drawing/2014/main" id="{A921DDEB-AEAF-BE4D-A579-B22F884842CF}"/>
                    </a:ext>
                  </a:extLst>
                </p:cNvPr>
                <p:cNvSpPr/>
                <p:nvPr/>
              </p:nvSpPr>
              <p:spPr>
                <a:xfrm>
                  <a:off x="9825979" y="4033738"/>
                  <a:ext cx="155684" cy="15568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2" name="Straight Connector 29">
                <a:extLst>
                  <a:ext uri="{FF2B5EF4-FFF2-40B4-BE49-F238E27FC236}">
                    <a16:creationId xmlns:a16="http://schemas.microsoft.com/office/drawing/2014/main" id="{67C9551D-C052-2746-BF7E-D106261584A7}"/>
                  </a:ext>
                </a:extLst>
              </p:cNvPr>
              <p:cNvCxnSpPr/>
              <p:nvPr/>
            </p:nvCxnSpPr>
            <p:spPr>
              <a:xfrm flipH="1">
                <a:off x="9912812" y="2937609"/>
                <a:ext cx="1" cy="1015755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Inhaltsplatzhalter 4">
                <a:extLst>
                  <a:ext uri="{FF2B5EF4-FFF2-40B4-BE49-F238E27FC236}">
                    <a16:creationId xmlns:a16="http://schemas.microsoft.com/office/drawing/2014/main" id="{8B67F62F-B474-7E4A-8569-1B604A70AB17}"/>
                  </a:ext>
                </a:extLst>
              </p:cNvPr>
              <p:cNvSpPr txBox="1"/>
              <p:nvPr/>
            </p:nvSpPr>
            <p:spPr>
              <a:xfrm>
                <a:off x="1566316" y="3482620"/>
                <a:ext cx="1443726" cy="406309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</a:bodyPr>
              <a:lstStyle>
                <a:lvl1pPr marL="273050" indent="-273050" algn="l" defTabSz="913765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Wingdings" panose="05000000000000000000" pitchFamily="2" charset="2"/>
                  <a:buChar char="§"/>
                  <a:defRPr sz="23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1pPr>
                <a:lvl2pPr marL="807720" indent="-273050" algn="l" defTabSz="913765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20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2pPr>
                <a:lvl3pPr marL="1080770" indent="-177800" algn="l" defTabSz="913765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9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3pPr>
                <a:lvl4pPr marL="1436370" indent="-177800" algn="l" defTabSz="913765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6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4pPr>
                <a:lvl5pPr marL="1793240" indent="-179070" algn="l" defTabSz="913765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6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5pPr>
                <a:lvl6pPr marL="2513965" indent="-228600" algn="l" defTabSz="91376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165" indent="-228600" algn="l" defTabSz="91376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730" indent="-228600" algn="l" defTabSz="91376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930" indent="-228600" algn="l" defTabSz="91376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spcAft>
                    <a:spcPts val="1200"/>
                  </a:spcAft>
                  <a:buNone/>
                </a:pPr>
                <a:r>
                  <a:rPr lang="en-US" sz="2000" b="1" dirty="0">
                    <a:solidFill>
                      <a:schemeClr val="accent1"/>
                    </a:solidFill>
                    <a:latin typeface="+mj-lt"/>
                  </a:rPr>
                  <a:t>201</a:t>
                </a:r>
                <a:r>
                  <a:rPr lang="en-US" altLang="zh-CN" sz="2000" b="1" dirty="0">
                    <a:solidFill>
                      <a:schemeClr val="accent1"/>
                    </a:solidFill>
                    <a:latin typeface="+mj-lt"/>
                  </a:rPr>
                  <a:t>7.12</a:t>
                </a:r>
                <a:endParaRPr lang="en-US" sz="1600" dirty="0">
                  <a:solidFill>
                    <a:schemeClr val="accent1"/>
                  </a:solidFill>
                  <a:latin typeface="+mn-lt"/>
                </a:endParaRPr>
              </a:p>
            </p:txBody>
          </p:sp>
          <p:sp>
            <p:nvSpPr>
              <p:cNvPr id="24" name="Inhaltsplatzhalter 4">
                <a:extLst>
                  <a:ext uri="{FF2B5EF4-FFF2-40B4-BE49-F238E27FC236}">
                    <a16:creationId xmlns:a16="http://schemas.microsoft.com/office/drawing/2014/main" id="{B391F5C2-7DC6-B24E-AAFD-3595E0DF280E}"/>
                  </a:ext>
                </a:extLst>
              </p:cNvPr>
              <p:cNvSpPr txBox="1"/>
              <p:nvPr/>
            </p:nvSpPr>
            <p:spPr>
              <a:xfrm>
                <a:off x="3091243" y="4404448"/>
                <a:ext cx="1443726" cy="406309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</a:bodyPr>
              <a:lstStyle>
                <a:lvl1pPr marL="273050" indent="-273050" algn="l" defTabSz="913765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Wingdings" panose="05000000000000000000" pitchFamily="2" charset="2"/>
                  <a:buChar char="§"/>
                  <a:defRPr sz="23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1pPr>
                <a:lvl2pPr marL="807720" indent="-273050" algn="l" defTabSz="913765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20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2pPr>
                <a:lvl3pPr marL="1080770" indent="-177800" algn="l" defTabSz="913765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9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3pPr>
                <a:lvl4pPr marL="1436370" indent="-177800" algn="l" defTabSz="913765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6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4pPr>
                <a:lvl5pPr marL="1793240" indent="-179070" algn="l" defTabSz="913765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6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5pPr>
                <a:lvl6pPr marL="2513965" indent="-228600" algn="l" defTabSz="91376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165" indent="-228600" algn="l" defTabSz="91376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730" indent="-228600" algn="l" defTabSz="91376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930" indent="-228600" algn="l" defTabSz="91376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spcAft>
                    <a:spcPts val="1200"/>
                  </a:spcAft>
                  <a:buNone/>
                </a:pPr>
                <a:r>
                  <a:rPr lang="en-US" sz="2000" b="1" dirty="0">
                    <a:solidFill>
                      <a:schemeClr val="accent2"/>
                    </a:solidFill>
                    <a:latin typeface="+mj-lt"/>
                  </a:rPr>
                  <a:t>201</a:t>
                </a:r>
                <a:r>
                  <a:rPr lang="en-US" altLang="zh-CN" sz="2000" b="1" dirty="0">
                    <a:solidFill>
                      <a:schemeClr val="accent2"/>
                    </a:solidFill>
                    <a:latin typeface="+mj-lt"/>
                  </a:rPr>
                  <a:t>8.05</a:t>
                </a:r>
                <a:endParaRPr lang="en-US" sz="1600" dirty="0">
                  <a:solidFill>
                    <a:schemeClr val="accent2"/>
                  </a:solidFill>
                  <a:latin typeface="+mn-lt"/>
                </a:endParaRPr>
              </a:p>
            </p:txBody>
          </p:sp>
          <p:sp>
            <p:nvSpPr>
              <p:cNvPr id="25" name="Inhaltsplatzhalter 4">
                <a:extLst>
                  <a:ext uri="{FF2B5EF4-FFF2-40B4-BE49-F238E27FC236}">
                    <a16:creationId xmlns:a16="http://schemas.microsoft.com/office/drawing/2014/main" id="{9E4EA4A8-67A9-7F42-9B9D-E498C296451F}"/>
                  </a:ext>
                </a:extLst>
              </p:cNvPr>
              <p:cNvSpPr txBox="1"/>
              <p:nvPr/>
            </p:nvSpPr>
            <p:spPr>
              <a:xfrm>
                <a:off x="4616171" y="3482620"/>
                <a:ext cx="1443726" cy="406309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</a:bodyPr>
              <a:lstStyle>
                <a:lvl1pPr marL="273050" indent="-273050" algn="l" defTabSz="913765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Wingdings" panose="05000000000000000000" pitchFamily="2" charset="2"/>
                  <a:buChar char="§"/>
                  <a:defRPr sz="23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1pPr>
                <a:lvl2pPr marL="807720" indent="-273050" algn="l" defTabSz="913765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20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2pPr>
                <a:lvl3pPr marL="1080770" indent="-177800" algn="l" defTabSz="913765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9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3pPr>
                <a:lvl4pPr marL="1436370" indent="-177800" algn="l" defTabSz="913765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6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4pPr>
                <a:lvl5pPr marL="1793240" indent="-179070" algn="l" defTabSz="913765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6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5pPr>
                <a:lvl6pPr marL="2513965" indent="-228600" algn="l" defTabSz="91376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165" indent="-228600" algn="l" defTabSz="91376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730" indent="-228600" algn="l" defTabSz="91376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930" indent="-228600" algn="l" defTabSz="91376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spcAft>
                    <a:spcPts val="1200"/>
                  </a:spcAft>
                  <a:buNone/>
                </a:pPr>
                <a:r>
                  <a:rPr lang="en-US" altLang="zh-CN" sz="2000" b="1" dirty="0">
                    <a:solidFill>
                      <a:schemeClr val="accent3"/>
                    </a:solidFill>
                    <a:latin typeface="+mj-lt"/>
                  </a:rPr>
                  <a:t>2019.02</a:t>
                </a:r>
                <a:endParaRPr lang="en-US" sz="1600" dirty="0">
                  <a:solidFill>
                    <a:schemeClr val="accent3"/>
                  </a:solidFill>
                  <a:latin typeface="+mn-lt"/>
                </a:endParaRPr>
              </a:p>
            </p:txBody>
          </p:sp>
          <p:sp>
            <p:nvSpPr>
              <p:cNvPr id="26" name="Inhaltsplatzhalter 4">
                <a:extLst>
                  <a:ext uri="{FF2B5EF4-FFF2-40B4-BE49-F238E27FC236}">
                    <a16:creationId xmlns:a16="http://schemas.microsoft.com/office/drawing/2014/main" id="{DC303DE6-7C73-4B46-AFC9-C4CC9810865B}"/>
                  </a:ext>
                </a:extLst>
              </p:cNvPr>
              <p:cNvSpPr txBox="1"/>
              <p:nvPr/>
            </p:nvSpPr>
            <p:spPr>
              <a:xfrm>
                <a:off x="6141097" y="4404448"/>
                <a:ext cx="1443726" cy="406309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</a:bodyPr>
              <a:lstStyle>
                <a:lvl1pPr marL="273050" indent="-273050" algn="l" defTabSz="913765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Wingdings" panose="05000000000000000000" pitchFamily="2" charset="2"/>
                  <a:buChar char="§"/>
                  <a:defRPr sz="23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1pPr>
                <a:lvl2pPr marL="807720" indent="-273050" algn="l" defTabSz="913765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20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2pPr>
                <a:lvl3pPr marL="1080770" indent="-177800" algn="l" defTabSz="913765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9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3pPr>
                <a:lvl4pPr marL="1436370" indent="-177800" algn="l" defTabSz="913765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6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4pPr>
                <a:lvl5pPr marL="1793240" indent="-179070" algn="l" defTabSz="913765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6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5pPr>
                <a:lvl6pPr marL="2513965" indent="-228600" algn="l" defTabSz="91376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165" indent="-228600" algn="l" defTabSz="91376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730" indent="-228600" algn="l" defTabSz="91376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930" indent="-228600" algn="l" defTabSz="91376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spcAft>
                    <a:spcPts val="1200"/>
                  </a:spcAft>
                  <a:buNone/>
                </a:pPr>
                <a:r>
                  <a:rPr lang="en-US" sz="2000" b="1" dirty="0">
                    <a:solidFill>
                      <a:schemeClr val="accent4"/>
                    </a:solidFill>
                    <a:latin typeface="+mj-lt"/>
                  </a:rPr>
                  <a:t>201</a:t>
                </a:r>
                <a:r>
                  <a:rPr lang="en-US" altLang="zh-CN" sz="2000" b="1" dirty="0">
                    <a:solidFill>
                      <a:schemeClr val="accent4"/>
                    </a:solidFill>
                    <a:latin typeface="+mj-lt"/>
                  </a:rPr>
                  <a:t>9.03</a:t>
                </a:r>
                <a:endParaRPr lang="en-US" sz="1600" dirty="0">
                  <a:solidFill>
                    <a:schemeClr val="accent4"/>
                  </a:solidFill>
                  <a:latin typeface="+mn-lt"/>
                </a:endParaRPr>
              </a:p>
            </p:txBody>
          </p:sp>
          <p:sp>
            <p:nvSpPr>
              <p:cNvPr id="27" name="Inhaltsplatzhalter 4">
                <a:extLst>
                  <a:ext uri="{FF2B5EF4-FFF2-40B4-BE49-F238E27FC236}">
                    <a16:creationId xmlns:a16="http://schemas.microsoft.com/office/drawing/2014/main" id="{7299E409-FE24-9E42-B107-C9E84D2D1D53}"/>
                  </a:ext>
                </a:extLst>
              </p:cNvPr>
              <p:cNvSpPr txBox="1"/>
              <p:nvPr/>
            </p:nvSpPr>
            <p:spPr>
              <a:xfrm>
                <a:off x="7666024" y="3482620"/>
                <a:ext cx="1443726" cy="406309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</a:bodyPr>
              <a:lstStyle>
                <a:lvl1pPr marL="273050" indent="-273050" algn="l" defTabSz="913765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Wingdings" panose="05000000000000000000" pitchFamily="2" charset="2"/>
                  <a:buChar char="§"/>
                  <a:defRPr sz="23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1pPr>
                <a:lvl2pPr marL="807720" indent="-273050" algn="l" defTabSz="913765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20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2pPr>
                <a:lvl3pPr marL="1080770" indent="-177800" algn="l" defTabSz="913765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9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3pPr>
                <a:lvl4pPr marL="1436370" indent="-177800" algn="l" defTabSz="913765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6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4pPr>
                <a:lvl5pPr marL="1793240" indent="-179070" algn="l" defTabSz="913765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6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5pPr>
                <a:lvl6pPr marL="2513965" indent="-228600" algn="l" defTabSz="91376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165" indent="-228600" algn="l" defTabSz="91376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730" indent="-228600" algn="l" defTabSz="91376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930" indent="-228600" algn="l" defTabSz="91376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spcAft>
                    <a:spcPts val="1200"/>
                  </a:spcAft>
                  <a:buNone/>
                </a:pPr>
                <a:r>
                  <a:rPr lang="en-US" sz="2000" b="1" dirty="0">
                    <a:solidFill>
                      <a:schemeClr val="accent5"/>
                    </a:solidFill>
                    <a:latin typeface="+mj-lt"/>
                  </a:rPr>
                  <a:t>201</a:t>
                </a:r>
                <a:r>
                  <a:rPr lang="en-US" altLang="zh-CN" sz="2000" b="1" dirty="0">
                    <a:solidFill>
                      <a:schemeClr val="accent5"/>
                    </a:solidFill>
                    <a:latin typeface="+mj-lt"/>
                  </a:rPr>
                  <a:t>9.05</a:t>
                </a:r>
                <a:endParaRPr lang="en-US" sz="1600" dirty="0">
                  <a:solidFill>
                    <a:schemeClr val="accent5"/>
                  </a:solidFill>
                  <a:latin typeface="+mn-lt"/>
                </a:endParaRPr>
              </a:p>
            </p:txBody>
          </p:sp>
          <p:sp>
            <p:nvSpPr>
              <p:cNvPr id="28" name="Inhaltsplatzhalter 4">
                <a:extLst>
                  <a:ext uri="{FF2B5EF4-FFF2-40B4-BE49-F238E27FC236}">
                    <a16:creationId xmlns:a16="http://schemas.microsoft.com/office/drawing/2014/main" id="{967FB992-5A5E-744D-9D97-A77EC20F75E9}"/>
                  </a:ext>
                </a:extLst>
              </p:cNvPr>
              <p:cNvSpPr txBox="1"/>
              <p:nvPr/>
            </p:nvSpPr>
            <p:spPr>
              <a:xfrm>
                <a:off x="9190949" y="4465390"/>
                <a:ext cx="1443726" cy="284424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</a:bodyPr>
              <a:lstStyle>
                <a:lvl1pPr marL="273050" indent="-273050" algn="l" defTabSz="913765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Wingdings" panose="05000000000000000000" pitchFamily="2" charset="2"/>
                  <a:buChar char="§"/>
                  <a:defRPr sz="23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1pPr>
                <a:lvl2pPr marL="807720" indent="-273050" algn="l" defTabSz="913765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20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2pPr>
                <a:lvl3pPr marL="1080770" indent="-177800" algn="l" defTabSz="913765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9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3pPr>
                <a:lvl4pPr marL="1436370" indent="-177800" algn="l" defTabSz="913765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6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4pPr>
                <a:lvl5pPr marL="1793240" indent="-179070" algn="l" defTabSz="913765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6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5pPr>
                <a:lvl6pPr marL="2513965" indent="-228600" algn="l" defTabSz="91376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165" indent="-228600" algn="l" defTabSz="91376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730" indent="-228600" algn="l" defTabSz="91376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930" indent="-228600" algn="l" defTabSz="91376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spcAft>
                    <a:spcPts val="1200"/>
                  </a:spcAft>
                  <a:buNone/>
                </a:pPr>
                <a:r>
                  <a:rPr lang="en-US" altLang="zh-CN" sz="2000" b="1" dirty="0">
                    <a:solidFill>
                      <a:schemeClr val="accent6"/>
                    </a:solidFill>
                    <a:latin typeface="+mj-lt"/>
                  </a:rPr>
                  <a:t>2019.08</a:t>
                </a:r>
                <a:endParaRPr lang="en-US" sz="1600" dirty="0">
                  <a:solidFill>
                    <a:schemeClr val="accent6"/>
                  </a:solidFill>
                  <a:latin typeface="+mn-lt"/>
                </a:endParaRPr>
              </a:p>
            </p:txBody>
          </p:sp>
          <p:sp>
            <p:nvSpPr>
              <p:cNvPr id="29" name="Inhaltsplatzhalter 4">
                <a:extLst>
                  <a:ext uri="{FF2B5EF4-FFF2-40B4-BE49-F238E27FC236}">
                    <a16:creationId xmlns:a16="http://schemas.microsoft.com/office/drawing/2014/main" id="{AF870A80-929A-2E4D-B299-7F9DF74AEB46}"/>
                  </a:ext>
                </a:extLst>
              </p:cNvPr>
              <p:cNvSpPr txBox="1"/>
              <p:nvPr/>
            </p:nvSpPr>
            <p:spPr>
              <a:xfrm>
                <a:off x="5893233" y="5053722"/>
                <a:ext cx="2184015" cy="398193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</a:bodyPr>
              <a:lstStyle>
                <a:lvl1pPr marL="273050" indent="-273050" algn="l" defTabSz="913765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Wingdings" panose="05000000000000000000" pitchFamily="2" charset="2"/>
                  <a:buChar char="§"/>
                  <a:defRPr sz="23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1pPr>
                <a:lvl2pPr marL="807720" indent="-273050" algn="l" defTabSz="913765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20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2pPr>
                <a:lvl3pPr marL="1080770" indent="-177800" algn="l" defTabSz="913765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9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3pPr>
                <a:lvl4pPr marL="1436370" indent="-177800" algn="l" defTabSz="913765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6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4pPr>
                <a:lvl5pPr marL="1793240" indent="-179070" algn="l" defTabSz="913765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6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5pPr>
                <a:lvl6pPr marL="2513965" indent="-228600" algn="l" defTabSz="91376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165" indent="-228600" algn="l" defTabSz="91376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730" indent="-228600" algn="l" defTabSz="91376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930" indent="-228600" algn="l" defTabSz="91376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spcAft>
                    <a:spcPts val="1200"/>
                  </a:spcAft>
                  <a:buNone/>
                </a:pPr>
                <a:r>
                  <a:rPr lang="en-US" sz="1600" b="1" dirty="0" err="1">
                    <a:solidFill>
                      <a:schemeClr val="accent4"/>
                    </a:solidFill>
                    <a:latin typeface="+mj-lt"/>
                  </a:rPr>
                  <a:t>外部种子用户使用</a:t>
                </a:r>
                <a:br>
                  <a:rPr lang="en-US" sz="1400" b="1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</a:b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3</a:t>
                </a: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月</a:t>
                </a: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30</a:t>
                </a: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号正式对外开源 </a:t>
                </a: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–</a:t>
                </a: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1.0.0</a:t>
                </a: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版本</a:t>
                </a: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</a:p>
            </p:txBody>
          </p:sp>
          <p:sp>
            <p:nvSpPr>
              <p:cNvPr id="30" name="Inhaltsplatzhalter 4">
                <a:extLst>
                  <a:ext uri="{FF2B5EF4-FFF2-40B4-BE49-F238E27FC236}">
                    <a16:creationId xmlns:a16="http://schemas.microsoft.com/office/drawing/2014/main" id="{A1362583-AA70-274B-855D-C4213B8C26CE}"/>
                  </a:ext>
                </a:extLst>
              </p:cNvPr>
              <p:cNvSpPr txBox="1"/>
              <p:nvPr/>
            </p:nvSpPr>
            <p:spPr>
              <a:xfrm>
                <a:off x="4367335" y="2806307"/>
                <a:ext cx="1942867" cy="398193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</a:bodyPr>
              <a:lstStyle>
                <a:lvl1pPr marL="273050" indent="-273050" algn="l" defTabSz="913765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Wingdings" panose="05000000000000000000" pitchFamily="2" charset="2"/>
                  <a:buChar char="§"/>
                  <a:defRPr sz="23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1pPr>
                <a:lvl2pPr marL="807720" indent="-273050" algn="l" defTabSz="913765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20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2pPr>
                <a:lvl3pPr marL="1080770" indent="-177800" algn="l" defTabSz="913765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9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3pPr>
                <a:lvl4pPr marL="1436370" indent="-177800" algn="l" defTabSz="913765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6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4pPr>
                <a:lvl5pPr marL="1793240" indent="-179070" algn="l" defTabSz="913765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6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5pPr>
                <a:lvl6pPr marL="2513965" indent="-228600" algn="l" defTabSz="91376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165" indent="-228600" algn="l" defTabSz="91376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730" indent="-228600" algn="l" defTabSz="91376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930" indent="-228600" algn="l" defTabSz="91376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spcAft>
                    <a:spcPts val="1200"/>
                  </a:spcAft>
                  <a:buNone/>
                </a:pPr>
                <a:r>
                  <a:rPr lang="en-US" sz="1600" b="1" dirty="0" err="1">
                    <a:solidFill>
                      <a:schemeClr val="accent3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决定开源</a:t>
                </a:r>
                <a:br>
                  <a:rPr lang="en-US" sz="1400" b="1" dirty="0">
                    <a:solidFill>
                      <a:schemeClr val="bg1">
                        <a:lumMod val="50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</a:b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花了</a:t>
                </a: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2</a:t>
                </a: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个月进行重构升级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1" name="Inhaltsplatzhalter 4">
                <a:extLst>
                  <a:ext uri="{FF2B5EF4-FFF2-40B4-BE49-F238E27FC236}">
                    <a16:creationId xmlns:a16="http://schemas.microsoft.com/office/drawing/2014/main" id="{CD1D1EA0-B9BB-A847-8F22-B58794A2C332}"/>
                  </a:ext>
                </a:extLst>
              </p:cNvPr>
              <p:cNvSpPr txBox="1"/>
              <p:nvPr/>
            </p:nvSpPr>
            <p:spPr>
              <a:xfrm>
                <a:off x="2841438" y="5067944"/>
                <a:ext cx="1942867" cy="369751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</a:bodyPr>
              <a:lstStyle>
                <a:lvl1pPr marL="273050" indent="-273050" algn="l" defTabSz="913765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Wingdings" panose="05000000000000000000" pitchFamily="2" charset="2"/>
                  <a:buChar char="§"/>
                  <a:defRPr sz="23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1pPr>
                <a:lvl2pPr marL="807720" indent="-273050" algn="l" defTabSz="913765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20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2pPr>
                <a:lvl3pPr marL="1080770" indent="-177800" algn="l" defTabSz="913765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9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3pPr>
                <a:lvl4pPr marL="1436370" indent="-177800" algn="l" defTabSz="913765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6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4pPr>
                <a:lvl5pPr marL="1793240" indent="-179070" algn="l" defTabSz="913765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6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5pPr>
                <a:lvl6pPr marL="2513965" indent="-228600" algn="l" defTabSz="91376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165" indent="-228600" algn="l" defTabSz="91376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730" indent="-228600" algn="l" defTabSz="91376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930" indent="-228600" algn="l" defTabSz="91376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spcAft>
                    <a:spcPts val="1200"/>
                  </a:spcAft>
                  <a:buNone/>
                </a:pPr>
                <a:r>
                  <a:rPr lang="en-US" sz="1400" b="1" dirty="0" err="1">
                    <a:solidFill>
                      <a:schemeClr val="accent2"/>
                    </a:solidFill>
                    <a:latin typeface="+mj-lt"/>
                  </a:rPr>
                  <a:t>内部使用</a:t>
                </a:r>
                <a:br>
                  <a:rPr lang="en-US" sz="1400" b="1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</a:br>
                <a:r>
                  <a:rPr lang="en-US" sz="1200" dirty="0" err="1">
                    <a:solidFill>
                      <a:schemeClr val="bg1">
                        <a:lumMod val="50000"/>
                      </a:schemeClr>
                    </a:solidFill>
                    <a:latin typeface="+mn-lt"/>
                  </a:rPr>
                  <a:t>千帆产品线使用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32" name="Inhaltsplatzhalter 4">
                <a:extLst>
                  <a:ext uri="{FF2B5EF4-FFF2-40B4-BE49-F238E27FC236}">
                    <a16:creationId xmlns:a16="http://schemas.microsoft.com/office/drawing/2014/main" id="{733DCE4B-1BA2-3E4D-8BEB-7094F2627DB4}"/>
                  </a:ext>
                </a:extLst>
              </p:cNvPr>
              <p:cNvSpPr txBox="1"/>
              <p:nvPr/>
            </p:nvSpPr>
            <p:spPr>
              <a:xfrm>
                <a:off x="1300983" y="2761972"/>
                <a:ext cx="1942869" cy="398193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</a:bodyPr>
              <a:lstStyle>
                <a:lvl1pPr marL="273050" indent="-273050" algn="l" defTabSz="913765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Wingdings" panose="05000000000000000000" pitchFamily="2" charset="2"/>
                  <a:buChar char="§"/>
                  <a:defRPr sz="23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1pPr>
                <a:lvl2pPr marL="807720" indent="-273050" algn="l" defTabSz="913765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20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2pPr>
                <a:lvl3pPr marL="1080770" indent="-177800" algn="l" defTabSz="913765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9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3pPr>
                <a:lvl4pPr marL="1436370" indent="-177800" algn="l" defTabSz="913765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6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4pPr>
                <a:lvl5pPr marL="1793240" indent="-179070" algn="l" defTabSz="913765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6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5pPr>
                <a:lvl6pPr marL="2513965" indent="-228600" algn="l" defTabSz="91376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165" indent="-228600" algn="l" defTabSz="91376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730" indent="-228600" algn="l" defTabSz="91376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930" indent="-228600" algn="l" defTabSz="91376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spcAft>
                    <a:spcPts val="1200"/>
                  </a:spcAft>
                  <a:buNone/>
                </a:pPr>
                <a:r>
                  <a:rPr lang="en-US" sz="1600" b="1" dirty="0" err="1">
                    <a:solidFill>
                      <a:schemeClr val="accent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DolphinScheduler</a:t>
                </a:r>
                <a:b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</a:br>
                <a:r>
                  <a:rPr lang="en-US" sz="1200" dirty="0" err="1">
                    <a:solidFill>
                      <a:schemeClr val="bg1">
                        <a:lumMod val="50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架构</a:t>
                </a:r>
                <a:r>
                  <a:rPr lang="en-US" altLang="zh-CN" sz="1200" dirty="0" err="1">
                    <a:solidFill>
                      <a:schemeClr val="bg1">
                        <a:lumMod val="50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设计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3" name="Inhaltsplatzhalter 4">
                <a:extLst>
                  <a:ext uri="{FF2B5EF4-FFF2-40B4-BE49-F238E27FC236}">
                    <a16:creationId xmlns:a16="http://schemas.microsoft.com/office/drawing/2014/main" id="{96294E85-B702-BF46-BFF9-6E10DAE57CBF}"/>
                  </a:ext>
                </a:extLst>
              </p:cNvPr>
              <p:cNvSpPr txBox="1"/>
              <p:nvPr/>
            </p:nvSpPr>
            <p:spPr>
              <a:xfrm>
                <a:off x="9011268" y="5043201"/>
                <a:ext cx="1629422" cy="455078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</a:bodyPr>
              <a:lstStyle>
                <a:lvl1pPr marL="273050" indent="-273050" algn="l" defTabSz="913765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Wingdings" panose="05000000000000000000" pitchFamily="2" charset="2"/>
                  <a:buChar char="§"/>
                  <a:defRPr sz="23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1pPr>
                <a:lvl2pPr marL="807720" indent="-273050" algn="l" defTabSz="913765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20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2pPr>
                <a:lvl3pPr marL="1080770" indent="-177800" algn="l" defTabSz="913765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9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3pPr>
                <a:lvl4pPr marL="1436370" indent="-177800" algn="l" defTabSz="913765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6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4pPr>
                <a:lvl5pPr marL="1793240" indent="-179070" algn="l" defTabSz="913765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6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5pPr>
                <a:lvl6pPr marL="2513965" indent="-228600" algn="l" defTabSz="91376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165" indent="-228600" algn="l" defTabSz="91376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730" indent="-228600" algn="l" defTabSz="91376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930" indent="-228600" algn="l" defTabSz="91376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spcAft>
                    <a:spcPts val="1200"/>
                  </a:spcAft>
                  <a:buNone/>
                </a:pPr>
                <a:r>
                  <a:rPr lang="zh-CN" altLang="en-US" sz="1600" b="1" dirty="0">
                    <a:solidFill>
                      <a:schemeClr val="accent6"/>
                    </a:solidFill>
                    <a:latin typeface="+mj-lt"/>
                  </a:rPr>
                  <a:t>进入</a:t>
                </a:r>
                <a:r>
                  <a:rPr lang="en-US" altLang="zh-CN" sz="1600" b="1" dirty="0">
                    <a:solidFill>
                      <a:schemeClr val="accent6"/>
                    </a:solidFill>
                    <a:latin typeface="+mj-lt"/>
                  </a:rPr>
                  <a:t>apache</a:t>
                </a:r>
                <a:r>
                  <a:rPr lang="zh-CN" altLang="en-US" sz="1600" b="1" dirty="0">
                    <a:solidFill>
                      <a:schemeClr val="accent6"/>
                    </a:solidFill>
                    <a:latin typeface="+mj-lt"/>
                  </a:rPr>
                  <a:t>孵化器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4" name="Inhaltsplatzhalter 4">
                <a:extLst>
                  <a:ext uri="{FF2B5EF4-FFF2-40B4-BE49-F238E27FC236}">
                    <a16:creationId xmlns:a16="http://schemas.microsoft.com/office/drawing/2014/main" id="{E8FD9086-87C3-E74E-8366-1DA23398619A}"/>
                  </a:ext>
                </a:extLst>
              </p:cNvPr>
              <p:cNvSpPr txBox="1"/>
              <p:nvPr/>
            </p:nvSpPr>
            <p:spPr>
              <a:xfrm>
                <a:off x="7419133" y="2720980"/>
                <a:ext cx="1942867" cy="568847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</a:bodyPr>
              <a:lstStyle>
                <a:lvl1pPr marL="273050" indent="-273050" algn="l" defTabSz="913765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Wingdings" panose="05000000000000000000" pitchFamily="2" charset="2"/>
                  <a:buChar char="§"/>
                  <a:defRPr sz="23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1pPr>
                <a:lvl2pPr marL="807720" indent="-273050" algn="l" defTabSz="913765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20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2pPr>
                <a:lvl3pPr marL="1080770" indent="-177800" algn="l" defTabSz="913765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9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3pPr>
                <a:lvl4pPr marL="1436370" indent="-177800" algn="l" defTabSz="913765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6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4pPr>
                <a:lvl5pPr marL="1793240" indent="-179070" algn="l" defTabSz="913765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6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5pPr>
                <a:lvl6pPr marL="2513965" indent="-228600" algn="l" defTabSz="91376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165" indent="-228600" algn="l" defTabSz="91376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730" indent="-228600" algn="l" defTabSz="91376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930" indent="-228600" algn="l" defTabSz="91376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spcAft>
                    <a:spcPts val="1200"/>
                  </a:spcAft>
                  <a:buNone/>
                </a:pPr>
                <a:r>
                  <a:rPr lang="en-US" altLang="zh-CN" sz="1600" b="1" dirty="0">
                    <a:solidFill>
                      <a:schemeClr val="accent5"/>
                    </a:solidFill>
                    <a:latin typeface="+mj-lt"/>
                  </a:rPr>
                  <a:t>1.0.1</a:t>
                </a:r>
                <a:r>
                  <a:rPr lang="zh-CN" altLang="en-US" sz="1600" b="1" dirty="0">
                    <a:solidFill>
                      <a:schemeClr val="accent5"/>
                    </a:solidFill>
                    <a:latin typeface="+mj-lt"/>
                  </a:rPr>
                  <a:t>、</a:t>
                </a:r>
                <a:r>
                  <a:rPr lang="en-US" altLang="zh-CN" sz="1600" b="1" dirty="0">
                    <a:solidFill>
                      <a:schemeClr val="accent5"/>
                    </a:solidFill>
                    <a:latin typeface="+mj-lt"/>
                  </a:rPr>
                  <a:t>1.0.2</a:t>
                </a:r>
                <a:r>
                  <a:rPr lang="zh-CN" altLang="en-US" sz="1600" b="1" dirty="0">
                    <a:solidFill>
                      <a:schemeClr val="accent5"/>
                    </a:solidFill>
                    <a:latin typeface="+mj-lt"/>
                  </a:rPr>
                  <a:t>、</a:t>
                </a:r>
                <a:r>
                  <a:rPr lang="en-US" altLang="zh-CN" sz="1600" b="1" dirty="0">
                    <a:solidFill>
                      <a:schemeClr val="accent5"/>
                    </a:solidFill>
                    <a:latin typeface="+mj-lt"/>
                  </a:rPr>
                  <a:t>1.0.3</a:t>
                </a:r>
                <a:br>
                  <a:rPr lang="en-US" sz="1400" b="1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</a:b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相继推出</a:t>
                </a: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1.0.1</a:t>
                </a: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、</a:t>
                </a: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1.0.2</a:t>
                </a: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、</a:t>
                </a: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1.0.3</a:t>
                </a: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版本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grpSp>
            <p:nvGrpSpPr>
              <p:cNvPr id="35" name="Group 49">
                <a:extLst>
                  <a:ext uri="{FF2B5EF4-FFF2-40B4-BE49-F238E27FC236}">
                    <a16:creationId xmlns:a16="http://schemas.microsoft.com/office/drawing/2014/main" id="{14A025BF-A6F9-5F46-A655-3360B6131F9B}"/>
                  </a:ext>
                </a:extLst>
              </p:cNvPr>
              <p:cNvGrpSpPr/>
              <p:nvPr/>
            </p:nvGrpSpPr>
            <p:grpSpPr>
              <a:xfrm>
                <a:off x="5094115" y="5630589"/>
                <a:ext cx="477837" cy="398463"/>
                <a:chOff x="10987088" y="1993900"/>
                <a:chExt cx="477837" cy="398463"/>
              </a:xfrm>
              <a:solidFill>
                <a:schemeClr val="bg1"/>
              </a:solidFill>
            </p:grpSpPr>
            <p:sp>
              <p:nvSpPr>
                <p:cNvPr id="60" name="Freeform 107">
                  <a:extLst>
                    <a:ext uri="{FF2B5EF4-FFF2-40B4-BE49-F238E27FC236}">
                      <a16:creationId xmlns:a16="http://schemas.microsoft.com/office/drawing/2014/main" id="{F5830DCF-81D6-6F4A-AE9B-1230306A4698}"/>
                    </a:ext>
                  </a:extLst>
                </p:cNvPr>
                <p:cNvSpPr/>
                <p:nvPr/>
              </p:nvSpPr>
              <p:spPr bwMode="auto">
                <a:xfrm>
                  <a:off x="10987088" y="1993900"/>
                  <a:ext cx="396875" cy="398463"/>
                </a:xfrm>
                <a:custGeom>
                  <a:avLst/>
                  <a:gdLst>
                    <a:gd name="T0" fmla="*/ 0 w 2745"/>
                    <a:gd name="T1" fmla="*/ 0 h 2770"/>
                    <a:gd name="T2" fmla="*/ 371 w 2745"/>
                    <a:gd name="T3" fmla="*/ 0 h 2770"/>
                    <a:gd name="T4" fmla="*/ 371 w 2745"/>
                    <a:gd name="T5" fmla="*/ 2398 h 2770"/>
                    <a:gd name="T6" fmla="*/ 2745 w 2745"/>
                    <a:gd name="T7" fmla="*/ 2398 h 2770"/>
                    <a:gd name="T8" fmla="*/ 2745 w 2745"/>
                    <a:gd name="T9" fmla="*/ 2770 h 2770"/>
                    <a:gd name="T10" fmla="*/ 0 w 2745"/>
                    <a:gd name="T11" fmla="*/ 2770 h 2770"/>
                    <a:gd name="T12" fmla="*/ 0 w 2745"/>
                    <a:gd name="T13" fmla="*/ 0 h 27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45" h="2770">
                      <a:moveTo>
                        <a:pt x="0" y="0"/>
                      </a:moveTo>
                      <a:lnTo>
                        <a:pt x="371" y="0"/>
                      </a:lnTo>
                      <a:lnTo>
                        <a:pt x="371" y="2398"/>
                      </a:lnTo>
                      <a:lnTo>
                        <a:pt x="2745" y="2398"/>
                      </a:lnTo>
                      <a:lnTo>
                        <a:pt x="2745" y="2770"/>
                      </a:lnTo>
                      <a:lnTo>
                        <a:pt x="0" y="277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61" name="Freeform 108">
                  <a:extLst>
                    <a:ext uri="{FF2B5EF4-FFF2-40B4-BE49-F238E27FC236}">
                      <a16:creationId xmlns:a16="http://schemas.microsoft.com/office/drawing/2014/main" id="{D43F9C7F-FB86-7C48-A05A-71490E739490}"/>
                    </a:ext>
                  </a:extLst>
                </p:cNvPr>
                <p:cNvSpPr/>
                <p:nvPr/>
              </p:nvSpPr>
              <p:spPr bwMode="auto">
                <a:xfrm>
                  <a:off x="11066463" y="2047875"/>
                  <a:ext cx="398462" cy="249238"/>
                </a:xfrm>
                <a:custGeom>
                  <a:avLst/>
                  <a:gdLst>
                    <a:gd name="T0" fmla="*/ 2761 w 2761"/>
                    <a:gd name="T1" fmla="*/ 0 h 1725"/>
                    <a:gd name="T2" fmla="*/ 2559 w 2761"/>
                    <a:gd name="T3" fmla="*/ 1146 h 1725"/>
                    <a:gd name="T4" fmla="*/ 2274 w 2761"/>
                    <a:gd name="T5" fmla="*/ 861 h 1725"/>
                    <a:gd name="T6" fmla="*/ 1411 w 2761"/>
                    <a:gd name="T7" fmla="*/ 1725 h 1725"/>
                    <a:gd name="T8" fmla="*/ 864 w 2761"/>
                    <a:gd name="T9" fmla="*/ 1177 h 1725"/>
                    <a:gd name="T10" fmla="*/ 349 w 2761"/>
                    <a:gd name="T11" fmla="*/ 1693 h 1725"/>
                    <a:gd name="T12" fmla="*/ 0 w 2761"/>
                    <a:gd name="T13" fmla="*/ 1341 h 1725"/>
                    <a:gd name="T14" fmla="*/ 864 w 2761"/>
                    <a:gd name="T15" fmla="*/ 476 h 1725"/>
                    <a:gd name="T16" fmla="*/ 1411 w 2761"/>
                    <a:gd name="T17" fmla="*/ 1025 h 1725"/>
                    <a:gd name="T18" fmla="*/ 1924 w 2761"/>
                    <a:gd name="T19" fmla="*/ 509 h 1725"/>
                    <a:gd name="T20" fmla="*/ 1618 w 2761"/>
                    <a:gd name="T21" fmla="*/ 202 h 1725"/>
                    <a:gd name="T22" fmla="*/ 2761 w 2761"/>
                    <a:gd name="T23" fmla="*/ 0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761" h="1725">
                      <a:moveTo>
                        <a:pt x="2761" y="0"/>
                      </a:moveTo>
                      <a:lnTo>
                        <a:pt x="2559" y="1146"/>
                      </a:lnTo>
                      <a:lnTo>
                        <a:pt x="2274" y="861"/>
                      </a:lnTo>
                      <a:lnTo>
                        <a:pt x="1411" y="1725"/>
                      </a:lnTo>
                      <a:lnTo>
                        <a:pt x="864" y="1177"/>
                      </a:lnTo>
                      <a:lnTo>
                        <a:pt x="349" y="1693"/>
                      </a:lnTo>
                      <a:lnTo>
                        <a:pt x="0" y="1341"/>
                      </a:lnTo>
                      <a:lnTo>
                        <a:pt x="864" y="476"/>
                      </a:lnTo>
                      <a:lnTo>
                        <a:pt x="1411" y="1025"/>
                      </a:lnTo>
                      <a:lnTo>
                        <a:pt x="1924" y="509"/>
                      </a:lnTo>
                      <a:lnTo>
                        <a:pt x="1618" y="202"/>
                      </a:lnTo>
                      <a:lnTo>
                        <a:pt x="276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</p:grpSp>
          <p:grpSp>
            <p:nvGrpSpPr>
              <p:cNvPr id="36" name="Group 52">
                <a:extLst>
                  <a:ext uri="{FF2B5EF4-FFF2-40B4-BE49-F238E27FC236}">
                    <a16:creationId xmlns:a16="http://schemas.microsoft.com/office/drawing/2014/main" id="{D15EE10B-36E6-F242-A005-5B95A1037A17}"/>
                  </a:ext>
                </a:extLst>
              </p:cNvPr>
              <p:cNvGrpSpPr/>
              <p:nvPr/>
            </p:nvGrpSpPr>
            <p:grpSpPr>
              <a:xfrm>
                <a:off x="3577625" y="2189348"/>
                <a:ext cx="463550" cy="407988"/>
                <a:chOff x="10059988" y="2759075"/>
                <a:chExt cx="463550" cy="407988"/>
              </a:xfrm>
              <a:solidFill>
                <a:schemeClr val="bg1"/>
              </a:solidFill>
            </p:grpSpPr>
            <p:sp>
              <p:nvSpPr>
                <p:cNvPr id="56" name="Freeform 182">
                  <a:extLst>
                    <a:ext uri="{FF2B5EF4-FFF2-40B4-BE49-F238E27FC236}">
                      <a16:creationId xmlns:a16="http://schemas.microsoft.com/office/drawing/2014/main" id="{E4FC316A-1834-5340-AFA6-25E584F2A74D}"/>
                    </a:ext>
                  </a:extLst>
                </p:cNvPr>
                <p:cNvSpPr/>
                <p:nvPr/>
              </p:nvSpPr>
              <p:spPr bwMode="auto">
                <a:xfrm>
                  <a:off x="10059988" y="2759075"/>
                  <a:ext cx="463550" cy="168275"/>
                </a:xfrm>
                <a:custGeom>
                  <a:avLst/>
                  <a:gdLst>
                    <a:gd name="T0" fmla="*/ 1606 w 3212"/>
                    <a:gd name="T1" fmla="*/ 0 h 1164"/>
                    <a:gd name="T2" fmla="*/ 1815 w 3212"/>
                    <a:gd name="T3" fmla="*/ 5 h 1164"/>
                    <a:gd name="T4" fmla="*/ 2016 w 3212"/>
                    <a:gd name="T5" fmla="*/ 19 h 1164"/>
                    <a:gd name="T6" fmla="*/ 2208 w 3212"/>
                    <a:gd name="T7" fmla="*/ 43 h 1164"/>
                    <a:gd name="T8" fmla="*/ 2388 w 3212"/>
                    <a:gd name="T9" fmla="*/ 74 h 1164"/>
                    <a:gd name="T10" fmla="*/ 2554 w 3212"/>
                    <a:gd name="T11" fmla="*/ 112 h 1164"/>
                    <a:gd name="T12" fmla="*/ 2706 w 3212"/>
                    <a:gd name="T13" fmla="*/ 158 h 1164"/>
                    <a:gd name="T14" fmla="*/ 2841 w 3212"/>
                    <a:gd name="T15" fmla="*/ 210 h 1164"/>
                    <a:gd name="T16" fmla="*/ 2958 w 3212"/>
                    <a:gd name="T17" fmla="*/ 268 h 1164"/>
                    <a:gd name="T18" fmla="*/ 3055 w 3212"/>
                    <a:gd name="T19" fmla="*/ 331 h 1164"/>
                    <a:gd name="T20" fmla="*/ 3130 w 3212"/>
                    <a:gd name="T21" fmla="*/ 398 h 1164"/>
                    <a:gd name="T22" fmla="*/ 3182 w 3212"/>
                    <a:gd name="T23" fmla="*/ 469 h 1164"/>
                    <a:gd name="T24" fmla="*/ 3209 w 3212"/>
                    <a:gd name="T25" fmla="*/ 544 h 1164"/>
                    <a:gd name="T26" fmla="*/ 3209 w 3212"/>
                    <a:gd name="T27" fmla="*/ 620 h 1164"/>
                    <a:gd name="T28" fmla="*/ 3182 w 3212"/>
                    <a:gd name="T29" fmla="*/ 695 h 1164"/>
                    <a:gd name="T30" fmla="*/ 3130 w 3212"/>
                    <a:gd name="T31" fmla="*/ 766 h 1164"/>
                    <a:gd name="T32" fmla="*/ 3055 w 3212"/>
                    <a:gd name="T33" fmla="*/ 833 h 1164"/>
                    <a:gd name="T34" fmla="*/ 2958 w 3212"/>
                    <a:gd name="T35" fmla="*/ 896 h 1164"/>
                    <a:gd name="T36" fmla="*/ 2841 w 3212"/>
                    <a:gd name="T37" fmla="*/ 954 h 1164"/>
                    <a:gd name="T38" fmla="*/ 2706 w 3212"/>
                    <a:gd name="T39" fmla="*/ 1006 h 1164"/>
                    <a:gd name="T40" fmla="*/ 2554 w 3212"/>
                    <a:gd name="T41" fmla="*/ 1052 h 1164"/>
                    <a:gd name="T42" fmla="*/ 2388 w 3212"/>
                    <a:gd name="T43" fmla="*/ 1090 h 1164"/>
                    <a:gd name="T44" fmla="*/ 2208 w 3212"/>
                    <a:gd name="T45" fmla="*/ 1122 h 1164"/>
                    <a:gd name="T46" fmla="*/ 2016 w 3212"/>
                    <a:gd name="T47" fmla="*/ 1145 h 1164"/>
                    <a:gd name="T48" fmla="*/ 1815 w 3212"/>
                    <a:gd name="T49" fmla="*/ 1159 h 1164"/>
                    <a:gd name="T50" fmla="*/ 1606 w 3212"/>
                    <a:gd name="T51" fmla="*/ 1164 h 1164"/>
                    <a:gd name="T52" fmla="*/ 1397 w 3212"/>
                    <a:gd name="T53" fmla="*/ 1159 h 1164"/>
                    <a:gd name="T54" fmla="*/ 1195 w 3212"/>
                    <a:gd name="T55" fmla="*/ 1145 h 1164"/>
                    <a:gd name="T56" fmla="*/ 1004 w 3212"/>
                    <a:gd name="T57" fmla="*/ 1122 h 1164"/>
                    <a:gd name="T58" fmla="*/ 824 w 3212"/>
                    <a:gd name="T59" fmla="*/ 1090 h 1164"/>
                    <a:gd name="T60" fmla="*/ 658 w 3212"/>
                    <a:gd name="T61" fmla="*/ 1052 h 1164"/>
                    <a:gd name="T62" fmla="*/ 506 w 3212"/>
                    <a:gd name="T63" fmla="*/ 1006 h 1164"/>
                    <a:gd name="T64" fmla="*/ 371 w 3212"/>
                    <a:gd name="T65" fmla="*/ 954 h 1164"/>
                    <a:gd name="T66" fmla="*/ 254 w 3212"/>
                    <a:gd name="T67" fmla="*/ 896 h 1164"/>
                    <a:gd name="T68" fmla="*/ 157 w 3212"/>
                    <a:gd name="T69" fmla="*/ 833 h 1164"/>
                    <a:gd name="T70" fmla="*/ 82 w 3212"/>
                    <a:gd name="T71" fmla="*/ 766 h 1164"/>
                    <a:gd name="T72" fmla="*/ 30 w 3212"/>
                    <a:gd name="T73" fmla="*/ 695 h 1164"/>
                    <a:gd name="T74" fmla="*/ 3 w 3212"/>
                    <a:gd name="T75" fmla="*/ 620 h 1164"/>
                    <a:gd name="T76" fmla="*/ 3 w 3212"/>
                    <a:gd name="T77" fmla="*/ 544 h 1164"/>
                    <a:gd name="T78" fmla="*/ 30 w 3212"/>
                    <a:gd name="T79" fmla="*/ 469 h 1164"/>
                    <a:gd name="T80" fmla="*/ 82 w 3212"/>
                    <a:gd name="T81" fmla="*/ 398 h 1164"/>
                    <a:gd name="T82" fmla="*/ 157 w 3212"/>
                    <a:gd name="T83" fmla="*/ 331 h 1164"/>
                    <a:gd name="T84" fmla="*/ 254 w 3212"/>
                    <a:gd name="T85" fmla="*/ 268 h 1164"/>
                    <a:gd name="T86" fmla="*/ 371 w 3212"/>
                    <a:gd name="T87" fmla="*/ 210 h 1164"/>
                    <a:gd name="T88" fmla="*/ 506 w 3212"/>
                    <a:gd name="T89" fmla="*/ 158 h 1164"/>
                    <a:gd name="T90" fmla="*/ 658 w 3212"/>
                    <a:gd name="T91" fmla="*/ 112 h 1164"/>
                    <a:gd name="T92" fmla="*/ 824 w 3212"/>
                    <a:gd name="T93" fmla="*/ 74 h 1164"/>
                    <a:gd name="T94" fmla="*/ 1004 w 3212"/>
                    <a:gd name="T95" fmla="*/ 43 h 1164"/>
                    <a:gd name="T96" fmla="*/ 1195 w 3212"/>
                    <a:gd name="T97" fmla="*/ 19 h 1164"/>
                    <a:gd name="T98" fmla="*/ 1397 w 3212"/>
                    <a:gd name="T99" fmla="*/ 5 h 1164"/>
                    <a:gd name="T100" fmla="*/ 1606 w 3212"/>
                    <a:gd name="T101" fmla="*/ 0 h 1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3212" h="1164">
                      <a:moveTo>
                        <a:pt x="1606" y="0"/>
                      </a:moveTo>
                      <a:lnTo>
                        <a:pt x="1606" y="0"/>
                      </a:lnTo>
                      <a:lnTo>
                        <a:pt x="1712" y="2"/>
                      </a:lnTo>
                      <a:lnTo>
                        <a:pt x="1815" y="5"/>
                      </a:lnTo>
                      <a:lnTo>
                        <a:pt x="1917" y="11"/>
                      </a:lnTo>
                      <a:lnTo>
                        <a:pt x="2016" y="19"/>
                      </a:lnTo>
                      <a:lnTo>
                        <a:pt x="2114" y="30"/>
                      </a:lnTo>
                      <a:lnTo>
                        <a:pt x="2208" y="43"/>
                      </a:lnTo>
                      <a:lnTo>
                        <a:pt x="2299" y="57"/>
                      </a:lnTo>
                      <a:lnTo>
                        <a:pt x="2388" y="74"/>
                      </a:lnTo>
                      <a:lnTo>
                        <a:pt x="2472" y="92"/>
                      </a:lnTo>
                      <a:lnTo>
                        <a:pt x="2554" y="112"/>
                      </a:lnTo>
                      <a:lnTo>
                        <a:pt x="2632" y="135"/>
                      </a:lnTo>
                      <a:lnTo>
                        <a:pt x="2706" y="158"/>
                      </a:lnTo>
                      <a:lnTo>
                        <a:pt x="2775" y="183"/>
                      </a:lnTo>
                      <a:lnTo>
                        <a:pt x="2841" y="210"/>
                      </a:lnTo>
                      <a:lnTo>
                        <a:pt x="2902" y="238"/>
                      </a:lnTo>
                      <a:lnTo>
                        <a:pt x="2958" y="268"/>
                      </a:lnTo>
                      <a:lnTo>
                        <a:pt x="3009" y="299"/>
                      </a:lnTo>
                      <a:lnTo>
                        <a:pt x="3055" y="331"/>
                      </a:lnTo>
                      <a:lnTo>
                        <a:pt x="3096" y="364"/>
                      </a:lnTo>
                      <a:lnTo>
                        <a:pt x="3130" y="398"/>
                      </a:lnTo>
                      <a:lnTo>
                        <a:pt x="3159" y="433"/>
                      </a:lnTo>
                      <a:lnTo>
                        <a:pt x="3182" y="469"/>
                      </a:lnTo>
                      <a:lnTo>
                        <a:pt x="3199" y="506"/>
                      </a:lnTo>
                      <a:lnTo>
                        <a:pt x="3209" y="544"/>
                      </a:lnTo>
                      <a:lnTo>
                        <a:pt x="3212" y="582"/>
                      </a:lnTo>
                      <a:lnTo>
                        <a:pt x="3209" y="620"/>
                      </a:lnTo>
                      <a:lnTo>
                        <a:pt x="3199" y="658"/>
                      </a:lnTo>
                      <a:lnTo>
                        <a:pt x="3182" y="695"/>
                      </a:lnTo>
                      <a:lnTo>
                        <a:pt x="3159" y="731"/>
                      </a:lnTo>
                      <a:lnTo>
                        <a:pt x="3130" y="766"/>
                      </a:lnTo>
                      <a:lnTo>
                        <a:pt x="3096" y="800"/>
                      </a:lnTo>
                      <a:lnTo>
                        <a:pt x="3055" y="833"/>
                      </a:lnTo>
                      <a:lnTo>
                        <a:pt x="3009" y="865"/>
                      </a:lnTo>
                      <a:lnTo>
                        <a:pt x="2958" y="896"/>
                      </a:lnTo>
                      <a:lnTo>
                        <a:pt x="2902" y="926"/>
                      </a:lnTo>
                      <a:lnTo>
                        <a:pt x="2841" y="954"/>
                      </a:lnTo>
                      <a:lnTo>
                        <a:pt x="2775" y="981"/>
                      </a:lnTo>
                      <a:lnTo>
                        <a:pt x="2706" y="1006"/>
                      </a:lnTo>
                      <a:lnTo>
                        <a:pt x="2632" y="1030"/>
                      </a:lnTo>
                      <a:lnTo>
                        <a:pt x="2554" y="1052"/>
                      </a:lnTo>
                      <a:lnTo>
                        <a:pt x="2472" y="1072"/>
                      </a:lnTo>
                      <a:lnTo>
                        <a:pt x="2388" y="1090"/>
                      </a:lnTo>
                      <a:lnTo>
                        <a:pt x="2299" y="1107"/>
                      </a:lnTo>
                      <a:lnTo>
                        <a:pt x="2208" y="1122"/>
                      </a:lnTo>
                      <a:lnTo>
                        <a:pt x="2114" y="1134"/>
                      </a:lnTo>
                      <a:lnTo>
                        <a:pt x="2016" y="1145"/>
                      </a:lnTo>
                      <a:lnTo>
                        <a:pt x="1917" y="1153"/>
                      </a:lnTo>
                      <a:lnTo>
                        <a:pt x="1815" y="1159"/>
                      </a:lnTo>
                      <a:lnTo>
                        <a:pt x="1712" y="1163"/>
                      </a:lnTo>
                      <a:lnTo>
                        <a:pt x="1606" y="1164"/>
                      </a:lnTo>
                      <a:lnTo>
                        <a:pt x="1500" y="1163"/>
                      </a:lnTo>
                      <a:lnTo>
                        <a:pt x="1397" y="1159"/>
                      </a:lnTo>
                      <a:lnTo>
                        <a:pt x="1295" y="1153"/>
                      </a:lnTo>
                      <a:lnTo>
                        <a:pt x="1195" y="1145"/>
                      </a:lnTo>
                      <a:lnTo>
                        <a:pt x="1098" y="1134"/>
                      </a:lnTo>
                      <a:lnTo>
                        <a:pt x="1004" y="1122"/>
                      </a:lnTo>
                      <a:lnTo>
                        <a:pt x="912" y="1107"/>
                      </a:lnTo>
                      <a:lnTo>
                        <a:pt x="824" y="1090"/>
                      </a:lnTo>
                      <a:lnTo>
                        <a:pt x="739" y="1072"/>
                      </a:lnTo>
                      <a:lnTo>
                        <a:pt x="658" y="1052"/>
                      </a:lnTo>
                      <a:lnTo>
                        <a:pt x="580" y="1030"/>
                      </a:lnTo>
                      <a:lnTo>
                        <a:pt x="506" y="1006"/>
                      </a:lnTo>
                      <a:lnTo>
                        <a:pt x="436" y="981"/>
                      </a:lnTo>
                      <a:lnTo>
                        <a:pt x="371" y="954"/>
                      </a:lnTo>
                      <a:lnTo>
                        <a:pt x="310" y="926"/>
                      </a:lnTo>
                      <a:lnTo>
                        <a:pt x="254" y="896"/>
                      </a:lnTo>
                      <a:lnTo>
                        <a:pt x="203" y="865"/>
                      </a:lnTo>
                      <a:lnTo>
                        <a:pt x="157" y="833"/>
                      </a:lnTo>
                      <a:lnTo>
                        <a:pt x="116" y="800"/>
                      </a:lnTo>
                      <a:lnTo>
                        <a:pt x="82" y="766"/>
                      </a:lnTo>
                      <a:lnTo>
                        <a:pt x="53" y="731"/>
                      </a:lnTo>
                      <a:lnTo>
                        <a:pt x="30" y="695"/>
                      </a:lnTo>
                      <a:lnTo>
                        <a:pt x="13" y="658"/>
                      </a:lnTo>
                      <a:lnTo>
                        <a:pt x="3" y="620"/>
                      </a:lnTo>
                      <a:lnTo>
                        <a:pt x="0" y="582"/>
                      </a:lnTo>
                      <a:lnTo>
                        <a:pt x="3" y="544"/>
                      </a:lnTo>
                      <a:lnTo>
                        <a:pt x="13" y="506"/>
                      </a:lnTo>
                      <a:lnTo>
                        <a:pt x="30" y="469"/>
                      </a:lnTo>
                      <a:lnTo>
                        <a:pt x="53" y="433"/>
                      </a:lnTo>
                      <a:lnTo>
                        <a:pt x="82" y="398"/>
                      </a:lnTo>
                      <a:lnTo>
                        <a:pt x="116" y="364"/>
                      </a:lnTo>
                      <a:lnTo>
                        <a:pt x="157" y="331"/>
                      </a:lnTo>
                      <a:lnTo>
                        <a:pt x="203" y="299"/>
                      </a:lnTo>
                      <a:lnTo>
                        <a:pt x="254" y="268"/>
                      </a:lnTo>
                      <a:lnTo>
                        <a:pt x="310" y="238"/>
                      </a:lnTo>
                      <a:lnTo>
                        <a:pt x="371" y="210"/>
                      </a:lnTo>
                      <a:lnTo>
                        <a:pt x="436" y="183"/>
                      </a:lnTo>
                      <a:lnTo>
                        <a:pt x="506" y="158"/>
                      </a:lnTo>
                      <a:lnTo>
                        <a:pt x="580" y="135"/>
                      </a:lnTo>
                      <a:lnTo>
                        <a:pt x="658" y="112"/>
                      </a:lnTo>
                      <a:lnTo>
                        <a:pt x="739" y="92"/>
                      </a:lnTo>
                      <a:lnTo>
                        <a:pt x="824" y="74"/>
                      </a:lnTo>
                      <a:lnTo>
                        <a:pt x="912" y="57"/>
                      </a:lnTo>
                      <a:lnTo>
                        <a:pt x="1004" y="43"/>
                      </a:lnTo>
                      <a:lnTo>
                        <a:pt x="1098" y="30"/>
                      </a:lnTo>
                      <a:lnTo>
                        <a:pt x="1195" y="19"/>
                      </a:lnTo>
                      <a:lnTo>
                        <a:pt x="1295" y="11"/>
                      </a:lnTo>
                      <a:lnTo>
                        <a:pt x="1397" y="5"/>
                      </a:lnTo>
                      <a:lnTo>
                        <a:pt x="1500" y="2"/>
                      </a:lnTo>
                      <a:lnTo>
                        <a:pt x="160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57" name="Freeform 183">
                  <a:extLst>
                    <a:ext uri="{FF2B5EF4-FFF2-40B4-BE49-F238E27FC236}">
                      <a16:creationId xmlns:a16="http://schemas.microsoft.com/office/drawing/2014/main" id="{70511310-1557-FF46-B14A-DB7281CD6D7E}"/>
                    </a:ext>
                  </a:extLst>
                </p:cNvPr>
                <p:cNvSpPr/>
                <p:nvPr/>
              </p:nvSpPr>
              <p:spPr bwMode="auto">
                <a:xfrm>
                  <a:off x="10059988" y="2917825"/>
                  <a:ext cx="463550" cy="93663"/>
                </a:xfrm>
                <a:custGeom>
                  <a:avLst/>
                  <a:gdLst>
                    <a:gd name="T0" fmla="*/ 87 w 3212"/>
                    <a:gd name="T1" fmla="*/ 40 h 648"/>
                    <a:gd name="T2" fmla="*/ 256 w 3212"/>
                    <a:gd name="T3" fmla="*/ 114 h 648"/>
                    <a:gd name="T4" fmla="*/ 442 w 3212"/>
                    <a:gd name="T5" fmla="*/ 179 h 648"/>
                    <a:gd name="T6" fmla="*/ 647 w 3212"/>
                    <a:gd name="T7" fmla="*/ 233 h 648"/>
                    <a:gd name="T8" fmla="*/ 869 w 3212"/>
                    <a:gd name="T9" fmla="*/ 277 h 648"/>
                    <a:gd name="T10" fmla="*/ 1103 w 3212"/>
                    <a:gd name="T11" fmla="*/ 310 h 648"/>
                    <a:gd name="T12" fmla="*/ 1349 w 3212"/>
                    <a:gd name="T13" fmla="*/ 330 h 648"/>
                    <a:gd name="T14" fmla="*/ 1606 w 3212"/>
                    <a:gd name="T15" fmla="*/ 338 h 648"/>
                    <a:gd name="T16" fmla="*/ 1862 w 3212"/>
                    <a:gd name="T17" fmla="*/ 330 h 648"/>
                    <a:gd name="T18" fmla="*/ 2109 w 3212"/>
                    <a:gd name="T19" fmla="*/ 310 h 648"/>
                    <a:gd name="T20" fmla="*/ 2343 w 3212"/>
                    <a:gd name="T21" fmla="*/ 277 h 648"/>
                    <a:gd name="T22" fmla="*/ 2564 w 3212"/>
                    <a:gd name="T23" fmla="*/ 233 h 648"/>
                    <a:gd name="T24" fmla="*/ 2769 w 3212"/>
                    <a:gd name="T25" fmla="*/ 179 h 648"/>
                    <a:gd name="T26" fmla="*/ 2957 w 3212"/>
                    <a:gd name="T27" fmla="*/ 114 h 648"/>
                    <a:gd name="T28" fmla="*/ 3125 w 3212"/>
                    <a:gd name="T29" fmla="*/ 40 h 648"/>
                    <a:gd name="T30" fmla="*/ 3209 w 3212"/>
                    <a:gd name="T31" fmla="*/ 33 h 648"/>
                    <a:gd name="T32" fmla="*/ 3209 w 3212"/>
                    <a:gd name="T33" fmla="*/ 104 h 648"/>
                    <a:gd name="T34" fmla="*/ 3182 w 3212"/>
                    <a:gd name="T35" fmla="*/ 179 h 648"/>
                    <a:gd name="T36" fmla="*/ 3130 w 3212"/>
                    <a:gd name="T37" fmla="*/ 250 h 648"/>
                    <a:gd name="T38" fmla="*/ 3055 w 3212"/>
                    <a:gd name="T39" fmla="*/ 317 h 648"/>
                    <a:gd name="T40" fmla="*/ 2958 w 3212"/>
                    <a:gd name="T41" fmla="*/ 381 h 648"/>
                    <a:gd name="T42" fmla="*/ 2841 w 3212"/>
                    <a:gd name="T43" fmla="*/ 439 h 648"/>
                    <a:gd name="T44" fmla="*/ 2706 w 3212"/>
                    <a:gd name="T45" fmla="*/ 491 h 648"/>
                    <a:gd name="T46" fmla="*/ 2554 w 3212"/>
                    <a:gd name="T47" fmla="*/ 536 h 648"/>
                    <a:gd name="T48" fmla="*/ 2388 w 3212"/>
                    <a:gd name="T49" fmla="*/ 575 h 648"/>
                    <a:gd name="T50" fmla="*/ 2208 w 3212"/>
                    <a:gd name="T51" fmla="*/ 606 h 648"/>
                    <a:gd name="T52" fmla="*/ 2016 w 3212"/>
                    <a:gd name="T53" fmla="*/ 629 h 648"/>
                    <a:gd name="T54" fmla="*/ 1815 w 3212"/>
                    <a:gd name="T55" fmla="*/ 644 h 648"/>
                    <a:gd name="T56" fmla="*/ 1606 w 3212"/>
                    <a:gd name="T57" fmla="*/ 648 h 648"/>
                    <a:gd name="T58" fmla="*/ 1397 w 3212"/>
                    <a:gd name="T59" fmla="*/ 644 h 648"/>
                    <a:gd name="T60" fmla="*/ 1195 w 3212"/>
                    <a:gd name="T61" fmla="*/ 629 h 648"/>
                    <a:gd name="T62" fmla="*/ 1004 w 3212"/>
                    <a:gd name="T63" fmla="*/ 606 h 648"/>
                    <a:gd name="T64" fmla="*/ 824 w 3212"/>
                    <a:gd name="T65" fmla="*/ 575 h 648"/>
                    <a:gd name="T66" fmla="*/ 658 w 3212"/>
                    <a:gd name="T67" fmla="*/ 536 h 648"/>
                    <a:gd name="T68" fmla="*/ 506 w 3212"/>
                    <a:gd name="T69" fmla="*/ 491 h 648"/>
                    <a:gd name="T70" fmla="*/ 371 w 3212"/>
                    <a:gd name="T71" fmla="*/ 439 h 648"/>
                    <a:gd name="T72" fmla="*/ 254 w 3212"/>
                    <a:gd name="T73" fmla="*/ 381 h 648"/>
                    <a:gd name="T74" fmla="*/ 157 w 3212"/>
                    <a:gd name="T75" fmla="*/ 317 h 648"/>
                    <a:gd name="T76" fmla="*/ 82 w 3212"/>
                    <a:gd name="T77" fmla="*/ 250 h 648"/>
                    <a:gd name="T78" fmla="*/ 30 w 3212"/>
                    <a:gd name="T79" fmla="*/ 179 h 648"/>
                    <a:gd name="T80" fmla="*/ 3 w 3212"/>
                    <a:gd name="T81" fmla="*/ 104 h 648"/>
                    <a:gd name="T82" fmla="*/ 3 w 3212"/>
                    <a:gd name="T83" fmla="*/ 33 h 6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3212" h="648">
                      <a:moveTo>
                        <a:pt x="11" y="0"/>
                      </a:moveTo>
                      <a:lnTo>
                        <a:pt x="87" y="40"/>
                      </a:lnTo>
                      <a:lnTo>
                        <a:pt x="169" y="78"/>
                      </a:lnTo>
                      <a:lnTo>
                        <a:pt x="256" y="114"/>
                      </a:lnTo>
                      <a:lnTo>
                        <a:pt x="346" y="147"/>
                      </a:lnTo>
                      <a:lnTo>
                        <a:pt x="442" y="179"/>
                      </a:lnTo>
                      <a:lnTo>
                        <a:pt x="543" y="207"/>
                      </a:lnTo>
                      <a:lnTo>
                        <a:pt x="647" y="233"/>
                      </a:lnTo>
                      <a:lnTo>
                        <a:pt x="756" y="257"/>
                      </a:lnTo>
                      <a:lnTo>
                        <a:pt x="869" y="277"/>
                      </a:lnTo>
                      <a:lnTo>
                        <a:pt x="985" y="295"/>
                      </a:lnTo>
                      <a:lnTo>
                        <a:pt x="1103" y="310"/>
                      </a:lnTo>
                      <a:lnTo>
                        <a:pt x="1225" y="322"/>
                      </a:lnTo>
                      <a:lnTo>
                        <a:pt x="1349" y="330"/>
                      </a:lnTo>
                      <a:lnTo>
                        <a:pt x="1477" y="336"/>
                      </a:lnTo>
                      <a:lnTo>
                        <a:pt x="1606" y="338"/>
                      </a:lnTo>
                      <a:lnTo>
                        <a:pt x="1735" y="336"/>
                      </a:lnTo>
                      <a:lnTo>
                        <a:pt x="1862" y="330"/>
                      </a:lnTo>
                      <a:lnTo>
                        <a:pt x="1987" y="322"/>
                      </a:lnTo>
                      <a:lnTo>
                        <a:pt x="2109" y="310"/>
                      </a:lnTo>
                      <a:lnTo>
                        <a:pt x="2228" y="295"/>
                      </a:lnTo>
                      <a:lnTo>
                        <a:pt x="2343" y="277"/>
                      </a:lnTo>
                      <a:lnTo>
                        <a:pt x="2455" y="257"/>
                      </a:lnTo>
                      <a:lnTo>
                        <a:pt x="2564" y="233"/>
                      </a:lnTo>
                      <a:lnTo>
                        <a:pt x="2669" y="207"/>
                      </a:lnTo>
                      <a:lnTo>
                        <a:pt x="2769" y="179"/>
                      </a:lnTo>
                      <a:lnTo>
                        <a:pt x="2865" y="147"/>
                      </a:lnTo>
                      <a:lnTo>
                        <a:pt x="2957" y="114"/>
                      </a:lnTo>
                      <a:lnTo>
                        <a:pt x="3044" y="78"/>
                      </a:lnTo>
                      <a:lnTo>
                        <a:pt x="3125" y="40"/>
                      </a:lnTo>
                      <a:lnTo>
                        <a:pt x="3202" y="0"/>
                      </a:lnTo>
                      <a:lnTo>
                        <a:pt x="3209" y="33"/>
                      </a:lnTo>
                      <a:lnTo>
                        <a:pt x="3212" y="66"/>
                      </a:lnTo>
                      <a:lnTo>
                        <a:pt x="3209" y="104"/>
                      </a:lnTo>
                      <a:lnTo>
                        <a:pt x="3199" y="142"/>
                      </a:lnTo>
                      <a:lnTo>
                        <a:pt x="3182" y="179"/>
                      </a:lnTo>
                      <a:lnTo>
                        <a:pt x="3159" y="215"/>
                      </a:lnTo>
                      <a:lnTo>
                        <a:pt x="3130" y="250"/>
                      </a:lnTo>
                      <a:lnTo>
                        <a:pt x="3096" y="284"/>
                      </a:lnTo>
                      <a:lnTo>
                        <a:pt x="3055" y="317"/>
                      </a:lnTo>
                      <a:lnTo>
                        <a:pt x="3009" y="350"/>
                      </a:lnTo>
                      <a:lnTo>
                        <a:pt x="2958" y="381"/>
                      </a:lnTo>
                      <a:lnTo>
                        <a:pt x="2902" y="410"/>
                      </a:lnTo>
                      <a:lnTo>
                        <a:pt x="2841" y="439"/>
                      </a:lnTo>
                      <a:lnTo>
                        <a:pt x="2775" y="465"/>
                      </a:lnTo>
                      <a:lnTo>
                        <a:pt x="2706" y="491"/>
                      </a:lnTo>
                      <a:lnTo>
                        <a:pt x="2632" y="514"/>
                      </a:lnTo>
                      <a:lnTo>
                        <a:pt x="2554" y="536"/>
                      </a:lnTo>
                      <a:lnTo>
                        <a:pt x="2472" y="557"/>
                      </a:lnTo>
                      <a:lnTo>
                        <a:pt x="2388" y="575"/>
                      </a:lnTo>
                      <a:lnTo>
                        <a:pt x="2299" y="592"/>
                      </a:lnTo>
                      <a:lnTo>
                        <a:pt x="2208" y="606"/>
                      </a:lnTo>
                      <a:lnTo>
                        <a:pt x="2114" y="619"/>
                      </a:lnTo>
                      <a:lnTo>
                        <a:pt x="2016" y="629"/>
                      </a:lnTo>
                      <a:lnTo>
                        <a:pt x="1917" y="638"/>
                      </a:lnTo>
                      <a:lnTo>
                        <a:pt x="1815" y="644"/>
                      </a:lnTo>
                      <a:lnTo>
                        <a:pt x="1712" y="647"/>
                      </a:lnTo>
                      <a:lnTo>
                        <a:pt x="1606" y="648"/>
                      </a:lnTo>
                      <a:lnTo>
                        <a:pt x="1500" y="647"/>
                      </a:lnTo>
                      <a:lnTo>
                        <a:pt x="1397" y="644"/>
                      </a:lnTo>
                      <a:lnTo>
                        <a:pt x="1295" y="638"/>
                      </a:lnTo>
                      <a:lnTo>
                        <a:pt x="1195" y="629"/>
                      </a:lnTo>
                      <a:lnTo>
                        <a:pt x="1098" y="619"/>
                      </a:lnTo>
                      <a:lnTo>
                        <a:pt x="1004" y="606"/>
                      </a:lnTo>
                      <a:lnTo>
                        <a:pt x="912" y="592"/>
                      </a:lnTo>
                      <a:lnTo>
                        <a:pt x="824" y="575"/>
                      </a:lnTo>
                      <a:lnTo>
                        <a:pt x="739" y="557"/>
                      </a:lnTo>
                      <a:lnTo>
                        <a:pt x="658" y="536"/>
                      </a:lnTo>
                      <a:lnTo>
                        <a:pt x="580" y="514"/>
                      </a:lnTo>
                      <a:lnTo>
                        <a:pt x="506" y="491"/>
                      </a:lnTo>
                      <a:lnTo>
                        <a:pt x="436" y="465"/>
                      </a:lnTo>
                      <a:lnTo>
                        <a:pt x="371" y="439"/>
                      </a:lnTo>
                      <a:lnTo>
                        <a:pt x="310" y="410"/>
                      </a:lnTo>
                      <a:lnTo>
                        <a:pt x="254" y="381"/>
                      </a:lnTo>
                      <a:lnTo>
                        <a:pt x="203" y="350"/>
                      </a:lnTo>
                      <a:lnTo>
                        <a:pt x="157" y="317"/>
                      </a:lnTo>
                      <a:lnTo>
                        <a:pt x="116" y="284"/>
                      </a:lnTo>
                      <a:lnTo>
                        <a:pt x="82" y="250"/>
                      </a:lnTo>
                      <a:lnTo>
                        <a:pt x="53" y="215"/>
                      </a:lnTo>
                      <a:lnTo>
                        <a:pt x="30" y="179"/>
                      </a:lnTo>
                      <a:lnTo>
                        <a:pt x="13" y="142"/>
                      </a:lnTo>
                      <a:lnTo>
                        <a:pt x="3" y="104"/>
                      </a:lnTo>
                      <a:lnTo>
                        <a:pt x="0" y="66"/>
                      </a:lnTo>
                      <a:lnTo>
                        <a:pt x="3" y="33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58" name="Freeform 184">
                  <a:extLst>
                    <a:ext uri="{FF2B5EF4-FFF2-40B4-BE49-F238E27FC236}">
                      <a16:creationId xmlns:a16="http://schemas.microsoft.com/office/drawing/2014/main" id="{CBD60087-984E-2046-B601-B07867D985E9}"/>
                    </a:ext>
                  </a:extLst>
                </p:cNvPr>
                <p:cNvSpPr/>
                <p:nvPr/>
              </p:nvSpPr>
              <p:spPr bwMode="auto">
                <a:xfrm>
                  <a:off x="10059988" y="2995613"/>
                  <a:ext cx="463550" cy="93663"/>
                </a:xfrm>
                <a:custGeom>
                  <a:avLst/>
                  <a:gdLst>
                    <a:gd name="T0" fmla="*/ 87 w 3212"/>
                    <a:gd name="T1" fmla="*/ 40 h 647"/>
                    <a:gd name="T2" fmla="*/ 256 w 3212"/>
                    <a:gd name="T3" fmla="*/ 114 h 647"/>
                    <a:gd name="T4" fmla="*/ 442 w 3212"/>
                    <a:gd name="T5" fmla="*/ 178 h 647"/>
                    <a:gd name="T6" fmla="*/ 647 w 3212"/>
                    <a:gd name="T7" fmla="*/ 233 h 647"/>
                    <a:gd name="T8" fmla="*/ 869 w 3212"/>
                    <a:gd name="T9" fmla="*/ 277 h 647"/>
                    <a:gd name="T10" fmla="*/ 1103 w 3212"/>
                    <a:gd name="T11" fmla="*/ 310 h 647"/>
                    <a:gd name="T12" fmla="*/ 1349 w 3212"/>
                    <a:gd name="T13" fmla="*/ 330 h 647"/>
                    <a:gd name="T14" fmla="*/ 1606 w 3212"/>
                    <a:gd name="T15" fmla="*/ 337 h 647"/>
                    <a:gd name="T16" fmla="*/ 1862 w 3212"/>
                    <a:gd name="T17" fmla="*/ 330 h 647"/>
                    <a:gd name="T18" fmla="*/ 2109 w 3212"/>
                    <a:gd name="T19" fmla="*/ 310 h 647"/>
                    <a:gd name="T20" fmla="*/ 2343 w 3212"/>
                    <a:gd name="T21" fmla="*/ 277 h 647"/>
                    <a:gd name="T22" fmla="*/ 2564 w 3212"/>
                    <a:gd name="T23" fmla="*/ 233 h 647"/>
                    <a:gd name="T24" fmla="*/ 2769 w 3212"/>
                    <a:gd name="T25" fmla="*/ 178 h 647"/>
                    <a:gd name="T26" fmla="*/ 2957 w 3212"/>
                    <a:gd name="T27" fmla="*/ 114 h 647"/>
                    <a:gd name="T28" fmla="*/ 3125 w 3212"/>
                    <a:gd name="T29" fmla="*/ 40 h 647"/>
                    <a:gd name="T30" fmla="*/ 3209 w 3212"/>
                    <a:gd name="T31" fmla="*/ 33 h 647"/>
                    <a:gd name="T32" fmla="*/ 3209 w 3212"/>
                    <a:gd name="T33" fmla="*/ 104 h 647"/>
                    <a:gd name="T34" fmla="*/ 3182 w 3212"/>
                    <a:gd name="T35" fmla="*/ 178 h 647"/>
                    <a:gd name="T36" fmla="*/ 3130 w 3212"/>
                    <a:gd name="T37" fmla="*/ 250 h 647"/>
                    <a:gd name="T38" fmla="*/ 3055 w 3212"/>
                    <a:gd name="T39" fmla="*/ 317 h 647"/>
                    <a:gd name="T40" fmla="*/ 2958 w 3212"/>
                    <a:gd name="T41" fmla="*/ 380 h 647"/>
                    <a:gd name="T42" fmla="*/ 2841 w 3212"/>
                    <a:gd name="T43" fmla="*/ 438 h 647"/>
                    <a:gd name="T44" fmla="*/ 2706 w 3212"/>
                    <a:gd name="T45" fmla="*/ 490 h 647"/>
                    <a:gd name="T46" fmla="*/ 2554 w 3212"/>
                    <a:gd name="T47" fmla="*/ 535 h 647"/>
                    <a:gd name="T48" fmla="*/ 2388 w 3212"/>
                    <a:gd name="T49" fmla="*/ 574 h 647"/>
                    <a:gd name="T50" fmla="*/ 2208 w 3212"/>
                    <a:gd name="T51" fmla="*/ 605 h 647"/>
                    <a:gd name="T52" fmla="*/ 2016 w 3212"/>
                    <a:gd name="T53" fmla="*/ 628 h 647"/>
                    <a:gd name="T54" fmla="*/ 1815 w 3212"/>
                    <a:gd name="T55" fmla="*/ 643 h 647"/>
                    <a:gd name="T56" fmla="*/ 1606 w 3212"/>
                    <a:gd name="T57" fmla="*/ 647 h 647"/>
                    <a:gd name="T58" fmla="*/ 1397 w 3212"/>
                    <a:gd name="T59" fmla="*/ 643 h 647"/>
                    <a:gd name="T60" fmla="*/ 1195 w 3212"/>
                    <a:gd name="T61" fmla="*/ 628 h 647"/>
                    <a:gd name="T62" fmla="*/ 1004 w 3212"/>
                    <a:gd name="T63" fmla="*/ 605 h 647"/>
                    <a:gd name="T64" fmla="*/ 824 w 3212"/>
                    <a:gd name="T65" fmla="*/ 574 h 647"/>
                    <a:gd name="T66" fmla="*/ 658 w 3212"/>
                    <a:gd name="T67" fmla="*/ 535 h 647"/>
                    <a:gd name="T68" fmla="*/ 506 w 3212"/>
                    <a:gd name="T69" fmla="*/ 490 h 647"/>
                    <a:gd name="T70" fmla="*/ 371 w 3212"/>
                    <a:gd name="T71" fmla="*/ 438 h 647"/>
                    <a:gd name="T72" fmla="*/ 254 w 3212"/>
                    <a:gd name="T73" fmla="*/ 380 h 647"/>
                    <a:gd name="T74" fmla="*/ 157 w 3212"/>
                    <a:gd name="T75" fmla="*/ 317 h 647"/>
                    <a:gd name="T76" fmla="*/ 82 w 3212"/>
                    <a:gd name="T77" fmla="*/ 250 h 647"/>
                    <a:gd name="T78" fmla="*/ 30 w 3212"/>
                    <a:gd name="T79" fmla="*/ 178 h 647"/>
                    <a:gd name="T80" fmla="*/ 3 w 3212"/>
                    <a:gd name="T81" fmla="*/ 104 h 647"/>
                    <a:gd name="T82" fmla="*/ 3 w 3212"/>
                    <a:gd name="T83" fmla="*/ 33 h 6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3212" h="647">
                      <a:moveTo>
                        <a:pt x="11" y="0"/>
                      </a:moveTo>
                      <a:lnTo>
                        <a:pt x="87" y="40"/>
                      </a:lnTo>
                      <a:lnTo>
                        <a:pt x="169" y="78"/>
                      </a:lnTo>
                      <a:lnTo>
                        <a:pt x="256" y="114"/>
                      </a:lnTo>
                      <a:lnTo>
                        <a:pt x="346" y="147"/>
                      </a:lnTo>
                      <a:lnTo>
                        <a:pt x="442" y="178"/>
                      </a:lnTo>
                      <a:lnTo>
                        <a:pt x="543" y="207"/>
                      </a:lnTo>
                      <a:lnTo>
                        <a:pt x="647" y="233"/>
                      </a:lnTo>
                      <a:lnTo>
                        <a:pt x="756" y="257"/>
                      </a:lnTo>
                      <a:lnTo>
                        <a:pt x="869" y="277"/>
                      </a:lnTo>
                      <a:lnTo>
                        <a:pt x="985" y="295"/>
                      </a:lnTo>
                      <a:lnTo>
                        <a:pt x="1103" y="310"/>
                      </a:lnTo>
                      <a:lnTo>
                        <a:pt x="1225" y="322"/>
                      </a:lnTo>
                      <a:lnTo>
                        <a:pt x="1349" y="330"/>
                      </a:lnTo>
                      <a:lnTo>
                        <a:pt x="1477" y="335"/>
                      </a:lnTo>
                      <a:lnTo>
                        <a:pt x="1606" y="337"/>
                      </a:lnTo>
                      <a:lnTo>
                        <a:pt x="1735" y="335"/>
                      </a:lnTo>
                      <a:lnTo>
                        <a:pt x="1862" y="330"/>
                      </a:lnTo>
                      <a:lnTo>
                        <a:pt x="1987" y="322"/>
                      </a:lnTo>
                      <a:lnTo>
                        <a:pt x="2109" y="310"/>
                      </a:lnTo>
                      <a:lnTo>
                        <a:pt x="2228" y="295"/>
                      </a:lnTo>
                      <a:lnTo>
                        <a:pt x="2343" y="277"/>
                      </a:lnTo>
                      <a:lnTo>
                        <a:pt x="2455" y="257"/>
                      </a:lnTo>
                      <a:lnTo>
                        <a:pt x="2564" y="233"/>
                      </a:lnTo>
                      <a:lnTo>
                        <a:pt x="2669" y="207"/>
                      </a:lnTo>
                      <a:lnTo>
                        <a:pt x="2769" y="178"/>
                      </a:lnTo>
                      <a:lnTo>
                        <a:pt x="2865" y="147"/>
                      </a:lnTo>
                      <a:lnTo>
                        <a:pt x="2957" y="114"/>
                      </a:lnTo>
                      <a:lnTo>
                        <a:pt x="3044" y="78"/>
                      </a:lnTo>
                      <a:lnTo>
                        <a:pt x="3125" y="40"/>
                      </a:lnTo>
                      <a:lnTo>
                        <a:pt x="3202" y="0"/>
                      </a:lnTo>
                      <a:lnTo>
                        <a:pt x="3209" y="33"/>
                      </a:lnTo>
                      <a:lnTo>
                        <a:pt x="3212" y="66"/>
                      </a:lnTo>
                      <a:lnTo>
                        <a:pt x="3209" y="104"/>
                      </a:lnTo>
                      <a:lnTo>
                        <a:pt x="3199" y="142"/>
                      </a:lnTo>
                      <a:lnTo>
                        <a:pt x="3182" y="178"/>
                      </a:lnTo>
                      <a:lnTo>
                        <a:pt x="3159" y="215"/>
                      </a:lnTo>
                      <a:lnTo>
                        <a:pt x="3130" y="250"/>
                      </a:lnTo>
                      <a:lnTo>
                        <a:pt x="3096" y="284"/>
                      </a:lnTo>
                      <a:lnTo>
                        <a:pt x="3055" y="317"/>
                      </a:lnTo>
                      <a:lnTo>
                        <a:pt x="3009" y="349"/>
                      </a:lnTo>
                      <a:lnTo>
                        <a:pt x="2958" y="380"/>
                      </a:lnTo>
                      <a:lnTo>
                        <a:pt x="2902" y="409"/>
                      </a:lnTo>
                      <a:lnTo>
                        <a:pt x="2841" y="438"/>
                      </a:lnTo>
                      <a:lnTo>
                        <a:pt x="2775" y="464"/>
                      </a:lnTo>
                      <a:lnTo>
                        <a:pt x="2706" y="490"/>
                      </a:lnTo>
                      <a:lnTo>
                        <a:pt x="2632" y="513"/>
                      </a:lnTo>
                      <a:lnTo>
                        <a:pt x="2554" y="535"/>
                      </a:lnTo>
                      <a:lnTo>
                        <a:pt x="2472" y="556"/>
                      </a:lnTo>
                      <a:lnTo>
                        <a:pt x="2388" y="574"/>
                      </a:lnTo>
                      <a:lnTo>
                        <a:pt x="2299" y="591"/>
                      </a:lnTo>
                      <a:lnTo>
                        <a:pt x="2208" y="605"/>
                      </a:lnTo>
                      <a:lnTo>
                        <a:pt x="2114" y="618"/>
                      </a:lnTo>
                      <a:lnTo>
                        <a:pt x="2016" y="628"/>
                      </a:lnTo>
                      <a:lnTo>
                        <a:pt x="1917" y="637"/>
                      </a:lnTo>
                      <a:lnTo>
                        <a:pt x="1815" y="643"/>
                      </a:lnTo>
                      <a:lnTo>
                        <a:pt x="1712" y="646"/>
                      </a:lnTo>
                      <a:lnTo>
                        <a:pt x="1606" y="647"/>
                      </a:lnTo>
                      <a:lnTo>
                        <a:pt x="1500" y="646"/>
                      </a:lnTo>
                      <a:lnTo>
                        <a:pt x="1397" y="643"/>
                      </a:lnTo>
                      <a:lnTo>
                        <a:pt x="1295" y="637"/>
                      </a:lnTo>
                      <a:lnTo>
                        <a:pt x="1195" y="628"/>
                      </a:lnTo>
                      <a:lnTo>
                        <a:pt x="1098" y="618"/>
                      </a:lnTo>
                      <a:lnTo>
                        <a:pt x="1004" y="605"/>
                      </a:lnTo>
                      <a:lnTo>
                        <a:pt x="912" y="591"/>
                      </a:lnTo>
                      <a:lnTo>
                        <a:pt x="824" y="574"/>
                      </a:lnTo>
                      <a:lnTo>
                        <a:pt x="739" y="556"/>
                      </a:lnTo>
                      <a:lnTo>
                        <a:pt x="658" y="535"/>
                      </a:lnTo>
                      <a:lnTo>
                        <a:pt x="580" y="513"/>
                      </a:lnTo>
                      <a:lnTo>
                        <a:pt x="506" y="490"/>
                      </a:lnTo>
                      <a:lnTo>
                        <a:pt x="436" y="464"/>
                      </a:lnTo>
                      <a:lnTo>
                        <a:pt x="371" y="438"/>
                      </a:lnTo>
                      <a:lnTo>
                        <a:pt x="310" y="409"/>
                      </a:lnTo>
                      <a:lnTo>
                        <a:pt x="254" y="380"/>
                      </a:lnTo>
                      <a:lnTo>
                        <a:pt x="203" y="349"/>
                      </a:lnTo>
                      <a:lnTo>
                        <a:pt x="157" y="317"/>
                      </a:lnTo>
                      <a:lnTo>
                        <a:pt x="116" y="284"/>
                      </a:lnTo>
                      <a:lnTo>
                        <a:pt x="82" y="250"/>
                      </a:lnTo>
                      <a:lnTo>
                        <a:pt x="53" y="215"/>
                      </a:lnTo>
                      <a:lnTo>
                        <a:pt x="30" y="178"/>
                      </a:lnTo>
                      <a:lnTo>
                        <a:pt x="13" y="142"/>
                      </a:lnTo>
                      <a:lnTo>
                        <a:pt x="3" y="104"/>
                      </a:lnTo>
                      <a:lnTo>
                        <a:pt x="0" y="66"/>
                      </a:lnTo>
                      <a:lnTo>
                        <a:pt x="3" y="33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59" name="Freeform 185">
                  <a:extLst>
                    <a:ext uri="{FF2B5EF4-FFF2-40B4-BE49-F238E27FC236}">
                      <a16:creationId xmlns:a16="http://schemas.microsoft.com/office/drawing/2014/main" id="{BB47919A-783A-0846-9019-C47762F73213}"/>
                    </a:ext>
                  </a:extLst>
                </p:cNvPr>
                <p:cNvSpPr/>
                <p:nvPr/>
              </p:nvSpPr>
              <p:spPr bwMode="auto">
                <a:xfrm>
                  <a:off x="10059988" y="3074988"/>
                  <a:ext cx="463550" cy="92075"/>
                </a:xfrm>
                <a:custGeom>
                  <a:avLst/>
                  <a:gdLst>
                    <a:gd name="T0" fmla="*/ 87 w 3212"/>
                    <a:gd name="T1" fmla="*/ 40 h 647"/>
                    <a:gd name="T2" fmla="*/ 256 w 3212"/>
                    <a:gd name="T3" fmla="*/ 113 h 647"/>
                    <a:gd name="T4" fmla="*/ 442 w 3212"/>
                    <a:gd name="T5" fmla="*/ 178 h 647"/>
                    <a:gd name="T6" fmla="*/ 647 w 3212"/>
                    <a:gd name="T7" fmla="*/ 233 h 647"/>
                    <a:gd name="T8" fmla="*/ 869 w 3212"/>
                    <a:gd name="T9" fmla="*/ 277 h 647"/>
                    <a:gd name="T10" fmla="*/ 1103 w 3212"/>
                    <a:gd name="T11" fmla="*/ 310 h 647"/>
                    <a:gd name="T12" fmla="*/ 1349 w 3212"/>
                    <a:gd name="T13" fmla="*/ 330 h 647"/>
                    <a:gd name="T14" fmla="*/ 1606 w 3212"/>
                    <a:gd name="T15" fmla="*/ 337 h 647"/>
                    <a:gd name="T16" fmla="*/ 1862 w 3212"/>
                    <a:gd name="T17" fmla="*/ 330 h 647"/>
                    <a:gd name="T18" fmla="*/ 2109 w 3212"/>
                    <a:gd name="T19" fmla="*/ 310 h 647"/>
                    <a:gd name="T20" fmla="*/ 2343 w 3212"/>
                    <a:gd name="T21" fmla="*/ 277 h 647"/>
                    <a:gd name="T22" fmla="*/ 2564 w 3212"/>
                    <a:gd name="T23" fmla="*/ 233 h 647"/>
                    <a:gd name="T24" fmla="*/ 2769 w 3212"/>
                    <a:gd name="T25" fmla="*/ 178 h 647"/>
                    <a:gd name="T26" fmla="*/ 2957 w 3212"/>
                    <a:gd name="T27" fmla="*/ 113 h 647"/>
                    <a:gd name="T28" fmla="*/ 3125 w 3212"/>
                    <a:gd name="T29" fmla="*/ 40 h 647"/>
                    <a:gd name="T30" fmla="*/ 3209 w 3212"/>
                    <a:gd name="T31" fmla="*/ 32 h 647"/>
                    <a:gd name="T32" fmla="*/ 3209 w 3212"/>
                    <a:gd name="T33" fmla="*/ 103 h 647"/>
                    <a:gd name="T34" fmla="*/ 3182 w 3212"/>
                    <a:gd name="T35" fmla="*/ 178 h 647"/>
                    <a:gd name="T36" fmla="*/ 3130 w 3212"/>
                    <a:gd name="T37" fmla="*/ 249 h 647"/>
                    <a:gd name="T38" fmla="*/ 3055 w 3212"/>
                    <a:gd name="T39" fmla="*/ 316 h 647"/>
                    <a:gd name="T40" fmla="*/ 2958 w 3212"/>
                    <a:gd name="T41" fmla="*/ 379 h 647"/>
                    <a:gd name="T42" fmla="*/ 2841 w 3212"/>
                    <a:gd name="T43" fmla="*/ 437 h 647"/>
                    <a:gd name="T44" fmla="*/ 2706 w 3212"/>
                    <a:gd name="T45" fmla="*/ 489 h 647"/>
                    <a:gd name="T46" fmla="*/ 2554 w 3212"/>
                    <a:gd name="T47" fmla="*/ 535 h 647"/>
                    <a:gd name="T48" fmla="*/ 2388 w 3212"/>
                    <a:gd name="T49" fmla="*/ 574 h 647"/>
                    <a:gd name="T50" fmla="*/ 2208 w 3212"/>
                    <a:gd name="T51" fmla="*/ 605 h 647"/>
                    <a:gd name="T52" fmla="*/ 2016 w 3212"/>
                    <a:gd name="T53" fmla="*/ 628 h 647"/>
                    <a:gd name="T54" fmla="*/ 1815 w 3212"/>
                    <a:gd name="T55" fmla="*/ 642 h 647"/>
                    <a:gd name="T56" fmla="*/ 1606 w 3212"/>
                    <a:gd name="T57" fmla="*/ 647 h 647"/>
                    <a:gd name="T58" fmla="*/ 1397 w 3212"/>
                    <a:gd name="T59" fmla="*/ 642 h 647"/>
                    <a:gd name="T60" fmla="*/ 1195 w 3212"/>
                    <a:gd name="T61" fmla="*/ 628 h 647"/>
                    <a:gd name="T62" fmla="*/ 1004 w 3212"/>
                    <a:gd name="T63" fmla="*/ 605 h 647"/>
                    <a:gd name="T64" fmla="*/ 824 w 3212"/>
                    <a:gd name="T65" fmla="*/ 574 h 647"/>
                    <a:gd name="T66" fmla="*/ 658 w 3212"/>
                    <a:gd name="T67" fmla="*/ 535 h 647"/>
                    <a:gd name="T68" fmla="*/ 506 w 3212"/>
                    <a:gd name="T69" fmla="*/ 489 h 647"/>
                    <a:gd name="T70" fmla="*/ 371 w 3212"/>
                    <a:gd name="T71" fmla="*/ 437 h 647"/>
                    <a:gd name="T72" fmla="*/ 254 w 3212"/>
                    <a:gd name="T73" fmla="*/ 379 h 647"/>
                    <a:gd name="T74" fmla="*/ 157 w 3212"/>
                    <a:gd name="T75" fmla="*/ 316 h 647"/>
                    <a:gd name="T76" fmla="*/ 82 w 3212"/>
                    <a:gd name="T77" fmla="*/ 249 h 647"/>
                    <a:gd name="T78" fmla="*/ 30 w 3212"/>
                    <a:gd name="T79" fmla="*/ 178 h 647"/>
                    <a:gd name="T80" fmla="*/ 3 w 3212"/>
                    <a:gd name="T81" fmla="*/ 103 h 647"/>
                    <a:gd name="T82" fmla="*/ 3 w 3212"/>
                    <a:gd name="T83" fmla="*/ 32 h 6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3212" h="647">
                      <a:moveTo>
                        <a:pt x="11" y="0"/>
                      </a:moveTo>
                      <a:lnTo>
                        <a:pt x="87" y="40"/>
                      </a:lnTo>
                      <a:lnTo>
                        <a:pt x="169" y="78"/>
                      </a:lnTo>
                      <a:lnTo>
                        <a:pt x="256" y="113"/>
                      </a:lnTo>
                      <a:lnTo>
                        <a:pt x="346" y="147"/>
                      </a:lnTo>
                      <a:lnTo>
                        <a:pt x="442" y="178"/>
                      </a:lnTo>
                      <a:lnTo>
                        <a:pt x="543" y="207"/>
                      </a:lnTo>
                      <a:lnTo>
                        <a:pt x="647" y="233"/>
                      </a:lnTo>
                      <a:lnTo>
                        <a:pt x="756" y="257"/>
                      </a:lnTo>
                      <a:lnTo>
                        <a:pt x="869" y="277"/>
                      </a:lnTo>
                      <a:lnTo>
                        <a:pt x="985" y="295"/>
                      </a:lnTo>
                      <a:lnTo>
                        <a:pt x="1103" y="310"/>
                      </a:lnTo>
                      <a:lnTo>
                        <a:pt x="1225" y="322"/>
                      </a:lnTo>
                      <a:lnTo>
                        <a:pt x="1349" y="330"/>
                      </a:lnTo>
                      <a:lnTo>
                        <a:pt x="1477" y="335"/>
                      </a:lnTo>
                      <a:lnTo>
                        <a:pt x="1606" y="337"/>
                      </a:lnTo>
                      <a:lnTo>
                        <a:pt x="1735" y="335"/>
                      </a:lnTo>
                      <a:lnTo>
                        <a:pt x="1862" y="330"/>
                      </a:lnTo>
                      <a:lnTo>
                        <a:pt x="1987" y="322"/>
                      </a:lnTo>
                      <a:lnTo>
                        <a:pt x="2109" y="310"/>
                      </a:lnTo>
                      <a:lnTo>
                        <a:pt x="2228" y="295"/>
                      </a:lnTo>
                      <a:lnTo>
                        <a:pt x="2343" y="277"/>
                      </a:lnTo>
                      <a:lnTo>
                        <a:pt x="2455" y="257"/>
                      </a:lnTo>
                      <a:lnTo>
                        <a:pt x="2564" y="233"/>
                      </a:lnTo>
                      <a:lnTo>
                        <a:pt x="2669" y="207"/>
                      </a:lnTo>
                      <a:lnTo>
                        <a:pt x="2769" y="178"/>
                      </a:lnTo>
                      <a:lnTo>
                        <a:pt x="2865" y="147"/>
                      </a:lnTo>
                      <a:lnTo>
                        <a:pt x="2957" y="113"/>
                      </a:lnTo>
                      <a:lnTo>
                        <a:pt x="3044" y="78"/>
                      </a:lnTo>
                      <a:lnTo>
                        <a:pt x="3125" y="40"/>
                      </a:lnTo>
                      <a:lnTo>
                        <a:pt x="3202" y="0"/>
                      </a:lnTo>
                      <a:lnTo>
                        <a:pt x="3209" y="32"/>
                      </a:lnTo>
                      <a:lnTo>
                        <a:pt x="3212" y="65"/>
                      </a:lnTo>
                      <a:lnTo>
                        <a:pt x="3209" y="103"/>
                      </a:lnTo>
                      <a:lnTo>
                        <a:pt x="3199" y="141"/>
                      </a:lnTo>
                      <a:lnTo>
                        <a:pt x="3182" y="178"/>
                      </a:lnTo>
                      <a:lnTo>
                        <a:pt x="3159" y="214"/>
                      </a:lnTo>
                      <a:lnTo>
                        <a:pt x="3130" y="249"/>
                      </a:lnTo>
                      <a:lnTo>
                        <a:pt x="3096" y="283"/>
                      </a:lnTo>
                      <a:lnTo>
                        <a:pt x="3055" y="316"/>
                      </a:lnTo>
                      <a:lnTo>
                        <a:pt x="3009" y="348"/>
                      </a:lnTo>
                      <a:lnTo>
                        <a:pt x="2958" y="379"/>
                      </a:lnTo>
                      <a:lnTo>
                        <a:pt x="2902" y="409"/>
                      </a:lnTo>
                      <a:lnTo>
                        <a:pt x="2841" y="437"/>
                      </a:lnTo>
                      <a:lnTo>
                        <a:pt x="2775" y="464"/>
                      </a:lnTo>
                      <a:lnTo>
                        <a:pt x="2706" y="489"/>
                      </a:lnTo>
                      <a:lnTo>
                        <a:pt x="2632" y="513"/>
                      </a:lnTo>
                      <a:lnTo>
                        <a:pt x="2554" y="535"/>
                      </a:lnTo>
                      <a:lnTo>
                        <a:pt x="2472" y="555"/>
                      </a:lnTo>
                      <a:lnTo>
                        <a:pt x="2388" y="574"/>
                      </a:lnTo>
                      <a:lnTo>
                        <a:pt x="2299" y="590"/>
                      </a:lnTo>
                      <a:lnTo>
                        <a:pt x="2208" y="605"/>
                      </a:lnTo>
                      <a:lnTo>
                        <a:pt x="2114" y="618"/>
                      </a:lnTo>
                      <a:lnTo>
                        <a:pt x="2016" y="628"/>
                      </a:lnTo>
                      <a:lnTo>
                        <a:pt x="1917" y="636"/>
                      </a:lnTo>
                      <a:lnTo>
                        <a:pt x="1815" y="642"/>
                      </a:lnTo>
                      <a:lnTo>
                        <a:pt x="1712" y="646"/>
                      </a:lnTo>
                      <a:lnTo>
                        <a:pt x="1606" y="647"/>
                      </a:lnTo>
                      <a:lnTo>
                        <a:pt x="1500" y="646"/>
                      </a:lnTo>
                      <a:lnTo>
                        <a:pt x="1397" y="642"/>
                      </a:lnTo>
                      <a:lnTo>
                        <a:pt x="1295" y="636"/>
                      </a:lnTo>
                      <a:lnTo>
                        <a:pt x="1195" y="628"/>
                      </a:lnTo>
                      <a:lnTo>
                        <a:pt x="1098" y="618"/>
                      </a:lnTo>
                      <a:lnTo>
                        <a:pt x="1004" y="605"/>
                      </a:lnTo>
                      <a:lnTo>
                        <a:pt x="912" y="590"/>
                      </a:lnTo>
                      <a:lnTo>
                        <a:pt x="824" y="574"/>
                      </a:lnTo>
                      <a:lnTo>
                        <a:pt x="739" y="555"/>
                      </a:lnTo>
                      <a:lnTo>
                        <a:pt x="658" y="535"/>
                      </a:lnTo>
                      <a:lnTo>
                        <a:pt x="580" y="513"/>
                      </a:lnTo>
                      <a:lnTo>
                        <a:pt x="506" y="489"/>
                      </a:lnTo>
                      <a:lnTo>
                        <a:pt x="436" y="464"/>
                      </a:lnTo>
                      <a:lnTo>
                        <a:pt x="371" y="437"/>
                      </a:lnTo>
                      <a:lnTo>
                        <a:pt x="310" y="409"/>
                      </a:lnTo>
                      <a:lnTo>
                        <a:pt x="254" y="379"/>
                      </a:lnTo>
                      <a:lnTo>
                        <a:pt x="203" y="348"/>
                      </a:lnTo>
                      <a:lnTo>
                        <a:pt x="157" y="316"/>
                      </a:lnTo>
                      <a:lnTo>
                        <a:pt x="116" y="283"/>
                      </a:lnTo>
                      <a:lnTo>
                        <a:pt x="82" y="249"/>
                      </a:lnTo>
                      <a:lnTo>
                        <a:pt x="53" y="214"/>
                      </a:lnTo>
                      <a:lnTo>
                        <a:pt x="30" y="178"/>
                      </a:lnTo>
                      <a:lnTo>
                        <a:pt x="13" y="141"/>
                      </a:lnTo>
                      <a:lnTo>
                        <a:pt x="3" y="103"/>
                      </a:lnTo>
                      <a:lnTo>
                        <a:pt x="0" y="65"/>
                      </a:lnTo>
                      <a:lnTo>
                        <a:pt x="3" y="32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grpSp>
            <p:nvGrpSpPr>
              <p:cNvPr id="38" name="Group 57">
                <a:extLst>
                  <a:ext uri="{FF2B5EF4-FFF2-40B4-BE49-F238E27FC236}">
                    <a16:creationId xmlns:a16="http://schemas.microsoft.com/office/drawing/2014/main" id="{A460794C-391F-CF4F-B2E6-36BDDC46F7A8}"/>
                  </a:ext>
                </a:extLst>
              </p:cNvPr>
              <p:cNvGrpSpPr/>
              <p:nvPr/>
            </p:nvGrpSpPr>
            <p:grpSpPr>
              <a:xfrm>
                <a:off x="6632004" y="2173473"/>
                <a:ext cx="444500" cy="439738"/>
                <a:chOff x="2587625" y="4291013"/>
                <a:chExt cx="444500" cy="439738"/>
              </a:xfrm>
              <a:solidFill>
                <a:schemeClr val="bg1"/>
              </a:solidFill>
            </p:grpSpPr>
            <p:sp>
              <p:nvSpPr>
                <p:cNvPr id="50" name="Freeform 290">
                  <a:extLst>
                    <a:ext uri="{FF2B5EF4-FFF2-40B4-BE49-F238E27FC236}">
                      <a16:creationId xmlns:a16="http://schemas.microsoft.com/office/drawing/2014/main" id="{BFA6339C-7843-D046-8158-7F9A4B68874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790825" y="4491038"/>
                  <a:ext cx="241300" cy="239713"/>
                </a:xfrm>
                <a:custGeom>
                  <a:avLst/>
                  <a:gdLst>
                    <a:gd name="T0" fmla="*/ 582 w 1676"/>
                    <a:gd name="T1" fmla="*/ 282 h 1813"/>
                    <a:gd name="T2" fmla="*/ 453 w 1676"/>
                    <a:gd name="T3" fmla="*/ 343 h 1813"/>
                    <a:gd name="T4" fmla="*/ 344 w 1676"/>
                    <a:gd name="T5" fmla="*/ 449 h 1813"/>
                    <a:gd name="T6" fmla="*/ 274 w 1676"/>
                    <a:gd name="T7" fmla="*/ 582 h 1813"/>
                    <a:gd name="T8" fmla="*/ 246 w 1676"/>
                    <a:gd name="T9" fmla="*/ 729 h 1813"/>
                    <a:gd name="T10" fmla="*/ 260 w 1676"/>
                    <a:gd name="T11" fmla="*/ 878 h 1813"/>
                    <a:gd name="T12" fmla="*/ 316 w 1676"/>
                    <a:gd name="T13" fmla="*/ 1018 h 1813"/>
                    <a:gd name="T14" fmla="*/ 414 w 1676"/>
                    <a:gd name="T15" fmla="*/ 1136 h 1813"/>
                    <a:gd name="T16" fmla="*/ 538 w 1676"/>
                    <a:gd name="T17" fmla="*/ 1212 h 1813"/>
                    <a:gd name="T18" fmla="*/ 673 w 1676"/>
                    <a:gd name="T19" fmla="*/ 1242 h 1813"/>
                    <a:gd name="T20" fmla="*/ 811 w 1676"/>
                    <a:gd name="T21" fmla="*/ 1227 h 1813"/>
                    <a:gd name="T22" fmla="*/ 941 w 1676"/>
                    <a:gd name="T23" fmla="*/ 1166 h 1813"/>
                    <a:gd name="T24" fmla="*/ 1049 w 1676"/>
                    <a:gd name="T25" fmla="*/ 1061 h 1813"/>
                    <a:gd name="T26" fmla="*/ 1119 w 1676"/>
                    <a:gd name="T27" fmla="*/ 927 h 1813"/>
                    <a:gd name="T28" fmla="*/ 1147 w 1676"/>
                    <a:gd name="T29" fmla="*/ 779 h 1813"/>
                    <a:gd name="T30" fmla="*/ 1133 w 1676"/>
                    <a:gd name="T31" fmla="*/ 630 h 1813"/>
                    <a:gd name="T32" fmla="*/ 1077 w 1676"/>
                    <a:gd name="T33" fmla="*/ 491 h 1813"/>
                    <a:gd name="T34" fmla="*/ 980 w 1676"/>
                    <a:gd name="T35" fmla="*/ 374 h 1813"/>
                    <a:gd name="T36" fmla="*/ 855 w 1676"/>
                    <a:gd name="T37" fmla="*/ 298 h 1813"/>
                    <a:gd name="T38" fmla="*/ 720 w 1676"/>
                    <a:gd name="T39" fmla="*/ 267 h 1813"/>
                    <a:gd name="T40" fmla="*/ 781 w 1676"/>
                    <a:gd name="T41" fmla="*/ 5 h 1813"/>
                    <a:gd name="T42" fmla="*/ 946 w 1676"/>
                    <a:gd name="T43" fmla="*/ 49 h 1813"/>
                    <a:gd name="T44" fmla="*/ 1099 w 1676"/>
                    <a:gd name="T45" fmla="*/ 137 h 1813"/>
                    <a:gd name="T46" fmla="*/ 1230 w 1676"/>
                    <a:gd name="T47" fmla="*/ 267 h 1813"/>
                    <a:gd name="T48" fmla="*/ 1324 w 1676"/>
                    <a:gd name="T49" fmla="*/ 424 h 1813"/>
                    <a:gd name="T50" fmla="*/ 1378 w 1676"/>
                    <a:gd name="T51" fmla="*/ 596 h 1813"/>
                    <a:gd name="T52" fmla="*/ 1393 w 1676"/>
                    <a:gd name="T53" fmla="*/ 775 h 1813"/>
                    <a:gd name="T54" fmla="*/ 1368 w 1676"/>
                    <a:gd name="T55" fmla="*/ 953 h 1813"/>
                    <a:gd name="T56" fmla="*/ 1603 w 1676"/>
                    <a:gd name="T57" fmla="*/ 1363 h 1813"/>
                    <a:gd name="T58" fmla="*/ 1656 w 1676"/>
                    <a:gd name="T59" fmla="*/ 1449 h 1813"/>
                    <a:gd name="T60" fmla="*/ 1676 w 1676"/>
                    <a:gd name="T61" fmla="*/ 1550 h 1813"/>
                    <a:gd name="T62" fmla="*/ 1656 w 1676"/>
                    <a:gd name="T63" fmla="*/ 1651 h 1813"/>
                    <a:gd name="T64" fmla="*/ 1603 w 1676"/>
                    <a:gd name="T65" fmla="*/ 1737 h 1813"/>
                    <a:gd name="T66" fmla="*/ 1515 w 1676"/>
                    <a:gd name="T67" fmla="*/ 1798 h 1813"/>
                    <a:gd name="T68" fmla="*/ 1414 w 1676"/>
                    <a:gd name="T69" fmla="*/ 1813 h 1813"/>
                    <a:gd name="T70" fmla="*/ 1316 w 1676"/>
                    <a:gd name="T71" fmla="*/ 1783 h 1813"/>
                    <a:gd name="T72" fmla="*/ 986 w 1676"/>
                    <a:gd name="T73" fmla="*/ 1441 h 1813"/>
                    <a:gd name="T74" fmla="*/ 826 w 1676"/>
                    <a:gd name="T75" fmla="*/ 1496 h 1813"/>
                    <a:gd name="T76" fmla="*/ 660 w 1676"/>
                    <a:gd name="T77" fmla="*/ 1508 h 1813"/>
                    <a:gd name="T78" fmla="*/ 496 w 1676"/>
                    <a:gd name="T79" fmla="*/ 1477 h 1813"/>
                    <a:gd name="T80" fmla="*/ 341 w 1676"/>
                    <a:gd name="T81" fmla="*/ 1404 h 1813"/>
                    <a:gd name="T82" fmla="*/ 204 w 1676"/>
                    <a:gd name="T83" fmla="*/ 1289 h 1813"/>
                    <a:gd name="T84" fmla="*/ 95 w 1676"/>
                    <a:gd name="T85" fmla="*/ 1137 h 1813"/>
                    <a:gd name="T86" fmla="*/ 27 w 1676"/>
                    <a:gd name="T87" fmla="*/ 966 h 1813"/>
                    <a:gd name="T88" fmla="*/ 0 w 1676"/>
                    <a:gd name="T89" fmla="*/ 785 h 1813"/>
                    <a:gd name="T90" fmla="*/ 13 w 1676"/>
                    <a:gd name="T91" fmla="*/ 602 h 1813"/>
                    <a:gd name="T92" fmla="*/ 67 w 1676"/>
                    <a:gd name="T93" fmla="*/ 427 h 1813"/>
                    <a:gd name="T94" fmla="*/ 162 w 1676"/>
                    <a:gd name="T95" fmla="*/ 268 h 1813"/>
                    <a:gd name="T96" fmla="*/ 294 w 1676"/>
                    <a:gd name="T97" fmla="*/ 137 h 1813"/>
                    <a:gd name="T98" fmla="*/ 447 w 1676"/>
                    <a:gd name="T99" fmla="*/ 49 h 1813"/>
                    <a:gd name="T100" fmla="*/ 612 w 1676"/>
                    <a:gd name="T101" fmla="*/ 5 h 18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676" h="1813">
                      <a:moveTo>
                        <a:pt x="673" y="267"/>
                      </a:moveTo>
                      <a:lnTo>
                        <a:pt x="627" y="272"/>
                      </a:lnTo>
                      <a:lnTo>
                        <a:pt x="582" y="282"/>
                      </a:lnTo>
                      <a:lnTo>
                        <a:pt x="538" y="298"/>
                      </a:lnTo>
                      <a:lnTo>
                        <a:pt x="495" y="317"/>
                      </a:lnTo>
                      <a:lnTo>
                        <a:pt x="453" y="343"/>
                      </a:lnTo>
                      <a:lnTo>
                        <a:pt x="414" y="374"/>
                      </a:lnTo>
                      <a:lnTo>
                        <a:pt x="377" y="409"/>
                      </a:lnTo>
                      <a:lnTo>
                        <a:pt x="344" y="449"/>
                      </a:lnTo>
                      <a:lnTo>
                        <a:pt x="316" y="491"/>
                      </a:lnTo>
                      <a:lnTo>
                        <a:pt x="293" y="536"/>
                      </a:lnTo>
                      <a:lnTo>
                        <a:pt x="274" y="582"/>
                      </a:lnTo>
                      <a:lnTo>
                        <a:pt x="260" y="630"/>
                      </a:lnTo>
                      <a:lnTo>
                        <a:pt x="251" y="679"/>
                      </a:lnTo>
                      <a:lnTo>
                        <a:pt x="246" y="729"/>
                      </a:lnTo>
                      <a:lnTo>
                        <a:pt x="246" y="779"/>
                      </a:lnTo>
                      <a:lnTo>
                        <a:pt x="251" y="829"/>
                      </a:lnTo>
                      <a:lnTo>
                        <a:pt x="260" y="878"/>
                      </a:lnTo>
                      <a:lnTo>
                        <a:pt x="274" y="927"/>
                      </a:lnTo>
                      <a:lnTo>
                        <a:pt x="293" y="974"/>
                      </a:lnTo>
                      <a:lnTo>
                        <a:pt x="316" y="1018"/>
                      </a:lnTo>
                      <a:lnTo>
                        <a:pt x="344" y="1061"/>
                      </a:lnTo>
                      <a:lnTo>
                        <a:pt x="377" y="1100"/>
                      </a:lnTo>
                      <a:lnTo>
                        <a:pt x="414" y="1136"/>
                      </a:lnTo>
                      <a:lnTo>
                        <a:pt x="453" y="1166"/>
                      </a:lnTo>
                      <a:lnTo>
                        <a:pt x="495" y="1191"/>
                      </a:lnTo>
                      <a:lnTo>
                        <a:pt x="538" y="1212"/>
                      </a:lnTo>
                      <a:lnTo>
                        <a:pt x="582" y="1227"/>
                      </a:lnTo>
                      <a:lnTo>
                        <a:pt x="627" y="1237"/>
                      </a:lnTo>
                      <a:lnTo>
                        <a:pt x="673" y="1242"/>
                      </a:lnTo>
                      <a:lnTo>
                        <a:pt x="720" y="1242"/>
                      </a:lnTo>
                      <a:lnTo>
                        <a:pt x="766" y="1237"/>
                      </a:lnTo>
                      <a:lnTo>
                        <a:pt x="811" y="1227"/>
                      </a:lnTo>
                      <a:lnTo>
                        <a:pt x="855" y="1212"/>
                      </a:lnTo>
                      <a:lnTo>
                        <a:pt x="898" y="1191"/>
                      </a:lnTo>
                      <a:lnTo>
                        <a:pt x="941" y="1166"/>
                      </a:lnTo>
                      <a:lnTo>
                        <a:pt x="980" y="1136"/>
                      </a:lnTo>
                      <a:lnTo>
                        <a:pt x="1016" y="1100"/>
                      </a:lnTo>
                      <a:lnTo>
                        <a:pt x="1049" y="1061"/>
                      </a:lnTo>
                      <a:lnTo>
                        <a:pt x="1077" y="1018"/>
                      </a:lnTo>
                      <a:lnTo>
                        <a:pt x="1100" y="974"/>
                      </a:lnTo>
                      <a:lnTo>
                        <a:pt x="1119" y="927"/>
                      </a:lnTo>
                      <a:lnTo>
                        <a:pt x="1133" y="878"/>
                      </a:lnTo>
                      <a:lnTo>
                        <a:pt x="1142" y="829"/>
                      </a:lnTo>
                      <a:lnTo>
                        <a:pt x="1147" y="779"/>
                      </a:lnTo>
                      <a:lnTo>
                        <a:pt x="1147" y="729"/>
                      </a:lnTo>
                      <a:lnTo>
                        <a:pt x="1142" y="679"/>
                      </a:lnTo>
                      <a:lnTo>
                        <a:pt x="1133" y="630"/>
                      </a:lnTo>
                      <a:lnTo>
                        <a:pt x="1119" y="582"/>
                      </a:lnTo>
                      <a:lnTo>
                        <a:pt x="1100" y="536"/>
                      </a:lnTo>
                      <a:lnTo>
                        <a:pt x="1077" y="491"/>
                      </a:lnTo>
                      <a:lnTo>
                        <a:pt x="1049" y="449"/>
                      </a:lnTo>
                      <a:lnTo>
                        <a:pt x="1016" y="409"/>
                      </a:lnTo>
                      <a:lnTo>
                        <a:pt x="980" y="374"/>
                      </a:lnTo>
                      <a:lnTo>
                        <a:pt x="941" y="343"/>
                      </a:lnTo>
                      <a:lnTo>
                        <a:pt x="898" y="317"/>
                      </a:lnTo>
                      <a:lnTo>
                        <a:pt x="855" y="298"/>
                      </a:lnTo>
                      <a:lnTo>
                        <a:pt x="811" y="282"/>
                      </a:lnTo>
                      <a:lnTo>
                        <a:pt x="766" y="272"/>
                      </a:lnTo>
                      <a:lnTo>
                        <a:pt x="720" y="267"/>
                      </a:lnTo>
                      <a:lnTo>
                        <a:pt x="673" y="267"/>
                      </a:lnTo>
                      <a:close/>
                      <a:moveTo>
                        <a:pt x="725" y="0"/>
                      </a:moveTo>
                      <a:lnTo>
                        <a:pt x="781" y="5"/>
                      </a:lnTo>
                      <a:lnTo>
                        <a:pt x="837" y="15"/>
                      </a:lnTo>
                      <a:lnTo>
                        <a:pt x="892" y="29"/>
                      </a:lnTo>
                      <a:lnTo>
                        <a:pt x="946" y="49"/>
                      </a:lnTo>
                      <a:lnTo>
                        <a:pt x="999" y="74"/>
                      </a:lnTo>
                      <a:lnTo>
                        <a:pt x="1050" y="103"/>
                      </a:lnTo>
                      <a:lnTo>
                        <a:pt x="1099" y="137"/>
                      </a:lnTo>
                      <a:lnTo>
                        <a:pt x="1145" y="176"/>
                      </a:lnTo>
                      <a:lnTo>
                        <a:pt x="1190" y="219"/>
                      </a:lnTo>
                      <a:lnTo>
                        <a:pt x="1230" y="267"/>
                      </a:lnTo>
                      <a:lnTo>
                        <a:pt x="1266" y="317"/>
                      </a:lnTo>
                      <a:lnTo>
                        <a:pt x="1297" y="369"/>
                      </a:lnTo>
                      <a:lnTo>
                        <a:pt x="1324" y="424"/>
                      </a:lnTo>
                      <a:lnTo>
                        <a:pt x="1346" y="479"/>
                      </a:lnTo>
                      <a:lnTo>
                        <a:pt x="1364" y="537"/>
                      </a:lnTo>
                      <a:lnTo>
                        <a:pt x="1378" y="596"/>
                      </a:lnTo>
                      <a:lnTo>
                        <a:pt x="1387" y="655"/>
                      </a:lnTo>
                      <a:lnTo>
                        <a:pt x="1392" y="715"/>
                      </a:lnTo>
                      <a:lnTo>
                        <a:pt x="1393" y="775"/>
                      </a:lnTo>
                      <a:lnTo>
                        <a:pt x="1389" y="835"/>
                      </a:lnTo>
                      <a:lnTo>
                        <a:pt x="1381" y="895"/>
                      </a:lnTo>
                      <a:lnTo>
                        <a:pt x="1368" y="953"/>
                      </a:lnTo>
                      <a:lnTo>
                        <a:pt x="1351" y="1011"/>
                      </a:lnTo>
                      <a:lnTo>
                        <a:pt x="1330" y="1067"/>
                      </a:lnTo>
                      <a:lnTo>
                        <a:pt x="1603" y="1363"/>
                      </a:lnTo>
                      <a:lnTo>
                        <a:pt x="1625" y="1389"/>
                      </a:lnTo>
                      <a:lnTo>
                        <a:pt x="1642" y="1419"/>
                      </a:lnTo>
                      <a:lnTo>
                        <a:pt x="1656" y="1449"/>
                      </a:lnTo>
                      <a:lnTo>
                        <a:pt x="1668" y="1482"/>
                      </a:lnTo>
                      <a:lnTo>
                        <a:pt x="1674" y="1515"/>
                      </a:lnTo>
                      <a:lnTo>
                        <a:pt x="1676" y="1550"/>
                      </a:lnTo>
                      <a:lnTo>
                        <a:pt x="1674" y="1585"/>
                      </a:lnTo>
                      <a:lnTo>
                        <a:pt x="1668" y="1619"/>
                      </a:lnTo>
                      <a:lnTo>
                        <a:pt x="1656" y="1651"/>
                      </a:lnTo>
                      <a:lnTo>
                        <a:pt x="1642" y="1682"/>
                      </a:lnTo>
                      <a:lnTo>
                        <a:pt x="1625" y="1711"/>
                      </a:lnTo>
                      <a:lnTo>
                        <a:pt x="1603" y="1737"/>
                      </a:lnTo>
                      <a:lnTo>
                        <a:pt x="1576" y="1762"/>
                      </a:lnTo>
                      <a:lnTo>
                        <a:pt x="1547" y="1783"/>
                      </a:lnTo>
                      <a:lnTo>
                        <a:pt x="1515" y="1798"/>
                      </a:lnTo>
                      <a:lnTo>
                        <a:pt x="1482" y="1809"/>
                      </a:lnTo>
                      <a:lnTo>
                        <a:pt x="1449" y="1813"/>
                      </a:lnTo>
                      <a:lnTo>
                        <a:pt x="1414" y="1813"/>
                      </a:lnTo>
                      <a:lnTo>
                        <a:pt x="1380" y="1809"/>
                      </a:lnTo>
                      <a:lnTo>
                        <a:pt x="1347" y="1798"/>
                      </a:lnTo>
                      <a:lnTo>
                        <a:pt x="1316" y="1783"/>
                      </a:lnTo>
                      <a:lnTo>
                        <a:pt x="1286" y="1762"/>
                      </a:lnTo>
                      <a:lnTo>
                        <a:pt x="1259" y="1737"/>
                      </a:lnTo>
                      <a:lnTo>
                        <a:pt x="986" y="1441"/>
                      </a:lnTo>
                      <a:lnTo>
                        <a:pt x="934" y="1464"/>
                      </a:lnTo>
                      <a:lnTo>
                        <a:pt x="880" y="1483"/>
                      </a:lnTo>
                      <a:lnTo>
                        <a:pt x="826" y="1496"/>
                      </a:lnTo>
                      <a:lnTo>
                        <a:pt x="771" y="1504"/>
                      </a:lnTo>
                      <a:lnTo>
                        <a:pt x="716" y="1509"/>
                      </a:lnTo>
                      <a:lnTo>
                        <a:pt x="660" y="1508"/>
                      </a:lnTo>
                      <a:lnTo>
                        <a:pt x="605" y="1503"/>
                      </a:lnTo>
                      <a:lnTo>
                        <a:pt x="550" y="1493"/>
                      </a:lnTo>
                      <a:lnTo>
                        <a:pt x="496" y="1477"/>
                      </a:lnTo>
                      <a:lnTo>
                        <a:pt x="443" y="1458"/>
                      </a:lnTo>
                      <a:lnTo>
                        <a:pt x="391" y="1434"/>
                      </a:lnTo>
                      <a:lnTo>
                        <a:pt x="341" y="1404"/>
                      </a:lnTo>
                      <a:lnTo>
                        <a:pt x="293" y="1371"/>
                      </a:lnTo>
                      <a:lnTo>
                        <a:pt x="247" y="1332"/>
                      </a:lnTo>
                      <a:lnTo>
                        <a:pt x="204" y="1289"/>
                      </a:lnTo>
                      <a:lnTo>
                        <a:pt x="162" y="1240"/>
                      </a:lnTo>
                      <a:lnTo>
                        <a:pt x="126" y="1190"/>
                      </a:lnTo>
                      <a:lnTo>
                        <a:pt x="95" y="1137"/>
                      </a:lnTo>
                      <a:lnTo>
                        <a:pt x="68" y="1082"/>
                      </a:lnTo>
                      <a:lnTo>
                        <a:pt x="45" y="1024"/>
                      </a:lnTo>
                      <a:lnTo>
                        <a:pt x="27" y="966"/>
                      </a:lnTo>
                      <a:lnTo>
                        <a:pt x="13" y="906"/>
                      </a:lnTo>
                      <a:lnTo>
                        <a:pt x="4" y="846"/>
                      </a:lnTo>
                      <a:lnTo>
                        <a:pt x="0" y="785"/>
                      </a:lnTo>
                      <a:lnTo>
                        <a:pt x="0" y="724"/>
                      </a:lnTo>
                      <a:lnTo>
                        <a:pt x="4" y="663"/>
                      </a:lnTo>
                      <a:lnTo>
                        <a:pt x="13" y="602"/>
                      </a:lnTo>
                      <a:lnTo>
                        <a:pt x="27" y="543"/>
                      </a:lnTo>
                      <a:lnTo>
                        <a:pt x="45" y="485"/>
                      </a:lnTo>
                      <a:lnTo>
                        <a:pt x="67" y="427"/>
                      </a:lnTo>
                      <a:lnTo>
                        <a:pt x="94" y="373"/>
                      </a:lnTo>
                      <a:lnTo>
                        <a:pt x="126" y="319"/>
                      </a:lnTo>
                      <a:lnTo>
                        <a:pt x="162" y="268"/>
                      </a:lnTo>
                      <a:lnTo>
                        <a:pt x="203" y="220"/>
                      </a:lnTo>
                      <a:lnTo>
                        <a:pt x="247" y="176"/>
                      </a:lnTo>
                      <a:lnTo>
                        <a:pt x="294" y="137"/>
                      </a:lnTo>
                      <a:lnTo>
                        <a:pt x="343" y="103"/>
                      </a:lnTo>
                      <a:lnTo>
                        <a:pt x="394" y="74"/>
                      </a:lnTo>
                      <a:lnTo>
                        <a:pt x="447" y="49"/>
                      </a:lnTo>
                      <a:lnTo>
                        <a:pt x="501" y="29"/>
                      </a:lnTo>
                      <a:lnTo>
                        <a:pt x="556" y="15"/>
                      </a:lnTo>
                      <a:lnTo>
                        <a:pt x="612" y="5"/>
                      </a:lnTo>
                      <a:lnTo>
                        <a:pt x="668" y="0"/>
                      </a:lnTo>
                      <a:lnTo>
                        <a:pt x="72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51" name="Freeform 291">
                  <a:extLst>
                    <a:ext uri="{FF2B5EF4-FFF2-40B4-BE49-F238E27FC236}">
                      <a16:creationId xmlns:a16="http://schemas.microsoft.com/office/drawing/2014/main" id="{2F594D1F-05D8-4D4D-8FED-02CBFE33E9DE}"/>
                    </a:ext>
                  </a:extLst>
                </p:cNvPr>
                <p:cNvSpPr/>
                <p:nvPr/>
              </p:nvSpPr>
              <p:spPr bwMode="auto">
                <a:xfrm>
                  <a:off x="2811463" y="4335463"/>
                  <a:ext cx="217488" cy="274638"/>
                </a:xfrm>
                <a:custGeom>
                  <a:avLst/>
                  <a:gdLst>
                    <a:gd name="T0" fmla="*/ 459 w 1508"/>
                    <a:gd name="T1" fmla="*/ 30 h 2083"/>
                    <a:gd name="T2" fmla="*/ 619 w 1508"/>
                    <a:gd name="T3" fmla="*/ 254 h 2083"/>
                    <a:gd name="T4" fmla="*/ 841 w 1508"/>
                    <a:gd name="T5" fmla="*/ 542 h 2083"/>
                    <a:gd name="T6" fmla="*/ 960 w 1508"/>
                    <a:gd name="T7" fmla="*/ 441 h 2083"/>
                    <a:gd name="T8" fmla="*/ 1249 w 1508"/>
                    <a:gd name="T9" fmla="*/ 400 h 2083"/>
                    <a:gd name="T10" fmla="*/ 1340 w 1508"/>
                    <a:gd name="T11" fmla="*/ 564 h 2083"/>
                    <a:gd name="T12" fmla="*/ 1411 w 1508"/>
                    <a:gd name="T13" fmla="*/ 741 h 2083"/>
                    <a:gd name="T14" fmla="*/ 1464 w 1508"/>
                    <a:gd name="T15" fmla="*/ 927 h 2083"/>
                    <a:gd name="T16" fmla="*/ 1497 w 1508"/>
                    <a:gd name="T17" fmla="*/ 1121 h 2083"/>
                    <a:gd name="T18" fmla="*/ 1508 w 1508"/>
                    <a:gd name="T19" fmla="*/ 1322 h 2083"/>
                    <a:gd name="T20" fmla="*/ 1497 w 1508"/>
                    <a:gd name="T21" fmla="*/ 1526 h 2083"/>
                    <a:gd name="T22" fmla="*/ 1463 w 1508"/>
                    <a:gd name="T23" fmla="*/ 1720 h 2083"/>
                    <a:gd name="T24" fmla="*/ 1409 w 1508"/>
                    <a:gd name="T25" fmla="*/ 1907 h 2083"/>
                    <a:gd name="T26" fmla="*/ 1337 w 1508"/>
                    <a:gd name="T27" fmla="*/ 2083 h 2083"/>
                    <a:gd name="T28" fmla="*/ 1349 w 1508"/>
                    <a:gd name="T29" fmla="*/ 1945 h 2083"/>
                    <a:gd name="T30" fmla="*/ 1341 w 1508"/>
                    <a:gd name="T31" fmla="*/ 1808 h 2083"/>
                    <a:gd name="T32" fmla="*/ 1313 w 1508"/>
                    <a:gd name="T33" fmla="*/ 1675 h 2083"/>
                    <a:gd name="T34" fmla="*/ 1266 w 1508"/>
                    <a:gd name="T35" fmla="*/ 1547 h 2083"/>
                    <a:gd name="T36" fmla="*/ 1201 w 1508"/>
                    <a:gd name="T37" fmla="*/ 1429 h 2083"/>
                    <a:gd name="T38" fmla="*/ 1117 w 1508"/>
                    <a:gd name="T39" fmla="*/ 1321 h 2083"/>
                    <a:gd name="T40" fmla="*/ 1021 w 1508"/>
                    <a:gd name="T41" fmla="*/ 1233 h 2083"/>
                    <a:gd name="T42" fmla="*/ 915 w 1508"/>
                    <a:gd name="T43" fmla="*/ 1162 h 2083"/>
                    <a:gd name="T44" fmla="*/ 801 w 1508"/>
                    <a:gd name="T45" fmla="*/ 1111 h 2083"/>
                    <a:gd name="T46" fmla="*/ 680 w 1508"/>
                    <a:gd name="T47" fmla="*/ 1080 h 2083"/>
                    <a:gd name="T48" fmla="*/ 554 w 1508"/>
                    <a:gd name="T49" fmla="*/ 1069 h 2083"/>
                    <a:gd name="T50" fmla="*/ 416 w 1508"/>
                    <a:gd name="T51" fmla="*/ 1082 h 2083"/>
                    <a:gd name="T52" fmla="*/ 283 w 1508"/>
                    <a:gd name="T53" fmla="*/ 1120 h 2083"/>
                    <a:gd name="T54" fmla="*/ 160 w 1508"/>
                    <a:gd name="T55" fmla="*/ 1182 h 2083"/>
                    <a:gd name="T56" fmla="*/ 591 w 1508"/>
                    <a:gd name="T57" fmla="*/ 812 h 2083"/>
                    <a:gd name="T58" fmla="*/ 751 w 1508"/>
                    <a:gd name="T59" fmla="*/ 755 h 2083"/>
                    <a:gd name="T60" fmla="*/ 500 w 1508"/>
                    <a:gd name="T61" fmla="*/ 407 h 2083"/>
                    <a:gd name="T62" fmla="*/ 338 w 1508"/>
                    <a:gd name="T63" fmla="*/ 367 h 2083"/>
                    <a:gd name="T64" fmla="*/ 175 w 1508"/>
                    <a:gd name="T65" fmla="*/ 519 h 2083"/>
                    <a:gd name="T66" fmla="*/ 0 w 1508"/>
                    <a:gd name="T67" fmla="*/ 375 h 2083"/>
                    <a:gd name="T68" fmla="*/ 166 w 1508"/>
                    <a:gd name="T69" fmla="*/ 151 h 2083"/>
                    <a:gd name="T70" fmla="*/ 287 w 1508"/>
                    <a:gd name="T71" fmla="*/ 289 h 2083"/>
                    <a:gd name="T72" fmla="*/ 445 w 1508"/>
                    <a:gd name="T73" fmla="*/ 351 h 2083"/>
                    <a:gd name="T74" fmla="*/ 453 w 1508"/>
                    <a:gd name="T75" fmla="*/ 220 h 2083"/>
                    <a:gd name="T76" fmla="*/ 316 w 1508"/>
                    <a:gd name="T77" fmla="*/ 0 h 20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508" h="2083">
                      <a:moveTo>
                        <a:pt x="316" y="0"/>
                      </a:moveTo>
                      <a:lnTo>
                        <a:pt x="459" y="30"/>
                      </a:lnTo>
                      <a:lnTo>
                        <a:pt x="582" y="149"/>
                      </a:lnTo>
                      <a:lnTo>
                        <a:pt x="619" y="254"/>
                      </a:lnTo>
                      <a:lnTo>
                        <a:pt x="647" y="352"/>
                      </a:lnTo>
                      <a:lnTo>
                        <a:pt x="841" y="542"/>
                      </a:lnTo>
                      <a:lnTo>
                        <a:pt x="891" y="559"/>
                      </a:lnTo>
                      <a:lnTo>
                        <a:pt x="960" y="441"/>
                      </a:lnTo>
                      <a:lnTo>
                        <a:pt x="1204" y="417"/>
                      </a:lnTo>
                      <a:lnTo>
                        <a:pt x="1249" y="400"/>
                      </a:lnTo>
                      <a:lnTo>
                        <a:pt x="1297" y="481"/>
                      </a:lnTo>
                      <a:lnTo>
                        <a:pt x="1340" y="564"/>
                      </a:lnTo>
                      <a:lnTo>
                        <a:pt x="1378" y="651"/>
                      </a:lnTo>
                      <a:lnTo>
                        <a:pt x="1411" y="741"/>
                      </a:lnTo>
                      <a:lnTo>
                        <a:pt x="1440" y="832"/>
                      </a:lnTo>
                      <a:lnTo>
                        <a:pt x="1464" y="927"/>
                      </a:lnTo>
                      <a:lnTo>
                        <a:pt x="1483" y="1022"/>
                      </a:lnTo>
                      <a:lnTo>
                        <a:pt x="1497" y="1121"/>
                      </a:lnTo>
                      <a:lnTo>
                        <a:pt x="1505" y="1221"/>
                      </a:lnTo>
                      <a:lnTo>
                        <a:pt x="1508" y="1322"/>
                      </a:lnTo>
                      <a:lnTo>
                        <a:pt x="1505" y="1425"/>
                      </a:lnTo>
                      <a:lnTo>
                        <a:pt x="1497" y="1526"/>
                      </a:lnTo>
                      <a:lnTo>
                        <a:pt x="1483" y="1623"/>
                      </a:lnTo>
                      <a:lnTo>
                        <a:pt x="1463" y="1720"/>
                      </a:lnTo>
                      <a:lnTo>
                        <a:pt x="1439" y="1815"/>
                      </a:lnTo>
                      <a:lnTo>
                        <a:pt x="1409" y="1907"/>
                      </a:lnTo>
                      <a:lnTo>
                        <a:pt x="1375" y="1996"/>
                      </a:lnTo>
                      <a:lnTo>
                        <a:pt x="1337" y="2083"/>
                      </a:lnTo>
                      <a:lnTo>
                        <a:pt x="1345" y="2015"/>
                      </a:lnTo>
                      <a:lnTo>
                        <a:pt x="1349" y="1945"/>
                      </a:lnTo>
                      <a:lnTo>
                        <a:pt x="1347" y="1877"/>
                      </a:lnTo>
                      <a:lnTo>
                        <a:pt x="1341" y="1808"/>
                      </a:lnTo>
                      <a:lnTo>
                        <a:pt x="1329" y="1741"/>
                      </a:lnTo>
                      <a:lnTo>
                        <a:pt x="1313" y="1675"/>
                      </a:lnTo>
                      <a:lnTo>
                        <a:pt x="1293" y="1610"/>
                      </a:lnTo>
                      <a:lnTo>
                        <a:pt x="1266" y="1547"/>
                      </a:lnTo>
                      <a:lnTo>
                        <a:pt x="1236" y="1486"/>
                      </a:lnTo>
                      <a:lnTo>
                        <a:pt x="1201" y="1429"/>
                      </a:lnTo>
                      <a:lnTo>
                        <a:pt x="1161" y="1373"/>
                      </a:lnTo>
                      <a:lnTo>
                        <a:pt x="1117" y="1321"/>
                      </a:lnTo>
                      <a:lnTo>
                        <a:pt x="1071" y="1276"/>
                      </a:lnTo>
                      <a:lnTo>
                        <a:pt x="1021" y="1233"/>
                      </a:lnTo>
                      <a:lnTo>
                        <a:pt x="969" y="1195"/>
                      </a:lnTo>
                      <a:lnTo>
                        <a:pt x="915" y="1162"/>
                      </a:lnTo>
                      <a:lnTo>
                        <a:pt x="859" y="1134"/>
                      </a:lnTo>
                      <a:lnTo>
                        <a:pt x="801" y="1111"/>
                      </a:lnTo>
                      <a:lnTo>
                        <a:pt x="741" y="1093"/>
                      </a:lnTo>
                      <a:lnTo>
                        <a:pt x="680" y="1080"/>
                      </a:lnTo>
                      <a:lnTo>
                        <a:pt x="617" y="1072"/>
                      </a:lnTo>
                      <a:lnTo>
                        <a:pt x="554" y="1069"/>
                      </a:lnTo>
                      <a:lnTo>
                        <a:pt x="484" y="1072"/>
                      </a:lnTo>
                      <a:lnTo>
                        <a:pt x="416" y="1082"/>
                      </a:lnTo>
                      <a:lnTo>
                        <a:pt x="349" y="1098"/>
                      </a:lnTo>
                      <a:lnTo>
                        <a:pt x="283" y="1120"/>
                      </a:lnTo>
                      <a:lnTo>
                        <a:pt x="220" y="1148"/>
                      </a:lnTo>
                      <a:lnTo>
                        <a:pt x="160" y="1182"/>
                      </a:lnTo>
                      <a:lnTo>
                        <a:pt x="338" y="952"/>
                      </a:lnTo>
                      <a:lnTo>
                        <a:pt x="591" y="812"/>
                      </a:lnTo>
                      <a:lnTo>
                        <a:pt x="738" y="833"/>
                      </a:lnTo>
                      <a:lnTo>
                        <a:pt x="751" y="755"/>
                      </a:lnTo>
                      <a:lnTo>
                        <a:pt x="570" y="556"/>
                      </a:lnTo>
                      <a:lnTo>
                        <a:pt x="500" y="407"/>
                      </a:lnTo>
                      <a:lnTo>
                        <a:pt x="400" y="407"/>
                      </a:lnTo>
                      <a:lnTo>
                        <a:pt x="338" y="367"/>
                      </a:lnTo>
                      <a:lnTo>
                        <a:pt x="203" y="345"/>
                      </a:lnTo>
                      <a:lnTo>
                        <a:pt x="175" y="519"/>
                      </a:lnTo>
                      <a:lnTo>
                        <a:pt x="12" y="484"/>
                      </a:lnTo>
                      <a:lnTo>
                        <a:pt x="0" y="375"/>
                      </a:lnTo>
                      <a:lnTo>
                        <a:pt x="125" y="345"/>
                      </a:lnTo>
                      <a:lnTo>
                        <a:pt x="166" y="151"/>
                      </a:lnTo>
                      <a:lnTo>
                        <a:pt x="291" y="207"/>
                      </a:lnTo>
                      <a:lnTo>
                        <a:pt x="287" y="289"/>
                      </a:lnTo>
                      <a:lnTo>
                        <a:pt x="382" y="332"/>
                      </a:lnTo>
                      <a:lnTo>
                        <a:pt x="445" y="351"/>
                      </a:lnTo>
                      <a:lnTo>
                        <a:pt x="522" y="308"/>
                      </a:lnTo>
                      <a:lnTo>
                        <a:pt x="453" y="220"/>
                      </a:lnTo>
                      <a:lnTo>
                        <a:pt x="313" y="71"/>
                      </a:lnTo>
                      <a:lnTo>
                        <a:pt x="31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52" name="Freeform 292">
                  <a:extLst>
                    <a:ext uri="{FF2B5EF4-FFF2-40B4-BE49-F238E27FC236}">
                      <a16:creationId xmlns:a16="http://schemas.microsoft.com/office/drawing/2014/main" id="{9F298FEE-F206-5842-9CC5-F84884DCA9DC}"/>
                    </a:ext>
                  </a:extLst>
                </p:cNvPr>
                <p:cNvSpPr/>
                <p:nvPr/>
              </p:nvSpPr>
              <p:spPr bwMode="auto">
                <a:xfrm>
                  <a:off x="2786063" y="4497388"/>
                  <a:ext cx="30163" cy="26988"/>
                </a:xfrm>
                <a:custGeom>
                  <a:avLst/>
                  <a:gdLst>
                    <a:gd name="T0" fmla="*/ 118 w 208"/>
                    <a:gd name="T1" fmla="*/ 0 h 197"/>
                    <a:gd name="T2" fmla="*/ 208 w 208"/>
                    <a:gd name="T3" fmla="*/ 45 h 197"/>
                    <a:gd name="T4" fmla="*/ 186 w 208"/>
                    <a:gd name="T5" fmla="*/ 66 h 197"/>
                    <a:gd name="T6" fmla="*/ 165 w 208"/>
                    <a:gd name="T7" fmla="*/ 89 h 197"/>
                    <a:gd name="T8" fmla="*/ 147 w 208"/>
                    <a:gd name="T9" fmla="*/ 109 h 197"/>
                    <a:gd name="T10" fmla="*/ 130 w 208"/>
                    <a:gd name="T11" fmla="*/ 131 h 197"/>
                    <a:gd name="T12" fmla="*/ 81 w 208"/>
                    <a:gd name="T13" fmla="*/ 132 h 197"/>
                    <a:gd name="T14" fmla="*/ 29 w 208"/>
                    <a:gd name="T15" fmla="*/ 197 h 197"/>
                    <a:gd name="T16" fmla="*/ 0 w 208"/>
                    <a:gd name="T17" fmla="*/ 61 h 197"/>
                    <a:gd name="T18" fmla="*/ 118 w 208"/>
                    <a:gd name="T19" fmla="*/ 0 h 1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8" h="197">
                      <a:moveTo>
                        <a:pt x="118" y="0"/>
                      </a:moveTo>
                      <a:lnTo>
                        <a:pt x="208" y="45"/>
                      </a:lnTo>
                      <a:lnTo>
                        <a:pt x="186" y="66"/>
                      </a:lnTo>
                      <a:lnTo>
                        <a:pt x="165" y="89"/>
                      </a:lnTo>
                      <a:lnTo>
                        <a:pt x="147" y="109"/>
                      </a:lnTo>
                      <a:lnTo>
                        <a:pt x="130" y="131"/>
                      </a:lnTo>
                      <a:lnTo>
                        <a:pt x="81" y="132"/>
                      </a:lnTo>
                      <a:lnTo>
                        <a:pt x="29" y="197"/>
                      </a:lnTo>
                      <a:lnTo>
                        <a:pt x="0" y="61"/>
                      </a:lnTo>
                      <a:lnTo>
                        <a:pt x="11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53" name="Freeform 293">
                  <a:extLst>
                    <a:ext uri="{FF2B5EF4-FFF2-40B4-BE49-F238E27FC236}">
                      <a16:creationId xmlns:a16="http://schemas.microsoft.com/office/drawing/2014/main" id="{BEDDE579-9A04-CD41-8614-CDAC695E074E}"/>
                    </a:ext>
                  </a:extLst>
                </p:cNvPr>
                <p:cNvSpPr/>
                <p:nvPr/>
              </p:nvSpPr>
              <p:spPr bwMode="auto">
                <a:xfrm>
                  <a:off x="2860675" y="4702175"/>
                  <a:ext cx="52388" cy="20638"/>
                </a:xfrm>
                <a:custGeom>
                  <a:avLst/>
                  <a:gdLst>
                    <a:gd name="T0" fmla="*/ 368 w 368"/>
                    <a:gd name="T1" fmla="*/ 0 h 153"/>
                    <a:gd name="T2" fmla="*/ 298 w 368"/>
                    <a:gd name="T3" fmla="*/ 38 h 153"/>
                    <a:gd name="T4" fmla="*/ 227 w 368"/>
                    <a:gd name="T5" fmla="*/ 73 h 153"/>
                    <a:gd name="T6" fmla="*/ 152 w 368"/>
                    <a:gd name="T7" fmla="*/ 105 h 153"/>
                    <a:gd name="T8" fmla="*/ 77 w 368"/>
                    <a:gd name="T9" fmla="*/ 131 h 153"/>
                    <a:gd name="T10" fmla="*/ 0 w 368"/>
                    <a:gd name="T11" fmla="*/ 153 h 153"/>
                    <a:gd name="T12" fmla="*/ 28 w 368"/>
                    <a:gd name="T13" fmla="*/ 44 h 153"/>
                    <a:gd name="T14" fmla="*/ 83 w 368"/>
                    <a:gd name="T15" fmla="*/ 5 h 153"/>
                    <a:gd name="T16" fmla="*/ 148 w 368"/>
                    <a:gd name="T17" fmla="*/ 13 h 153"/>
                    <a:gd name="T18" fmla="*/ 215 w 368"/>
                    <a:gd name="T19" fmla="*/ 16 h 153"/>
                    <a:gd name="T20" fmla="*/ 266 w 368"/>
                    <a:gd name="T21" fmla="*/ 14 h 153"/>
                    <a:gd name="T22" fmla="*/ 317 w 368"/>
                    <a:gd name="T23" fmla="*/ 9 h 153"/>
                    <a:gd name="T24" fmla="*/ 368 w 368"/>
                    <a:gd name="T25" fmla="*/ 0 h 1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68" h="153">
                      <a:moveTo>
                        <a:pt x="368" y="0"/>
                      </a:moveTo>
                      <a:lnTo>
                        <a:pt x="298" y="38"/>
                      </a:lnTo>
                      <a:lnTo>
                        <a:pt x="227" y="73"/>
                      </a:lnTo>
                      <a:lnTo>
                        <a:pt x="152" y="105"/>
                      </a:lnTo>
                      <a:lnTo>
                        <a:pt x="77" y="131"/>
                      </a:lnTo>
                      <a:lnTo>
                        <a:pt x="0" y="153"/>
                      </a:lnTo>
                      <a:lnTo>
                        <a:pt x="28" y="44"/>
                      </a:lnTo>
                      <a:lnTo>
                        <a:pt x="83" y="5"/>
                      </a:lnTo>
                      <a:lnTo>
                        <a:pt x="148" y="13"/>
                      </a:lnTo>
                      <a:lnTo>
                        <a:pt x="215" y="16"/>
                      </a:lnTo>
                      <a:lnTo>
                        <a:pt x="266" y="14"/>
                      </a:lnTo>
                      <a:lnTo>
                        <a:pt x="317" y="9"/>
                      </a:lnTo>
                      <a:lnTo>
                        <a:pt x="36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54" name="Freeform 294">
                  <a:extLst>
                    <a:ext uri="{FF2B5EF4-FFF2-40B4-BE49-F238E27FC236}">
                      <a16:creationId xmlns:a16="http://schemas.microsoft.com/office/drawing/2014/main" id="{442D4EDD-7B21-C64F-9940-AE229C927E1A}"/>
                    </a:ext>
                  </a:extLst>
                </p:cNvPr>
                <p:cNvSpPr/>
                <p:nvPr/>
              </p:nvSpPr>
              <p:spPr bwMode="auto">
                <a:xfrm>
                  <a:off x="2587625" y="4395788"/>
                  <a:ext cx="249238" cy="333375"/>
                </a:xfrm>
                <a:custGeom>
                  <a:avLst/>
                  <a:gdLst>
                    <a:gd name="T0" fmla="*/ 210 w 1723"/>
                    <a:gd name="T1" fmla="*/ 95 h 2519"/>
                    <a:gd name="T2" fmla="*/ 468 w 1723"/>
                    <a:gd name="T3" fmla="*/ 157 h 2519"/>
                    <a:gd name="T4" fmla="*/ 884 w 1723"/>
                    <a:gd name="T5" fmla="*/ 389 h 2519"/>
                    <a:gd name="T6" fmla="*/ 1103 w 1723"/>
                    <a:gd name="T7" fmla="*/ 976 h 2519"/>
                    <a:gd name="T8" fmla="*/ 1141 w 1723"/>
                    <a:gd name="T9" fmla="*/ 862 h 2519"/>
                    <a:gd name="T10" fmla="*/ 1389 w 1723"/>
                    <a:gd name="T11" fmla="*/ 1094 h 2519"/>
                    <a:gd name="T12" fmla="*/ 1344 w 1723"/>
                    <a:gd name="T13" fmla="*/ 1213 h 2519"/>
                    <a:gd name="T14" fmla="*/ 1316 w 1723"/>
                    <a:gd name="T15" fmla="*/ 1341 h 2519"/>
                    <a:gd name="T16" fmla="*/ 1307 w 1723"/>
                    <a:gd name="T17" fmla="*/ 1472 h 2519"/>
                    <a:gd name="T18" fmla="*/ 1317 w 1723"/>
                    <a:gd name="T19" fmla="*/ 1609 h 2519"/>
                    <a:gd name="T20" fmla="*/ 1346 w 1723"/>
                    <a:gd name="T21" fmla="*/ 1741 h 2519"/>
                    <a:gd name="T22" fmla="*/ 1394 w 1723"/>
                    <a:gd name="T23" fmla="*/ 1865 h 2519"/>
                    <a:gd name="T24" fmla="*/ 1459 w 1723"/>
                    <a:gd name="T25" fmla="*/ 1979 h 2519"/>
                    <a:gd name="T26" fmla="*/ 1541 w 1723"/>
                    <a:gd name="T27" fmla="*/ 2083 h 2519"/>
                    <a:gd name="T28" fmla="*/ 1628 w 1723"/>
                    <a:gd name="T29" fmla="*/ 2165 h 2519"/>
                    <a:gd name="T30" fmla="*/ 1723 w 1723"/>
                    <a:gd name="T31" fmla="*/ 2230 h 2519"/>
                    <a:gd name="T32" fmla="*/ 1714 w 1723"/>
                    <a:gd name="T33" fmla="*/ 2268 h 2519"/>
                    <a:gd name="T34" fmla="*/ 1708 w 1723"/>
                    <a:gd name="T35" fmla="*/ 2294 h 2519"/>
                    <a:gd name="T36" fmla="*/ 1706 w 1723"/>
                    <a:gd name="T37" fmla="*/ 2304 h 2519"/>
                    <a:gd name="T38" fmla="*/ 1659 w 1723"/>
                    <a:gd name="T39" fmla="*/ 2513 h 2519"/>
                    <a:gd name="T40" fmla="*/ 1530 w 1723"/>
                    <a:gd name="T41" fmla="*/ 2519 h 2519"/>
                    <a:gd name="T42" fmla="*/ 1338 w 1723"/>
                    <a:gd name="T43" fmla="*/ 2506 h 2519"/>
                    <a:gd name="T44" fmla="*/ 1154 w 1723"/>
                    <a:gd name="T45" fmla="*/ 2468 h 2519"/>
                    <a:gd name="T46" fmla="*/ 977 w 1723"/>
                    <a:gd name="T47" fmla="*/ 2407 h 2519"/>
                    <a:gd name="T48" fmla="*/ 810 w 1723"/>
                    <a:gd name="T49" fmla="*/ 2325 h 2519"/>
                    <a:gd name="T50" fmla="*/ 656 w 1723"/>
                    <a:gd name="T51" fmla="*/ 2222 h 2519"/>
                    <a:gd name="T52" fmla="*/ 514 w 1723"/>
                    <a:gd name="T53" fmla="*/ 2101 h 2519"/>
                    <a:gd name="T54" fmla="*/ 387 w 1723"/>
                    <a:gd name="T55" fmla="*/ 1963 h 2519"/>
                    <a:gd name="T56" fmla="*/ 274 w 1723"/>
                    <a:gd name="T57" fmla="*/ 1809 h 2519"/>
                    <a:gd name="T58" fmla="*/ 180 w 1723"/>
                    <a:gd name="T59" fmla="*/ 1641 h 2519"/>
                    <a:gd name="T60" fmla="*/ 103 w 1723"/>
                    <a:gd name="T61" fmla="*/ 1461 h 2519"/>
                    <a:gd name="T62" fmla="*/ 47 w 1723"/>
                    <a:gd name="T63" fmla="*/ 1270 h 2519"/>
                    <a:gd name="T64" fmla="*/ 12 w 1723"/>
                    <a:gd name="T65" fmla="*/ 1070 h 2519"/>
                    <a:gd name="T66" fmla="*/ 0 w 1723"/>
                    <a:gd name="T67" fmla="*/ 862 h 2519"/>
                    <a:gd name="T68" fmla="*/ 11 w 1723"/>
                    <a:gd name="T69" fmla="*/ 662 h 2519"/>
                    <a:gd name="T70" fmla="*/ 44 w 1723"/>
                    <a:gd name="T71" fmla="*/ 470 h 2519"/>
                    <a:gd name="T72" fmla="*/ 96 w 1723"/>
                    <a:gd name="T73" fmla="*/ 285 h 2519"/>
                    <a:gd name="T74" fmla="*/ 168 w 1723"/>
                    <a:gd name="T75" fmla="*/ 111 h 2519"/>
                    <a:gd name="T76" fmla="*/ 320 w 1723"/>
                    <a:gd name="T77" fmla="*/ 0 h 25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723" h="2519">
                      <a:moveTo>
                        <a:pt x="320" y="0"/>
                      </a:moveTo>
                      <a:lnTo>
                        <a:pt x="210" y="95"/>
                      </a:lnTo>
                      <a:lnTo>
                        <a:pt x="296" y="157"/>
                      </a:lnTo>
                      <a:lnTo>
                        <a:pt x="468" y="157"/>
                      </a:lnTo>
                      <a:lnTo>
                        <a:pt x="724" y="107"/>
                      </a:lnTo>
                      <a:lnTo>
                        <a:pt x="884" y="389"/>
                      </a:lnTo>
                      <a:lnTo>
                        <a:pt x="884" y="655"/>
                      </a:lnTo>
                      <a:lnTo>
                        <a:pt x="1103" y="976"/>
                      </a:lnTo>
                      <a:lnTo>
                        <a:pt x="1141" y="976"/>
                      </a:lnTo>
                      <a:lnTo>
                        <a:pt x="1141" y="862"/>
                      </a:lnTo>
                      <a:lnTo>
                        <a:pt x="1225" y="1054"/>
                      </a:lnTo>
                      <a:lnTo>
                        <a:pt x="1389" y="1094"/>
                      </a:lnTo>
                      <a:lnTo>
                        <a:pt x="1365" y="1153"/>
                      </a:lnTo>
                      <a:lnTo>
                        <a:pt x="1344" y="1213"/>
                      </a:lnTo>
                      <a:lnTo>
                        <a:pt x="1328" y="1277"/>
                      </a:lnTo>
                      <a:lnTo>
                        <a:pt x="1316" y="1341"/>
                      </a:lnTo>
                      <a:lnTo>
                        <a:pt x="1309" y="1406"/>
                      </a:lnTo>
                      <a:lnTo>
                        <a:pt x="1307" y="1472"/>
                      </a:lnTo>
                      <a:lnTo>
                        <a:pt x="1309" y="1542"/>
                      </a:lnTo>
                      <a:lnTo>
                        <a:pt x="1317" y="1609"/>
                      </a:lnTo>
                      <a:lnTo>
                        <a:pt x="1329" y="1676"/>
                      </a:lnTo>
                      <a:lnTo>
                        <a:pt x="1346" y="1741"/>
                      </a:lnTo>
                      <a:lnTo>
                        <a:pt x="1368" y="1803"/>
                      </a:lnTo>
                      <a:lnTo>
                        <a:pt x="1394" y="1865"/>
                      </a:lnTo>
                      <a:lnTo>
                        <a:pt x="1424" y="1923"/>
                      </a:lnTo>
                      <a:lnTo>
                        <a:pt x="1459" y="1979"/>
                      </a:lnTo>
                      <a:lnTo>
                        <a:pt x="1498" y="2032"/>
                      </a:lnTo>
                      <a:lnTo>
                        <a:pt x="1541" y="2083"/>
                      </a:lnTo>
                      <a:lnTo>
                        <a:pt x="1583" y="2126"/>
                      </a:lnTo>
                      <a:lnTo>
                        <a:pt x="1628" y="2165"/>
                      </a:lnTo>
                      <a:lnTo>
                        <a:pt x="1675" y="2200"/>
                      </a:lnTo>
                      <a:lnTo>
                        <a:pt x="1723" y="2230"/>
                      </a:lnTo>
                      <a:lnTo>
                        <a:pt x="1718" y="2251"/>
                      </a:lnTo>
                      <a:lnTo>
                        <a:pt x="1714" y="2268"/>
                      </a:lnTo>
                      <a:lnTo>
                        <a:pt x="1711" y="2283"/>
                      </a:lnTo>
                      <a:lnTo>
                        <a:pt x="1708" y="2294"/>
                      </a:lnTo>
                      <a:lnTo>
                        <a:pt x="1706" y="2302"/>
                      </a:lnTo>
                      <a:lnTo>
                        <a:pt x="1706" y="2304"/>
                      </a:lnTo>
                      <a:lnTo>
                        <a:pt x="1722" y="2505"/>
                      </a:lnTo>
                      <a:lnTo>
                        <a:pt x="1659" y="2513"/>
                      </a:lnTo>
                      <a:lnTo>
                        <a:pt x="1594" y="2517"/>
                      </a:lnTo>
                      <a:lnTo>
                        <a:pt x="1530" y="2519"/>
                      </a:lnTo>
                      <a:lnTo>
                        <a:pt x="1433" y="2516"/>
                      </a:lnTo>
                      <a:lnTo>
                        <a:pt x="1338" y="2506"/>
                      </a:lnTo>
                      <a:lnTo>
                        <a:pt x="1245" y="2490"/>
                      </a:lnTo>
                      <a:lnTo>
                        <a:pt x="1154" y="2468"/>
                      </a:lnTo>
                      <a:lnTo>
                        <a:pt x="1064" y="2441"/>
                      </a:lnTo>
                      <a:lnTo>
                        <a:pt x="977" y="2407"/>
                      </a:lnTo>
                      <a:lnTo>
                        <a:pt x="893" y="2369"/>
                      </a:lnTo>
                      <a:lnTo>
                        <a:pt x="810" y="2325"/>
                      </a:lnTo>
                      <a:lnTo>
                        <a:pt x="732" y="2276"/>
                      </a:lnTo>
                      <a:lnTo>
                        <a:pt x="656" y="2222"/>
                      </a:lnTo>
                      <a:lnTo>
                        <a:pt x="583" y="2164"/>
                      </a:lnTo>
                      <a:lnTo>
                        <a:pt x="514" y="2101"/>
                      </a:lnTo>
                      <a:lnTo>
                        <a:pt x="448" y="2034"/>
                      </a:lnTo>
                      <a:lnTo>
                        <a:pt x="387" y="1963"/>
                      </a:lnTo>
                      <a:lnTo>
                        <a:pt x="328" y="1888"/>
                      </a:lnTo>
                      <a:lnTo>
                        <a:pt x="274" y="1809"/>
                      </a:lnTo>
                      <a:lnTo>
                        <a:pt x="225" y="1727"/>
                      </a:lnTo>
                      <a:lnTo>
                        <a:pt x="180" y="1641"/>
                      </a:lnTo>
                      <a:lnTo>
                        <a:pt x="139" y="1553"/>
                      </a:lnTo>
                      <a:lnTo>
                        <a:pt x="103" y="1461"/>
                      </a:lnTo>
                      <a:lnTo>
                        <a:pt x="72" y="1367"/>
                      </a:lnTo>
                      <a:lnTo>
                        <a:pt x="47" y="1270"/>
                      </a:lnTo>
                      <a:lnTo>
                        <a:pt x="27" y="1171"/>
                      </a:lnTo>
                      <a:lnTo>
                        <a:pt x="12" y="1070"/>
                      </a:lnTo>
                      <a:lnTo>
                        <a:pt x="3" y="968"/>
                      </a:lnTo>
                      <a:lnTo>
                        <a:pt x="0" y="862"/>
                      </a:lnTo>
                      <a:lnTo>
                        <a:pt x="3" y="761"/>
                      </a:lnTo>
                      <a:lnTo>
                        <a:pt x="11" y="662"/>
                      </a:lnTo>
                      <a:lnTo>
                        <a:pt x="25" y="565"/>
                      </a:lnTo>
                      <a:lnTo>
                        <a:pt x="44" y="470"/>
                      </a:lnTo>
                      <a:lnTo>
                        <a:pt x="68" y="376"/>
                      </a:lnTo>
                      <a:lnTo>
                        <a:pt x="96" y="285"/>
                      </a:lnTo>
                      <a:lnTo>
                        <a:pt x="131" y="197"/>
                      </a:lnTo>
                      <a:lnTo>
                        <a:pt x="168" y="111"/>
                      </a:lnTo>
                      <a:lnTo>
                        <a:pt x="210" y="27"/>
                      </a:lnTo>
                      <a:lnTo>
                        <a:pt x="32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55" name="Freeform 295">
                  <a:extLst>
                    <a:ext uri="{FF2B5EF4-FFF2-40B4-BE49-F238E27FC236}">
                      <a16:creationId xmlns:a16="http://schemas.microsoft.com/office/drawing/2014/main" id="{8A3FD4CE-7910-984D-BB98-DB214FED435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38425" y="4291013"/>
                  <a:ext cx="263525" cy="79375"/>
                </a:xfrm>
                <a:custGeom>
                  <a:avLst/>
                  <a:gdLst>
                    <a:gd name="T0" fmla="*/ 782 w 1831"/>
                    <a:gd name="T1" fmla="*/ 179 h 603"/>
                    <a:gd name="T2" fmla="*/ 779 w 1831"/>
                    <a:gd name="T3" fmla="*/ 185 h 603"/>
                    <a:gd name="T4" fmla="*/ 773 w 1831"/>
                    <a:gd name="T5" fmla="*/ 194 h 603"/>
                    <a:gd name="T6" fmla="*/ 763 w 1831"/>
                    <a:gd name="T7" fmla="*/ 204 h 603"/>
                    <a:gd name="T8" fmla="*/ 750 w 1831"/>
                    <a:gd name="T9" fmla="*/ 214 h 603"/>
                    <a:gd name="T10" fmla="*/ 737 w 1831"/>
                    <a:gd name="T11" fmla="*/ 225 h 603"/>
                    <a:gd name="T12" fmla="*/ 724 w 1831"/>
                    <a:gd name="T13" fmla="*/ 235 h 603"/>
                    <a:gd name="T14" fmla="*/ 711 w 1831"/>
                    <a:gd name="T15" fmla="*/ 246 h 603"/>
                    <a:gd name="T16" fmla="*/ 699 w 1831"/>
                    <a:gd name="T17" fmla="*/ 254 h 603"/>
                    <a:gd name="T18" fmla="*/ 690 w 1831"/>
                    <a:gd name="T19" fmla="*/ 261 h 603"/>
                    <a:gd name="T20" fmla="*/ 683 w 1831"/>
                    <a:gd name="T21" fmla="*/ 266 h 603"/>
                    <a:gd name="T22" fmla="*/ 681 w 1831"/>
                    <a:gd name="T23" fmla="*/ 267 h 603"/>
                    <a:gd name="T24" fmla="*/ 782 w 1831"/>
                    <a:gd name="T25" fmla="*/ 331 h 603"/>
                    <a:gd name="T26" fmla="*/ 990 w 1831"/>
                    <a:gd name="T27" fmla="*/ 271 h 603"/>
                    <a:gd name="T28" fmla="*/ 941 w 1831"/>
                    <a:gd name="T29" fmla="*/ 179 h 603"/>
                    <a:gd name="T30" fmla="*/ 851 w 1831"/>
                    <a:gd name="T31" fmla="*/ 210 h 603"/>
                    <a:gd name="T32" fmla="*/ 782 w 1831"/>
                    <a:gd name="T33" fmla="*/ 179 h 603"/>
                    <a:gd name="T34" fmla="*/ 1401 w 1831"/>
                    <a:gd name="T35" fmla="*/ 72 h 603"/>
                    <a:gd name="T36" fmla="*/ 1244 w 1831"/>
                    <a:gd name="T37" fmla="*/ 166 h 603"/>
                    <a:gd name="T38" fmla="*/ 1155 w 1831"/>
                    <a:gd name="T39" fmla="*/ 226 h 603"/>
                    <a:gd name="T40" fmla="*/ 1217 w 1831"/>
                    <a:gd name="T41" fmla="*/ 270 h 603"/>
                    <a:gd name="T42" fmla="*/ 1356 w 1831"/>
                    <a:gd name="T43" fmla="*/ 255 h 603"/>
                    <a:gd name="T44" fmla="*/ 1502 w 1831"/>
                    <a:gd name="T45" fmla="*/ 135 h 603"/>
                    <a:gd name="T46" fmla="*/ 1401 w 1831"/>
                    <a:gd name="T47" fmla="*/ 72 h 603"/>
                    <a:gd name="T48" fmla="*/ 1180 w 1831"/>
                    <a:gd name="T49" fmla="*/ 0 h 603"/>
                    <a:gd name="T50" fmla="*/ 1180 w 1831"/>
                    <a:gd name="T51" fmla="*/ 0 h 603"/>
                    <a:gd name="T52" fmla="*/ 1267 w 1831"/>
                    <a:gd name="T53" fmla="*/ 4 h 603"/>
                    <a:gd name="T54" fmla="*/ 1352 w 1831"/>
                    <a:gd name="T55" fmla="*/ 11 h 603"/>
                    <a:gd name="T56" fmla="*/ 1436 w 1831"/>
                    <a:gd name="T57" fmla="*/ 24 h 603"/>
                    <a:gd name="T58" fmla="*/ 1519 w 1831"/>
                    <a:gd name="T59" fmla="*/ 43 h 603"/>
                    <a:gd name="T60" fmla="*/ 1600 w 1831"/>
                    <a:gd name="T61" fmla="*/ 66 h 603"/>
                    <a:gd name="T62" fmla="*/ 1679 w 1831"/>
                    <a:gd name="T63" fmla="*/ 93 h 603"/>
                    <a:gd name="T64" fmla="*/ 1756 w 1831"/>
                    <a:gd name="T65" fmla="*/ 124 h 603"/>
                    <a:gd name="T66" fmla="*/ 1831 w 1831"/>
                    <a:gd name="T67" fmla="*/ 160 h 603"/>
                    <a:gd name="T68" fmla="*/ 1776 w 1831"/>
                    <a:gd name="T69" fmla="*/ 169 h 603"/>
                    <a:gd name="T70" fmla="*/ 1626 w 1831"/>
                    <a:gd name="T71" fmla="*/ 145 h 603"/>
                    <a:gd name="T72" fmla="*/ 1521 w 1831"/>
                    <a:gd name="T73" fmla="*/ 221 h 603"/>
                    <a:gd name="T74" fmla="*/ 1445 w 1831"/>
                    <a:gd name="T75" fmla="*/ 311 h 603"/>
                    <a:gd name="T76" fmla="*/ 1171 w 1831"/>
                    <a:gd name="T77" fmla="*/ 338 h 603"/>
                    <a:gd name="T78" fmla="*/ 1059 w 1831"/>
                    <a:gd name="T79" fmla="*/ 319 h 603"/>
                    <a:gd name="T80" fmla="*/ 981 w 1831"/>
                    <a:gd name="T81" fmla="*/ 449 h 603"/>
                    <a:gd name="T82" fmla="*/ 757 w 1831"/>
                    <a:gd name="T83" fmla="*/ 463 h 603"/>
                    <a:gd name="T84" fmla="*/ 616 w 1831"/>
                    <a:gd name="T85" fmla="*/ 420 h 603"/>
                    <a:gd name="T86" fmla="*/ 490 w 1831"/>
                    <a:gd name="T87" fmla="*/ 494 h 603"/>
                    <a:gd name="T88" fmla="*/ 218 w 1831"/>
                    <a:gd name="T89" fmla="*/ 535 h 603"/>
                    <a:gd name="T90" fmla="*/ 0 w 1831"/>
                    <a:gd name="T91" fmla="*/ 603 h 603"/>
                    <a:gd name="T92" fmla="*/ 0 w 1831"/>
                    <a:gd name="T93" fmla="*/ 603 h 603"/>
                    <a:gd name="T94" fmla="*/ 58 w 1831"/>
                    <a:gd name="T95" fmla="*/ 531 h 603"/>
                    <a:gd name="T96" fmla="*/ 120 w 1831"/>
                    <a:gd name="T97" fmla="*/ 463 h 603"/>
                    <a:gd name="T98" fmla="*/ 185 w 1831"/>
                    <a:gd name="T99" fmla="*/ 399 h 603"/>
                    <a:gd name="T100" fmla="*/ 253 w 1831"/>
                    <a:gd name="T101" fmla="*/ 338 h 603"/>
                    <a:gd name="T102" fmla="*/ 325 w 1831"/>
                    <a:gd name="T103" fmla="*/ 283 h 603"/>
                    <a:gd name="T104" fmla="*/ 400 w 1831"/>
                    <a:gd name="T105" fmla="*/ 232 h 603"/>
                    <a:gd name="T106" fmla="*/ 477 w 1831"/>
                    <a:gd name="T107" fmla="*/ 185 h 603"/>
                    <a:gd name="T108" fmla="*/ 558 w 1831"/>
                    <a:gd name="T109" fmla="*/ 144 h 603"/>
                    <a:gd name="T110" fmla="*/ 640 w 1831"/>
                    <a:gd name="T111" fmla="*/ 107 h 603"/>
                    <a:gd name="T112" fmla="*/ 725 w 1831"/>
                    <a:gd name="T113" fmla="*/ 75 h 603"/>
                    <a:gd name="T114" fmla="*/ 813 w 1831"/>
                    <a:gd name="T115" fmla="*/ 49 h 603"/>
                    <a:gd name="T116" fmla="*/ 902 w 1831"/>
                    <a:gd name="T117" fmla="*/ 27 h 603"/>
                    <a:gd name="T118" fmla="*/ 992 w 1831"/>
                    <a:gd name="T119" fmla="*/ 13 h 603"/>
                    <a:gd name="T120" fmla="*/ 1086 w 1831"/>
                    <a:gd name="T121" fmla="*/ 4 h 603"/>
                    <a:gd name="T122" fmla="*/ 1180 w 1831"/>
                    <a:gd name="T123" fmla="*/ 0 h 6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1831" h="603">
                      <a:moveTo>
                        <a:pt x="782" y="179"/>
                      </a:moveTo>
                      <a:lnTo>
                        <a:pt x="779" y="185"/>
                      </a:lnTo>
                      <a:lnTo>
                        <a:pt x="773" y="194"/>
                      </a:lnTo>
                      <a:lnTo>
                        <a:pt x="763" y="204"/>
                      </a:lnTo>
                      <a:lnTo>
                        <a:pt x="750" y="214"/>
                      </a:lnTo>
                      <a:lnTo>
                        <a:pt x="737" y="225"/>
                      </a:lnTo>
                      <a:lnTo>
                        <a:pt x="724" y="235"/>
                      </a:lnTo>
                      <a:lnTo>
                        <a:pt x="711" y="246"/>
                      </a:lnTo>
                      <a:lnTo>
                        <a:pt x="699" y="254"/>
                      </a:lnTo>
                      <a:lnTo>
                        <a:pt x="690" y="261"/>
                      </a:lnTo>
                      <a:lnTo>
                        <a:pt x="683" y="266"/>
                      </a:lnTo>
                      <a:lnTo>
                        <a:pt x="681" y="267"/>
                      </a:lnTo>
                      <a:lnTo>
                        <a:pt x="782" y="331"/>
                      </a:lnTo>
                      <a:lnTo>
                        <a:pt x="990" y="271"/>
                      </a:lnTo>
                      <a:lnTo>
                        <a:pt x="941" y="179"/>
                      </a:lnTo>
                      <a:lnTo>
                        <a:pt x="851" y="210"/>
                      </a:lnTo>
                      <a:lnTo>
                        <a:pt x="782" y="179"/>
                      </a:lnTo>
                      <a:close/>
                      <a:moveTo>
                        <a:pt x="1401" y="72"/>
                      </a:moveTo>
                      <a:lnTo>
                        <a:pt x="1244" y="166"/>
                      </a:lnTo>
                      <a:lnTo>
                        <a:pt x="1155" y="226"/>
                      </a:lnTo>
                      <a:lnTo>
                        <a:pt x="1217" y="270"/>
                      </a:lnTo>
                      <a:lnTo>
                        <a:pt x="1356" y="255"/>
                      </a:lnTo>
                      <a:lnTo>
                        <a:pt x="1502" y="135"/>
                      </a:lnTo>
                      <a:lnTo>
                        <a:pt x="1401" y="72"/>
                      </a:lnTo>
                      <a:close/>
                      <a:moveTo>
                        <a:pt x="1180" y="0"/>
                      </a:moveTo>
                      <a:lnTo>
                        <a:pt x="1180" y="0"/>
                      </a:lnTo>
                      <a:lnTo>
                        <a:pt x="1267" y="4"/>
                      </a:lnTo>
                      <a:lnTo>
                        <a:pt x="1352" y="11"/>
                      </a:lnTo>
                      <a:lnTo>
                        <a:pt x="1436" y="24"/>
                      </a:lnTo>
                      <a:lnTo>
                        <a:pt x="1519" y="43"/>
                      </a:lnTo>
                      <a:lnTo>
                        <a:pt x="1600" y="66"/>
                      </a:lnTo>
                      <a:lnTo>
                        <a:pt x="1679" y="93"/>
                      </a:lnTo>
                      <a:lnTo>
                        <a:pt x="1756" y="124"/>
                      </a:lnTo>
                      <a:lnTo>
                        <a:pt x="1831" y="160"/>
                      </a:lnTo>
                      <a:lnTo>
                        <a:pt x="1776" y="169"/>
                      </a:lnTo>
                      <a:lnTo>
                        <a:pt x="1626" y="145"/>
                      </a:lnTo>
                      <a:lnTo>
                        <a:pt x="1521" y="221"/>
                      </a:lnTo>
                      <a:lnTo>
                        <a:pt x="1445" y="311"/>
                      </a:lnTo>
                      <a:lnTo>
                        <a:pt x="1171" y="338"/>
                      </a:lnTo>
                      <a:lnTo>
                        <a:pt x="1059" y="319"/>
                      </a:lnTo>
                      <a:lnTo>
                        <a:pt x="981" y="449"/>
                      </a:lnTo>
                      <a:lnTo>
                        <a:pt x="757" y="463"/>
                      </a:lnTo>
                      <a:lnTo>
                        <a:pt x="616" y="420"/>
                      </a:lnTo>
                      <a:lnTo>
                        <a:pt x="490" y="494"/>
                      </a:lnTo>
                      <a:lnTo>
                        <a:pt x="218" y="535"/>
                      </a:lnTo>
                      <a:lnTo>
                        <a:pt x="0" y="603"/>
                      </a:lnTo>
                      <a:lnTo>
                        <a:pt x="0" y="603"/>
                      </a:lnTo>
                      <a:lnTo>
                        <a:pt x="58" y="531"/>
                      </a:lnTo>
                      <a:lnTo>
                        <a:pt x="120" y="463"/>
                      </a:lnTo>
                      <a:lnTo>
                        <a:pt x="185" y="399"/>
                      </a:lnTo>
                      <a:lnTo>
                        <a:pt x="253" y="338"/>
                      </a:lnTo>
                      <a:lnTo>
                        <a:pt x="325" y="283"/>
                      </a:lnTo>
                      <a:lnTo>
                        <a:pt x="400" y="232"/>
                      </a:lnTo>
                      <a:lnTo>
                        <a:pt x="477" y="185"/>
                      </a:lnTo>
                      <a:lnTo>
                        <a:pt x="558" y="144"/>
                      </a:lnTo>
                      <a:lnTo>
                        <a:pt x="640" y="107"/>
                      </a:lnTo>
                      <a:lnTo>
                        <a:pt x="725" y="75"/>
                      </a:lnTo>
                      <a:lnTo>
                        <a:pt x="813" y="49"/>
                      </a:lnTo>
                      <a:lnTo>
                        <a:pt x="902" y="27"/>
                      </a:lnTo>
                      <a:lnTo>
                        <a:pt x="992" y="13"/>
                      </a:lnTo>
                      <a:lnTo>
                        <a:pt x="1086" y="4"/>
                      </a:lnTo>
                      <a:lnTo>
                        <a:pt x="118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grpSp>
            <p:nvGrpSpPr>
              <p:cNvPr id="39" name="Group 64">
                <a:extLst>
                  <a:ext uri="{FF2B5EF4-FFF2-40B4-BE49-F238E27FC236}">
                    <a16:creationId xmlns:a16="http://schemas.microsoft.com/office/drawing/2014/main" id="{B40DDBD6-A87E-0449-83FA-F274FD6C4C45}"/>
                  </a:ext>
                </a:extLst>
              </p:cNvPr>
              <p:cNvGrpSpPr/>
              <p:nvPr/>
            </p:nvGrpSpPr>
            <p:grpSpPr>
              <a:xfrm>
                <a:off x="2107198" y="5565388"/>
                <a:ext cx="359552" cy="528864"/>
                <a:chOff x="9209088" y="5059363"/>
                <a:chExt cx="300038" cy="441324"/>
              </a:xfrm>
              <a:solidFill>
                <a:schemeClr val="bg1"/>
              </a:solidFill>
            </p:grpSpPr>
            <p:sp>
              <p:nvSpPr>
                <p:cNvPr id="44" name="Freeform 412">
                  <a:extLst>
                    <a:ext uri="{FF2B5EF4-FFF2-40B4-BE49-F238E27FC236}">
                      <a16:creationId xmlns:a16="http://schemas.microsoft.com/office/drawing/2014/main" id="{AC8B08DE-C389-5042-868D-FB84905881BF}"/>
                    </a:ext>
                  </a:extLst>
                </p:cNvPr>
                <p:cNvSpPr/>
                <p:nvPr/>
              </p:nvSpPr>
              <p:spPr bwMode="auto">
                <a:xfrm>
                  <a:off x="9313863" y="5059363"/>
                  <a:ext cx="90488" cy="90487"/>
                </a:xfrm>
                <a:custGeom>
                  <a:avLst/>
                  <a:gdLst>
                    <a:gd name="T0" fmla="*/ 343 w 686"/>
                    <a:gd name="T1" fmla="*/ 0 h 686"/>
                    <a:gd name="T2" fmla="*/ 390 w 686"/>
                    <a:gd name="T3" fmla="*/ 3 h 686"/>
                    <a:gd name="T4" fmla="*/ 435 w 686"/>
                    <a:gd name="T5" fmla="*/ 12 h 686"/>
                    <a:gd name="T6" fmla="*/ 477 w 686"/>
                    <a:gd name="T7" fmla="*/ 27 h 686"/>
                    <a:gd name="T8" fmla="*/ 517 w 686"/>
                    <a:gd name="T9" fmla="*/ 46 h 686"/>
                    <a:gd name="T10" fmla="*/ 553 w 686"/>
                    <a:gd name="T11" fmla="*/ 71 h 686"/>
                    <a:gd name="T12" fmla="*/ 586 w 686"/>
                    <a:gd name="T13" fmla="*/ 100 h 686"/>
                    <a:gd name="T14" fmla="*/ 615 w 686"/>
                    <a:gd name="T15" fmla="*/ 133 h 686"/>
                    <a:gd name="T16" fmla="*/ 640 w 686"/>
                    <a:gd name="T17" fmla="*/ 169 h 686"/>
                    <a:gd name="T18" fmla="*/ 659 w 686"/>
                    <a:gd name="T19" fmla="*/ 209 h 686"/>
                    <a:gd name="T20" fmla="*/ 674 w 686"/>
                    <a:gd name="T21" fmla="*/ 251 h 686"/>
                    <a:gd name="T22" fmla="*/ 683 w 686"/>
                    <a:gd name="T23" fmla="*/ 296 h 686"/>
                    <a:gd name="T24" fmla="*/ 686 w 686"/>
                    <a:gd name="T25" fmla="*/ 342 h 686"/>
                    <a:gd name="T26" fmla="*/ 683 w 686"/>
                    <a:gd name="T27" fmla="*/ 389 h 686"/>
                    <a:gd name="T28" fmla="*/ 674 w 686"/>
                    <a:gd name="T29" fmla="*/ 434 h 686"/>
                    <a:gd name="T30" fmla="*/ 659 w 686"/>
                    <a:gd name="T31" fmla="*/ 476 h 686"/>
                    <a:gd name="T32" fmla="*/ 640 w 686"/>
                    <a:gd name="T33" fmla="*/ 516 h 686"/>
                    <a:gd name="T34" fmla="*/ 615 w 686"/>
                    <a:gd name="T35" fmla="*/ 552 h 686"/>
                    <a:gd name="T36" fmla="*/ 586 w 686"/>
                    <a:gd name="T37" fmla="*/ 585 h 686"/>
                    <a:gd name="T38" fmla="*/ 553 w 686"/>
                    <a:gd name="T39" fmla="*/ 614 h 686"/>
                    <a:gd name="T40" fmla="*/ 517 w 686"/>
                    <a:gd name="T41" fmla="*/ 639 h 686"/>
                    <a:gd name="T42" fmla="*/ 477 w 686"/>
                    <a:gd name="T43" fmla="*/ 659 h 686"/>
                    <a:gd name="T44" fmla="*/ 435 w 686"/>
                    <a:gd name="T45" fmla="*/ 674 h 686"/>
                    <a:gd name="T46" fmla="*/ 390 w 686"/>
                    <a:gd name="T47" fmla="*/ 682 h 686"/>
                    <a:gd name="T48" fmla="*/ 343 w 686"/>
                    <a:gd name="T49" fmla="*/ 686 h 686"/>
                    <a:gd name="T50" fmla="*/ 296 w 686"/>
                    <a:gd name="T51" fmla="*/ 682 h 686"/>
                    <a:gd name="T52" fmla="*/ 252 w 686"/>
                    <a:gd name="T53" fmla="*/ 674 h 686"/>
                    <a:gd name="T54" fmla="*/ 210 w 686"/>
                    <a:gd name="T55" fmla="*/ 659 h 686"/>
                    <a:gd name="T56" fmla="*/ 170 w 686"/>
                    <a:gd name="T57" fmla="*/ 639 h 686"/>
                    <a:gd name="T58" fmla="*/ 134 w 686"/>
                    <a:gd name="T59" fmla="*/ 614 h 686"/>
                    <a:gd name="T60" fmla="*/ 101 w 686"/>
                    <a:gd name="T61" fmla="*/ 585 h 686"/>
                    <a:gd name="T62" fmla="*/ 72 w 686"/>
                    <a:gd name="T63" fmla="*/ 552 h 686"/>
                    <a:gd name="T64" fmla="*/ 48 w 686"/>
                    <a:gd name="T65" fmla="*/ 516 h 686"/>
                    <a:gd name="T66" fmla="*/ 27 w 686"/>
                    <a:gd name="T67" fmla="*/ 476 h 686"/>
                    <a:gd name="T68" fmla="*/ 13 w 686"/>
                    <a:gd name="T69" fmla="*/ 434 h 686"/>
                    <a:gd name="T70" fmla="*/ 4 w 686"/>
                    <a:gd name="T71" fmla="*/ 389 h 686"/>
                    <a:gd name="T72" fmla="*/ 0 w 686"/>
                    <a:gd name="T73" fmla="*/ 342 h 686"/>
                    <a:gd name="T74" fmla="*/ 4 w 686"/>
                    <a:gd name="T75" fmla="*/ 296 h 686"/>
                    <a:gd name="T76" fmla="*/ 13 w 686"/>
                    <a:gd name="T77" fmla="*/ 251 h 686"/>
                    <a:gd name="T78" fmla="*/ 27 w 686"/>
                    <a:gd name="T79" fmla="*/ 209 h 686"/>
                    <a:gd name="T80" fmla="*/ 48 w 686"/>
                    <a:gd name="T81" fmla="*/ 169 h 686"/>
                    <a:gd name="T82" fmla="*/ 72 w 686"/>
                    <a:gd name="T83" fmla="*/ 133 h 686"/>
                    <a:gd name="T84" fmla="*/ 101 w 686"/>
                    <a:gd name="T85" fmla="*/ 100 h 686"/>
                    <a:gd name="T86" fmla="*/ 134 w 686"/>
                    <a:gd name="T87" fmla="*/ 71 h 686"/>
                    <a:gd name="T88" fmla="*/ 170 w 686"/>
                    <a:gd name="T89" fmla="*/ 46 h 686"/>
                    <a:gd name="T90" fmla="*/ 210 w 686"/>
                    <a:gd name="T91" fmla="*/ 27 h 686"/>
                    <a:gd name="T92" fmla="*/ 252 w 686"/>
                    <a:gd name="T93" fmla="*/ 12 h 686"/>
                    <a:gd name="T94" fmla="*/ 296 w 686"/>
                    <a:gd name="T95" fmla="*/ 3 h 686"/>
                    <a:gd name="T96" fmla="*/ 343 w 686"/>
                    <a:gd name="T97" fmla="*/ 0 h 6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686" h="686">
                      <a:moveTo>
                        <a:pt x="343" y="0"/>
                      </a:moveTo>
                      <a:lnTo>
                        <a:pt x="390" y="3"/>
                      </a:lnTo>
                      <a:lnTo>
                        <a:pt x="435" y="12"/>
                      </a:lnTo>
                      <a:lnTo>
                        <a:pt x="477" y="27"/>
                      </a:lnTo>
                      <a:lnTo>
                        <a:pt x="517" y="46"/>
                      </a:lnTo>
                      <a:lnTo>
                        <a:pt x="553" y="71"/>
                      </a:lnTo>
                      <a:lnTo>
                        <a:pt x="586" y="100"/>
                      </a:lnTo>
                      <a:lnTo>
                        <a:pt x="615" y="133"/>
                      </a:lnTo>
                      <a:lnTo>
                        <a:pt x="640" y="169"/>
                      </a:lnTo>
                      <a:lnTo>
                        <a:pt x="659" y="209"/>
                      </a:lnTo>
                      <a:lnTo>
                        <a:pt x="674" y="251"/>
                      </a:lnTo>
                      <a:lnTo>
                        <a:pt x="683" y="296"/>
                      </a:lnTo>
                      <a:lnTo>
                        <a:pt x="686" y="342"/>
                      </a:lnTo>
                      <a:lnTo>
                        <a:pt x="683" y="389"/>
                      </a:lnTo>
                      <a:lnTo>
                        <a:pt x="674" y="434"/>
                      </a:lnTo>
                      <a:lnTo>
                        <a:pt x="659" y="476"/>
                      </a:lnTo>
                      <a:lnTo>
                        <a:pt x="640" y="516"/>
                      </a:lnTo>
                      <a:lnTo>
                        <a:pt x="615" y="552"/>
                      </a:lnTo>
                      <a:lnTo>
                        <a:pt x="586" y="585"/>
                      </a:lnTo>
                      <a:lnTo>
                        <a:pt x="553" y="614"/>
                      </a:lnTo>
                      <a:lnTo>
                        <a:pt x="517" y="639"/>
                      </a:lnTo>
                      <a:lnTo>
                        <a:pt x="477" y="659"/>
                      </a:lnTo>
                      <a:lnTo>
                        <a:pt x="435" y="674"/>
                      </a:lnTo>
                      <a:lnTo>
                        <a:pt x="390" y="682"/>
                      </a:lnTo>
                      <a:lnTo>
                        <a:pt x="343" y="686"/>
                      </a:lnTo>
                      <a:lnTo>
                        <a:pt x="296" y="682"/>
                      </a:lnTo>
                      <a:lnTo>
                        <a:pt x="252" y="674"/>
                      </a:lnTo>
                      <a:lnTo>
                        <a:pt x="210" y="659"/>
                      </a:lnTo>
                      <a:lnTo>
                        <a:pt x="170" y="639"/>
                      </a:lnTo>
                      <a:lnTo>
                        <a:pt x="134" y="614"/>
                      </a:lnTo>
                      <a:lnTo>
                        <a:pt x="101" y="585"/>
                      </a:lnTo>
                      <a:lnTo>
                        <a:pt x="72" y="552"/>
                      </a:lnTo>
                      <a:lnTo>
                        <a:pt x="48" y="516"/>
                      </a:lnTo>
                      <a:lnTo>
                        <a:pt x="27" y="476"/>
                      </a:lnTo>
                      <a:lnTo>
                        <a:pt x="13" y="434"/>
                      </a:lnTo>
                      <a:lnTo>
                        <a:pt x="4" y="389"/>
                      </a:lnTo>
                      <a:lnTo>
                        <a:pt x="0" y="342"/>
                      </a:lnTo>
                      <a:lnTo>
                        <a:pt x="4" y="296"/>
                      </a:lnTo>
                      <a:lnTo>
                        <a:pt x="13" y="251"/>
                      </a:lnTo>
                      <a:lnTo>
                        <a:pt x="27" y="209"/>
                      </a:lnTo>
                      <a:lnTo>
                        <a:pt x="48" y="169"/>
                      </a:lnTo>
                      <a:lnTo>
                        <a:pt x="72" y="133"/>
                      </a:lnTo>
                      <a:lnTo>
                        <a:pt x="101" y="100"/>
                      </a:lnTo>
                      <a:lnTo>
                        <a:pt x="134" y="71"/>
                      </a:lnTo>
                      <a:lnTo>
                        <a:pt x="170" y="46"/>
                      </a:lnTo>
                      <a:lnTo>
                        <a:pt x="210" y="27"/>
                      </a:lnTo>
                      <a:lnTo>
                        <a:pt x="252" y="12"/>
                      </a:lnTo>
                      <a:lnTo>
                        <a:pt x="296" y="3"/>
                      </a:lnTo>
                      <a:lnTo>
                        <a:pt x="343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45" name="Freeform 413">
                  <a:extLst>
                    <a:ext uri="{FF2B5EF4-FFF2-40B4-BE49-F238E27FC236}">
                      <a16:creationId xmlns:a16="http://schemas.microsoft.com/office/drawing/2014/main" id="{6594C9A4-CEBA-5342-882A-F431859A6E30}"/>
                    </a:ext>
                  </a:extLst>
                </p:cNvPr>
                <p:cNvSpPr/>
                <p:nvPr/>
              </p:nvSpPr>
              <p:spPr bwMode="auto">
                <a:xfrm>
                  <a:off x="9288463" y="5156200"/>
                  <a:ext cx="141288" cy="344487"/>
                </a:xfrm>
                <a:custGeom>
                  <a:avLst/>
                  <a:gdLst>
                    <a:gd name="T0" fmla="*/ 925 w 1073"/>
                    <a:gd name="T1" fmla="*/ 1 h 2605"/>
                    <a:gd name="T2" fmla="*/ 982 w 1073"/>
                    <a:gd name="T3" fmla="*/ 12 h 2605"/>
                    <a:gd name="T4" fmla="*/ 1029 w 1073"/>
                    <a:gd name="T5" fmla="*/ 45 h 2605"/>
                    <a:gd name="T6" fmla="*/ 1061 w 1073"/>
                    <a:gd name="T7" fmla="*/ 91 h 2605"/>
                    <a:gd name="T8" fmla="*/ 1073 w 1073"/>
                    <a:gd name="T9" fmla="*/ 149 h 2605"/>
                    <a:gd name="T10" fmla="*/ 1069 w 1073"/>
                    <a:gd name="T11" fmla="*/ 1419 h 2605"/>
                    <a:gd name="T12" fmla="*/ 1048 w 1073"/>
                    <a:gd name="T13" fmla="*/ 1472 h 2605"/>
                    <a:gd name="T14" fmla="*/ 1007 w 1073"/>
                    <a:gd name="T15" fmla="*/ 1512 h 2605"/>
                    <a:gd name="T16" fmla="*/ 954 w 1073"/>
                    <a:gd name="T17" fmla="*/ 1535 h 2605"/>
                    <a:gd name="T18" fmla="*/ 900 w 1073"/>
                    <a:gd name="T19" fmla="*/ 1536 h 2605"/>
                    <a:gd name="T20" fmla="*/ 854 w 1073"/>
                    <a:gd name="T21" fmla="*/ 1520 h 2605"/>
                    <a:gd name="T22" fmla="*/ 835 w 1073"/>
                    <a:gd name="T23" fmla="*/ 2456 h 2605"/>
                    <a:gd name="T24" fmla="*/ 824 w 1073"/>
                    <a:gd name="T25" fmla="*/ 2515 h 2605"/>
                    <a:gd name="T26" fmla="*/ 792 w 1073"/>
                    <a:gd name="T27" fmla="*/ 2561 h 2605"/>
                    <a:gd name="T28" fmla="*/ 744 w 1073"/>
                    <a:gd name="T29" fmla="*/ 2593 h 2605"/>
                    <a:gd name="T30" fmla="*/ 687 w 1073"/>
                    <a:gd name="T31" fmla="*/ 2605 h 2605"/>
                    <a:gd name="T32" fmla="*/ 629 w 1073"/>
                    <a:gd name="T33" fmla="*/ 2593 h 2605"/>
                    <a:gd name="T34" fmla="*/ 582 w 1073"/>
                    <a:gd name="T35" fmla="*/ 2561 h 2605"/>
                    <a:gd name="T36" fmla="*/ 551 w 1073"/>
                    <a:gd name="T37" fmla="*/ 2515 h 2605"/>
                    <a:gd name="T38" fmla="*/ 539 w 1073"/>
                    <a:gd name="T39" fmla="*/ 2456 h 2605"/>
                    <a:gd name="T40" fmla="*/ 532 w 1073"/>
                    <a:gd name="T41" fmla="*/ 2486 h 2605"/>
                    <a:gd name="T42" fmla="*/ 509 w 1073"/>
                    <a:gd name="T43" fmla="*/ 2539 h 2605"/>
                    <a:gd name="T44" fmla="*/ 469 w 1073"/>
                    <a:gd name="T45" fmla="*/ 2579 h 2605"/>
                    <a:gd name="T46" fmla="*/ 416 w 1073"/>
                    <a:gd name="T47" fmla="*/ 2602 h 2605"/>
                    <a:gd name="T48" fmla="*/ 357 w 1073"/>
                    <a:gd name="T49" fmla="*/ 2602 h 2605"/>
                    <a:gd name="T50" fmla="*/ 304 w 1073"/>
                    <a:gd name="T51" fmla="*/ 2579 h 2605"/>
                    <a:gd name="T52" fmla="*/ 263 w 1073"/>
                    <a:gd name="T53" fmla="*/ 2539 h 2605"/>
                    <a:gd name="T54" fmla="*/ 241 w 1073"/>
                    <a:gd name="T55" fmla="*/ 2486 h 2605"/>
                    <a:gd name="T56" fmla="*/ 238 w 1073"/>
                    <a:gd name="T57" fmla="*/ 1507 h 2605"/>
                    <a:gd name="T58" fmla="*/ 197 w 1073"/>
                    <a:gd name="T59" fmla="*/ 1530 h 2605"/>
                    <a:gd name="T60" fmla="*/ 148 w 1073"/>
                    <a:gd name="T61" fmla="*/ 1538 h 2605"/>
                    <a:gd name="T62" fmla="*/ 91 w 1073"/>
                    <a:gd name="T63" fmla="*/ 1526 h 2605"/>
                    <a:gd name="T64" fmla="*/ 43 w 1073"/>
                    <a:gd name="T65" fmla="*/ 1495 h 2605"/>
                    <a:gd name="T66" fmla="*/ 12 w 1073"/>
                    <a:gd name="T67" fmla="*/ 1447 h 2605"/>
                    <a:gd name="T68" fmla="*/ 0 w 1073"/>
                    <a:gd name="T69" fmla="*/ 1389 h 2605"/>
                    <a:gd name="T70" fmla="*/ 3 w 1073"/>
                    <a:gd name="T71" fmla="*/ 119 h 2605"/>
                    <a:gd name="T72" fmla="*/ 25 w 1073"/>
                    <a:gd name="T73" fmla="*/ 67 h 2605"/>
                    <a:gd name="T74" fmla="*/ 64 w 1073"/>
                    <a:gd name="T75" fmla="*/ 27 h 2605"/>
                    <a:gd name="T76" fmla="*/ 116 w 1073"/>
                    <a:gd name="T77" fmla="*/ 5 h 2605"/>
                    <a:gd name="T78" fmla="*/ 145 w 1073"/>
                    <a:gd name="T79" fmla="*/ 0 h 26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1073" h="2605">
                      <a:moveTo>
                        <a:pt x="145" y="0"/>
                      </a:moveTo>
                      <a:lnTo>
                        <a:pt x="925" y="1"/>
                      </a:lnTo>
                      <a:lnTo>
                        <a:pt x="954" y="4"/>
                      </a:lnTo>
                      <a:lnTo>
                        <a:pt x="982" y="12"/>
                      </a:lnTo>
                      <a:lnTo>
                        <a:pt x="1007" y="26"/>
                      </a:lnTo>
                      <a:lnTo>
                        <a:pt x="1029" y="45"/>
                      </a:lnTo>
                      <a:lnTo>
                        <a:pt x="1048" y="66"/>
                      </a:lnTo>
                      <a:lnTo>
                        <a:pt x="1061" y="91"/>
                      </a:lnTo>
                      <a:lnTo>
                        <a:pt x="1069" y="119"/>
                      </a:lnTo>
                      <a:lnTo>
                        <a:pt x="1073" y="149"/>
                      </a:lnTo>
                      <a:lnTo>
                        <a:pt x="1073" y="1389"/>
                      </a:lnTo>
                      <a:lnTo>
                        <a:pt x="1069" y="1419"/>
                      </a:lnTo>
                      <a:lnTo>
                        <a:pt x="1061" y="1447"/>
                      </a:lnTo>
                      <a:lnTo>
                        <a:pt x="1048" y="1472"/>
                      </a:lnTo>
                      <a:lnTo>
                        <a:pt x="1029" y="1495"/>
                      </a:lnTo>
                      <a:lnTo>
                        <a:pt x="1007" y="1512"/>
                      </a:lnTo>
                      <a:lnTo>
                        <a:pt x="982" y="1526"/>
                      </a:lnTo>
                      <a:lnTo>
                        <a:pt x="954" y="1535"/>
                      </a:lnTo>
                      <a:lnTo>
                        <a:pt x="925" y="1538"/>
                      </a:lnTo>
                      <a:lnTo>
                        <a:pt x="900" y="1536"/>
                      </a:lnTo>
                      <a:lnTo>
                        <a:pt x="876" y="1530"/>
                      </a:lnTo>
                      <a:lnTo>
                        <a:pt x="854" y="1520"/>
                      </a:lnTo>
                      <a:lnTo>
                        <a:pt x="835" y="1508"/>
                      </a:lnTo>
                      <a:lnTo>
                        <a:pt x="835" y="2456"/>
                      </a:lnTo>
                      <a:lnTo>
                        <a:pt x="833" y="2486"/>
                      </a:lnTo>
                      <a:lnTo>
                        <a:pt x="824" y="2515"/>
                      </a:lnTo>
                      <a:lnTo>
                        <a:pt x="810" y="2539"/>
                      </a:lnTo>
                      <a:lnTo>
                        <a:pt x="792" y="2561"/>
                      </a:lnTo>
                      <a:lnTo>
                        <a:pt x="770" y="2579"/>
                      </a:lnTo>
                      <a:lnTo>
                        <a:pt x="744" y="2593"/>
                      </a:lnTo>
                      <a:lnTo>
                        <a:pt x="717" y="2602"/>
                      </a:lnTo>
                      <a:lnTo>
                        <a:pt x="687" y="2605"/>
                      </a:lnTo>
                      <a:lnTo>
                        <a:pt x="657" y="2602"/>
                      </a:lnTo>
                      <a:lnTo>
                        <a:pt x="629" y="2593"/>
                      </a:lnTo>
                      <a:lnTo>
                        <a:pt x="604" y="2579"/>
                      </a:lnTo>
                      <a:lnTo>
                        <a:pt x="582" y="2561"/>
                      </a:lnTo>
                      <a:lnTo>
                        <a:pt x="564" y="2539"/>
                      </a:lnTo>
                      <a:lnTo>
                        <a:pt x="551" y="2515"/>
                      </a:lnTo>
                      <a:lnTo>
                        <a:pt x="542" y="2486"/>
                      </a:lnTo>
                      <a:lnTo>
                        <a:pt x="539" y="2456"/>
                      </a:lnTo>
                      <a:lnTo>
                        <a:pt x="535" y="2456"/>
                      </a:lnTo>
                      <a:lnTo>
                        <a:pt x="532" y="2486"/>
                      </a:lnTo>
                      <a:lnTo>
                        <a:pt x="523" y="2515"/>
                      </a:lnTo>
                      <a:lnTo>
                        <a:pt x="509" y="2539"/>
                      </a:lnTo>
                      <a:lnTo>
                        <a:pt x="492" y="2561"/>
                      </a:lnTo>
                      <a:lnTo>
                        <a:pt x="469" y="2579"/>
                      </a:lnTo>
                      <a:lnTo>
                        <a:pt x="444" y="2593"/>
                      </a:lnTo>
                      <a:lnTo>
                        <a:pt x="416" y="2602"/>
                      </a:lnTo>
                      <a:lnTo>
                        <a:pt x="386" y="2605"/>
                      </a:lnTo>
                      <a:lnTo>
                        <a:pt x="357" y="2602"/>
                      </a:lnTo>
                      <a:lnTo>
                        <a:pt x="328" y="2593"/>
                      </a:lnTo>
                      <a:lnTo>
                        <a:pt x="304" y="2579"/>
                      </a:lnTo>
                      <a:lnTo>
                        <a:pt x="281" y="2561"/>
                      </a:lnTo>
                      <a:lnTo>
                        <a:pt x="263" y="2539"/>
                      </a:lnTo>
                      <a:lnTo>
                        <a:pt x="250" y="2515"/>
                      </a:lnTo>
                      <a:lnTo>
                        <a:pt x="241" y="2486"/>
                      </a:lnTo>
                      <a:lnTo>
                        <a:pt x="238" y="2456"/>
                      </a:lnTo>
                      <a:lnTo>
                        <a:pt x="238" y="1507"/>
                      </a:lnTo>
                      <a:lnTo>
                        <a:pt x="218" y="1520"/>
                      </a:lnTo>
                      <a:lnTo>
                        <a:pt x="197" y="1530"/>
                      </a:lnTo>
                      <a:lnTo>
                        <a:pt x="173" y="1536"/>
                      </a:lnTo>
                      <a:lnTo>
                        <a:pt x="148" y="1538"/>
                      </a:lnTo>
                      <a:lnTo>
                        <a:pt x="119" y="1535"/>
                      </a:lnTo>
                      <a:lnTo>
                        <a:pt x="91" y="1526"/>
                      </a:lnTo>
                      <a:lnTo>
                        <a:pt x="66" y="1512"/>
                      </a:lnTo>
                      <a:lnTo>
                        <a:pt x="43" y="1495"/>
                      </a:lnTo>
                      <a:lnTo>
                        <a:pt x="25" y="1472"/>
                      </a:lnTo>
                      <a:lnTo>
                        <a:pt x="12" y="1447"/>
                      </a:lnTo>
                      <a:lnTo>
                        <a:pt x="3" y="1419"/>
                      </a:lnTo>
                      <a:lnTo>
                        <a:pt x="0" y="1389"/>
                      </a:lnTo>
                      <a:lnTo>
                        <a:pt x="0" y="149"/>
                      </a:lnTo>
                      <a:lnTo>
                        <a:pt x="3" y="119"/>
                      </a:lnTo>
                      <a:lnTo>
                        <a:pt x="11" y="92"/>
                      </a:lnTo>
                      <a:lnTo>
                        <a:pt x="25" y="67"/>
                      </a:lnTo>
                      <a:lnTo>
                        <a:pt x="42" y="46"/>
                      </a:lnTo>
                      <a:lnTo>
                        <a:pt x="64" y="27"/>
                      </a:lnTo>
                      <a:lnTo>
                        <a:pt x="89" y="13"/>
                      </a:lnTo>
                      <a:lnTo>
                        <a:pt x="116" y="5"/>
                      </a:lnTo>
                      <a:lnTo>
                        <a:pt x="145" y="1"/>
                      </a:lnTo>
                      <a:lnTo>
                        <a:pt x="14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46" name="Freeform 414">
                  <a:extLst>
                    <a:ext uri="{FF2B5EF4-FFF2-40B4-BE49-F238E27FC236}">
                      <a16:creationId xmlns:a16="http://schemas.microsoft.com/office/drawing/2014/main" id="{C62E2762-4E35-D443-BCD4-3ED08F594DA0}"/>
                    </a:ext>
                  </a:extLst>
                </p:cNvPr>
                <p:cNvSpPr/>
                <p:nvPr/>
              </p:nvSpPr>
              <p:spPr bwMode="auto">
                <a:xfrm>
                  <a:off x="9232901" y="5059363"/>
                  <a:ext cx="74613" cy="82550"/>
                </a:xfrm>
                <a:custGeom>
                  <a:avLst/>
                  <a:gdLst>
                    <a:gd name="T0" fmla="*/ 314 w 565"/>
                    <a:gd name="T1" fmla="*/ 0 h 629"/>
                    <a:gd name="T2" fmla="*/ 358 w 565"/>
                    <a:gd name="T3" fmla="*/ 3 h 629"/>
                    <a:gd name="T4" fmla="*/ 400 w 565"/>
                    <a:gd name="T5" fmla="*/ 12 h 629"/>
                    <a:gd name="T6" fmla="*/ 439 w 565"/>
                    <a:gd name="T7" fmla="*/ 25 h 629"/>
                    <a:gd name="T8" fmla="*/ 474 w 565"/>
                    <a:gd name="T9" fmla="*/ 44 h 629"/>
                    <a:gd name="T10" fmla="*/ 508 w 565"/>
                    <a:gd name="T11" fmla="*/ 67 h 629"/>
                    <a:gd name="T12" fmla="*/ 538 w 565"/>
                    <a:gd name="T13" fmla="*/ 94 h 629"/>
                    <a:gd name="T14" fmla="*/ 565 w 565"/>
                    <a:gd name="T15" fmla="*/ 125 h 629"/>
                    <a:gd name="T16" fmla="*/ 545 w 565"/>
                    <a:gd name="T17" fmla="*/ 165 h 629"/>
                    <a:gd name="T18" fmla="*/ 528 w 565"/>
                    <a:gd name="T19" fmla="*/ 206 h 629"/>
                    <a:gd name="T20" fmla="*/ 516 w 565"/>
                    <a:gd name="T21" fmla="*/ 250 h 629"/>
                    <a:gd name="T22" fmla="*/ 509 w 565"/>
                    <a:gd name="T23" fmla="*/ 296 h 629"/>
                    <a:gd name="T24" fmla="*/ 507 w 565"/>
                    <a:gd name="T25" fmla="*/ 342 h 629"/>
                    <a:gd name="T26" fmla="*/ 509 w 565"/>
                    <a:gd name="T27" fmla="*/ 391 h 629"/>
                    <a:gd name="T28" fmla="*/ 518 w 565"/>
                    <a:gd name="T29" fmla="*/ 437 h 629"/>
                    <a:gd name="T30" fmla="*/ 530 w 565"/>
                    <a:gd name="T31" fmla="*/ 483 h 629"/>
                    <a:gd name="T32" fmla="*/ 548 w 565"/>
                    <a:gd name="T33" fmla="*/ 525 h 629"/>
                    <a:gd name="T34" fmla="*/ 518 w 565"/>
                    <a:gd name="T35" fmla="*/ 555 h 629"/>
                    <a:gd name="T36" fmla="*/ 483 w 565"/>
                    <a:gd name="T37" fmla="*/ 581 h 629"/>
                    <a:gd name="T38" fmla="*/ 445 w 565"/>
                    <a:gd name="T39" fmla="*/ 601 h 629"/>
                    <a:gd name="T40" fmla="*/ 404 w 565"/>
                    <a:gd name="T41" fmla="*/ 616 h 629"/>
                    <a:gd name="T42" fmla="*/ 361 w 565"/>
                    <a:gd name="T43" fmla="*/ 626 h 629"/>
                    <a:gd name="T44" fmla="*/ 314 w 565"/>
                    <a:gd name="T45" fmla="*/ 629 h 629"/>
                    <a:gd name="T46" fmla="*/ 272 w 565"/>
                    <a:gd name="T47" fmla="*/ 627 h 629"/>
                    <a:gd name="T48" fmla="*/ 231 w 565"/>
                    <a:gd name="T49" fmla="*/ 619 h 629"/>
                    <a:gd name="T50" fmla="*/ 192 w 565"/>
                    <a:gd name="T51" fmla="*/ 605 h 629"/>
                    <a:gd name="T52" fmla="*/ 156 w 565"/>
                    <a:gd name="T53" fmla="*/ 587 h 629"/>
                    <a:gd name="T54" fmla="*/ 122 w 565"/>
                    <a:gd name="T55" fmla="*/ 565 h 629"/>
                    <a:gd name="T56" fmla="*/ 92 w 565"/>
                    <a:gd name="T57" fmla="*/ 538 h 629"/>
                    <a:gd name="T58" fmla="*/ 66 w 565"/>
                    <a:gd name="T59" fmla="*/ 507 h 629"/>
                    <a:gd name="T60" fmla="*/ 43 w 565"/>
                    <a:gd name="T61" fmla="*/ 474 h 629"/>
                    <a:gd name="T62" fmla="*/ 25 w 565"/>
                    <a:gd name="T63" fmla="*/ 437 h 629"/>
                    <a:gd name="T64" fmla="*/ 11 w 565"/>
                    <a:gd name="T65" fmla="*/ 398 h 629"/>
                    <a:gd name="T66" fmla="*/ 2 w 565"/>
                    <a:gd name="T67" fmla="*/ 357 h 629"/>
                    <a:gd name="T68" fmla="*/ 0 w 565"/>
                    <a:gd name="T69" fmla="*/ 315 h 629"/>
                    <a:gd name="T70" fmla="*/ 3 w 565"/>
                    <a:gd name="T71" fmla="*/ 269 h 629"/>
                    <a:gd name="T72" fmla="*/ 13 w 565"/>
                    <a:gd name="T73" fmla="*/ 223 h 629"/>
                    <a:gd name="T74" fmla="*/ 29 w 565"/>
                    <a:gd name="T75" fmla="*/ 182 h 629"/>
                    <a:gd name="T76" fmla="*/ 51 w 565"/>
                    <a:gd name="T77" fmla="*/ 143 h 629"/>
                    <a:gd name="T78" fmla="*/ 77 w 565"/>
                    <a:gd name="T79" fmla="*/ 108 h 629"/>
                    <a:gd name="T80" fmla="*/ 108 w 565"/>
                    <a:gd name="T81" fmla="*/ 76 h 629"/>
                    <a:gd name="T82" fmla="*/ 144 w 565"/>
                    <a:gd name="T83" fmla="*/ 51 h 629"/>
                    <a:gd name="T84" fmla="*/ 183 w 565"/>
                    <a:gd name="T85" fmla="*/ 29 h 629"/>
                    <a:gd name="T86" fmla="*/ 224 w 565"/>
                    <a:gd name="T87" fmla="*/ 13 h 629"/>
                    <a:gd name="T88" fmla="*/ 268 w 565"/>
                    <a:gd name="T89" fmla="*/ 3 h 629"/>
                    <a:gd name="T90" fmla="*/ 314 w 565"/>
                    <a:gd name="T91" fmla="*/ 0 h 6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565" h="629">
                      <a:moveTo>
                        <a:pt x="314" y="0"/>
                      </a:moveTo>
                      <a:lnTo>
                        <a:pt x="358" y="3"/>
                      </a:lnTo>
                      <a:lnTo>
                        <a:pt x="400" y="12"/>
                      </a:lnTo>
                      <a:lnTo>
                        <a:pt x="439" y="25"/>
                      </a:lnTo>
                      <a:lnTo>
                        <a:pt x="474" y="44"/>
                      </a:lnTo>
                      <a:lnTo>
                        <a:pt x="508" y="67"/>
                      </a:lnTo>
                      <a:lnTo>
                        <a:pt x="538" y="94"/>
                      </a:lnTo>
                      <a:lnTo>
                        <a:pt x="565" y="125"/>
                      </a:lnTo>
                      <a:lnTo>
                        <a:pt x="545" y="165"/>
                      </a:lnTo>
                      <a:lnTo>
                        <a:pt x="528" y="206"/>
                      </a:lnTo>
                      <a:lnTo>
                        <a:pt x="516" y="250"/>
                      </a:lnTo>
                      <a:lnTo>
                        <a:pt x="509" y="296"/>
                      </a:lnTo>
                      <a:lnTo>
                        <a:pt x="507" y="342"/>
                      </a:lnTo>
                      <a:lnTo>
                        <a:pt x="509" y="391"/>
                      </a:lnTo>
                      <a:lnTo>
                        <a:pt x="518" y="437"/>
                      </a:lnTo>
                      <a:lnTo>
                        <a:pt x="530" y="483"/>
                      </a:lnTo>
                      <a:lnTo>
                        <a:pt x="548" y="525"/>
                      </a:lnTo>
                      <a:lnTo>
                        <a:pt x="518" y="555"/>
                      </a:lnTo>
                      <a:lnTo>
                        <a:pt x="483" y="581"/>
                      </a:lnTo>
                      <a:lnTo>
                        <a:pt x="445" y="601"/>
                      </a:lnTo>
                      <a:lnTo>
                        <a:pt x="404" y="616"/>
                      </a:lnTo>
                      <a:lnTo>
                        <a:pt x="361" y="626"/>
                      </a:lnTo>
                      <a:lnTo>
                        <a:pt x="314" y="629"/>
                      </a:lnTo>
                      <a:lnTo>
                        <a:pt x="272" y="627"/>
                      </a:lnTo>
                      <a:lnTo>
                        <a:pt x="231" y="619"/>
                      </a:lnTo>
                      <a:lnTo>
                        <a:pt x="192" y="605"/>
                      </a:lnTo>
                      <a:lnTo>
                        <a:pt x="156" y="587"/>
                      </a:lnTo>
                      <a:lnTo>
                        <a:pt x="122" y="565"/>
                      </a:lnTo>
                      <a:lnTo>
                        <a:pt x="92" y="538"/>
                      </a:lnTo>
                      <a:lnTo>
                        <a:pt x="66" y="507"/>
                      </a:lnTo>
                      <a:lnTo>
                        <a:pt x="43" y="474"/>
                      </a:lnTo>
                      <a:lnTo>
                        <a:pt x="25" y="437"/>
                      </a:lnTo>
                      <a:lnTo>
                        <a:pt x="11" y="398"/>
                      </a:lnTo>
                      <a:lnTo>
                        <a:pt x="2" y="357"/>
                      </a:lnTo>
                      <a:lnTo>
                        <a:pt x="0" y="315"/>
                      </a:lnTo>
                      <a:lnTo>
                        <a:pt x="3" y="269"/>
                      </a:lnTo>
                      <a:lnTo>
                        <a:pt x="13" y="223"/>
                      </a:lnTo>
                      <a:lnTo>
                        <a:pt x="29" y="182"/>
                      </a:lnTo>
                      <a:lnTo>
                        <a:pt x="51" y="143"/>
                      </a:lnTo>
                      <a:lnTo>
                        <a:pt x="77" y="108"/>
                      </a:lnTo>
                      <a:lnTo>
                        <a:pt x="108" y="76"/>
                      </a:lnTo>
                      <a:lnTo>
                        <a:pt x="144" y="51"/>
                      </a:lnTo>
                      <a:lnTo>
                        <a:pt x="183" y="29"/>
                      </a:lnTo>
                      <a:lnTo>
                        <a:pt x="224" y="13"/>
                      </a:lnTo>
                      <a:lnTo>
                        <a:pt x="268" y="3"/>
                      </a:lnTo>
                      <a:lnTo>
                        <a:pt x="31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47" name="Freeform 415">
                  <a:extLst>
                    <a:ext uri="{FF2B5EF4-FFF2-40B4-BE49-F238E27FC236}">
                      <a16:creationId xmlns:a16="http://schemas.microsoft.com/office/drawing/2014/main" id="{D10C6440-2624-D449-8453-4FB80515B4B4}"/>
                    </a:ext>
                  </a:extLst>
                </p:cNvPr>
                <p:cNvSpPr/>
                <p:nvPr/>
              </p:nvSpPr>
              <p:spPr bwMode="auto">
                <a:xfrm>
                  <a:off x="9209088" y="5148263"/>
                  <a:ext cx="96838" cy="317500"/>
                </a:xfrm>
                <a:custGeom>
                  <a:avLst/>
                  <a:gdLst>
                    <a:gd name="T0" fmla="*/ 373 w 729"/>
                    <a:gd name="T1" fmla="*/ 0 h 2394"/>
                    <a:gd name="T2" fmla="*/ 510 w 729"/>
                    <a:gd name="T3" fmla="*/ 0 h 2394"/>
                    <a:gd name="T4" fmla="*/ 600 w 729"/>
                    <a:gd name="T5" fmla="*/ 0 h 2394"/>
                    <a:gd name="T6" fmla="*/ 550 w 729"/>
                    <a:gd name="T7" fmla="*/ 46 h 2394"/>
                    <a:gd name="T8" fmla="*/ 513 w 729"/>
                    <a:gd name="T9" fmla="*/ 105 h 2394"/>
                    <a:gd name="T10" fmla="*/ 494 w 729"/>
                    <a:gd name="T11" fmla="*/ 172 h 2394"/>
                    <a:gd name="T12" fmla="*/ 490 w 729"/>
                    <a:gd name="T13" fmla="*/ 1448 h 2394"/>
                    <a:gd name="T14" fmla="*/ 502 w 729"/>
                    <a:gd name="T15" fmla="*/ 1526 h 2394"/>
                    <a:gd name="T16" fmla="*/ 536 w 729"/>
                    <a:gd name="T17" fmla="*/ 1594 h 2394"/>
                    <a:gd name="T18" fmla="*/ 588 w 729"/>
                    <a:gd name="T19" fmla="*/ 1648 h 2394"/>
                    <a:gd name="T20" fmla="*/ 652 w 729"/>
                    <a:gd name="T21" fmla="*/ 1685 h 2394"/>
                    <a:gd name="T22" fmla="*/ 729 w 729"/>
                    <a:gd name="T23" fmla="*/ 1702 h 2394"/>
                    <a:gd name="T24" fmla="*/ 708 w 729"/>
                    <a:gd name="T25" fmla="*/ 2370 h 2394"/>
                    <a:gd name="T26" fmla="*/ 659 w 729"/>
                    <a:gd name="T27" fmla="*/ 2392 h 2394"/>
                    <a:gd name="T28" fmla="*/ 604 w 729"/>
                    <a:gd name="T29" fmla="*/ 2392 h 2394"/>
                    <a:gd name="T30" fmla="*/ 555 w 729"/>
                    <a:gd name="T31" fmla="*/ 2372 h 2394"/>
                    <a:gd name="T32" fmla="*/ 518 w 729"/>
                    <a:gd name="T33" fmla="*/ 2335 h 2394"/>
                    <a:gd name="T34" fmla="*/ 498 w 729"/>
                    <a:gd name="T35" fmla="*/ 2285 h 2394"/>
                    <a:gd name="T36" fmla="*/ 491 w 729"/>
                    <a:gd name="T37" fmla="*/ 2258 h 2394"/>
                    <a:gd name="T38" fmla="*/ 481 w 729"/>
                    <a:gd name="T39" fmla="*/ 2311 h 2394"/>
                    <a:gd name="T40" fmla="*/ 451 w 729"/>
                    <a:gd name="T41" fmla="*/ 2354 h 2394"/>
                    <a:gd name="T42" fmla="*/ 408 w 729"/>
                    <a:gd name="T43" fmla="*/ 2383 h 2394"/>
                    <a:gd name="T44" fmla="*/ 355 w 729"/>
                    <a:gd name="T45" fmla="*/ 2394 h 2394"/>
                    <a:gd name="T46" fmla="*/ 301 w 729"/>
                    <a:gd name="T47" fmla="*/ 2383 h 2394"/>
                    <a:gd name="T48" fmla="*/ 258 w 729"/>
                    <a:gd name="T49" fmla="*/ 2354 h 2394"/>
                    <a:gd name="T50" fmla="*/ 229 w 729"/>
                    <a:gd name="T51" fmla="*/ 2311 h 2394"/>
                    <a:gd name="T52" fmla="*/ 218 w 729"/>
                    <a:gd name="T53" fmla="*/ 2258 h 2394"/>
                    <a:gd name="T54" fmla="*/ 201 w 729"/>
                    <a:gd name="T55" fmla="*/ 1397 h 2394"/>
                    <a:gd name="T56" fmla="*/ 159 w 729"/>
                    <a:gd name="T57" fmla="*/ 1411 h 2394"/>
                    <a:gd name="T58" fmla="*/ 109 w 729"/>
                    <a:gd name="T59" fmla="*/ 1410 h 2394"/>
                    <a:gd name="T60" fmla="*/ 60 w 729"/>
                    <a:gd name="T61" fmla="*/ 1390 h 2394"/>
                    <a:gd name="T62" fmla="*/ 24 w 729"/>
                    <a:gd name="T63" fmla="*/ 1353 h 2394"/>
                    <a:gd name="T64" fmla="*/ 3 w 729"/>
                    <a:gd name="T65" fmla="*/ 1305 h 2394"/>
                    <a:gd name="T66" fmla="*/ 0 w 729"/>
                    <a:gd name="T67" fmla="*/ 137 h 2394"/>
                    <a:gd name="T68" fmla="*/ 11 w 729"/>
                    <a:gd name="T69" fmla="*/ 84 h 2394"/>
                    <a:gd name="T70" fmla="*/ 39 w 729"/>
                    <a:gd name="T71" fmla="*/ 42 h 2394"/>
                    <a:gd name="T72" fmla="*/ 81 w 729"/>
                    <a:gd name="T73" fmla="*/ 12 h 2394"/>
                    <a:gd name="T74" fmla="*/ 133 w 729"/>
                    <a:gd name="T75" fmla="*/ 1 h 2394"/>
                    <a:gd name="T76" fmla="*/ 289 w 729"/>
                    <a:gd name="T77" fmla="*/ 0 h 23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729" h="2394">
                      <a:moveTo>
                        <a:pt x="329" y="0"/>
                      </a:moveTo>
                      <a:lnTo>
                        <a:pt x="373" y="0"/>
                      </a:lnTo>
                      <a:lnTo>
                        <a:pt x="463" y="0"/>
                      </a:lnTo>
                      <a:lnTo>
                        <a:pt x="510" y="0"/>
                      </a:lnTo>
                      <a:lnTo>
                        <a:pt x="556" y="0"/>
                      </a:lnTo>
                      <a:lnTo>
                        <a:pt x="600" y="0"/>
                      </a:lnTo>
                      <a:lnTo>
                        <a:pt x="573" y="21"/>
                      </a:lnTo>
                      <a:lnTo>
                        <a:pt x="550" y="46"/>
                      </a:lnTo>
                      <a:lnTo>
                        <a:pt x="529" y="74"/>
                      </a:lnTo>
                      <a:lnTo>
                        <a:pt x="513" y="105"/>
                      </a:lnTo>
                      <a:lnTo>
                        <a:pt x="501" y="137"/>
                      </a:lnTo>
                      <a:lnTo>
                        <a:pt x="494" y="172"/>
                      </a:lnTo>
                      <a:lnTo>
                        <a:pt x="490" y="208"/>
                      </a:lnTo>
                      <a:lnTo>
                        <a:pt x="490" y="1448"/>
                      </a:lnTo>
                      <a:lnTo>
                        <a:pt x="494" y="1488"/>
                      </a:lnTo>
                      <a:lnTo>
                        <a:pt x="502" y="1526"/>
                      </a:lnTo>
                      <a:lnTo>
                        <a:pt x="516" y="1562"/>
                      </a:lnTo>
                      <a:lnTo>
                        <a:pt x="536" y="1594"/>
                      </a:lnTo>
                      <a:lnTo>
                        <a:pt x="559" y="1622"/>
                      </a:lnTo>
                      <a:lnTo>
                        <a:pt x="588" y="1648"/>
                      </a:lnTo>
                      <a:lnTo>
                        <a:pt x="619" y="1668"/>
                      </a:lnTo>
                      <a:lnTo>
                        <a:pt x="652" y="1685"/>
                      </a:lnTo>
                      <a:lnTo>
                        <a:pt x="690" y="1697"/>
                      </a:lnTo>
                      <a:lnTo>
                        <a:pt x="729" y="1702"/>
                      </a:lnTo>
                      <a:lnTo>
                        <a:pt x="729" y="2354"/>
                      </a:lnTo>
                      <a:lnTo>
                        <a:pt x="708" y="2370"/>
                      </a:lnTo>
                      <a:lnTo>
                        <a:pt x="685" y="2383"/>
                      </a:lnTo>
                      <a:lnTo>
                        <a:pt x="659" y="2392"/>
                      </a:lnTo>
                      <a:lnTo>
                        <a:pt x="632" y="2394"/>
                      </a:lnTo>
                      <a:lnTo>
                        <a:pt x="604" y="2392"/>
                      </a:lnTo>
                      <a:lnTo>
                        <a:pt x="579" y="2383"/>
                      </a:lnTo>
                      <a:lnTo>
                        <a:pt x="555" y="2372"/>
                      </a:lnTo>
                      <a:lnTo>
                        <a:pt x="535" y="2354"/>
                      </a:lnTo>
                      <a:lnTo>
                        <a:pt x="518" y="2335"/>
                      </a:lnTo>
                      <a:lnTo>
                        <a:pt x="505" y="2311"/>
                      </a:lnTo>
                      <a:lnTo>
                        <a:pt x="498" y="2285"/>
                      </a:lnTo>
                      <a:lnTo>
                        <a:pt x="495" y="2258"/>
                      </a:lnTo>
                      <a:lnTo>
                        <a:pt x="491" y="2258"/>
                      </a:lnTo>
                      <a:lnTo>
                        <a:pt x="488" y="2285"/>
                      </a:lnTo>
                      <a:lnTo>
                        <a:pt x="481" y="2311"/>
                      </a:lnTo>
                      <a:lnTo>
                        <a:pt x="469" y="2335"/>
                      </a:lnTo>
                      <a:lnTo>
                        <a:pt x="451" y="2354"/>
                      </a:lnTo>
                      <a:lnTo>
                        <a:pt x="431" y="2372"/>
                      </a:lnTo>
                      <a:lnTo>
                        <a:pt x="408" y="2383"/>
                      </a:lnTo>
                      <a:lnTo>
                        <a:pt x="382" y="2392"/>
                      </a:lnTo>
                      <a:lnTo>
                        <a:pt x="355" y="2394"/>
                      </a:lnTo>
                      <a:lnTo>
                        <a:pt x="327" y="2392"/>
                      </a:lnTo>
                      <a:lnTo>
                        <a:pt x="301" y="2383"/>
                      </a:lnTo>
                      <a:lnTo>
                        <a:pt x="279" y="2372"/>
                      </a:lnTo>
                      <a:lnTo>
                        <a:pt x="258" y="2354"/>
                      </a:lnTo>
                      <a:lnTo>
                        <a:pt x="242" y="2335"/>
                      </a:lnTo>
                      <a:lnTo>
                        <a:pt x="229" y="2311"/>
                      </a:lnTo>
                      <a:lnTo>
                        <a:pt x="221" y="2285"/>
                      </a:lnTo>
                      <a:lnTo>
                        <a:pt x="218" y="2258"/>
                      </a:lnTo>
                      <a:lnTo>
                        <a:pt x="218" y="1386"/>
                      </a:lnTo>
                      <a:lnTo>
                        <a:pt x="201" y="1397"/>
                      </a:lnTo>
                      <a:lnTo>
                        <a:pt x="180" y="1406"/>
                      </a:lnTo>
                      <a:lnTo>
                        <a:pt x="159" y="1411"/>
                      </a:lnTo>
                      <a:lnTo>
                        <a:pt x="137" y="1414"/>
                      </a:lnTo>
                      <a:lnTo>
                        <a:pt x="109" y="1410"/>
                      </a:lnTo>
                      <a:lnTo>
                        <a:pt x="83" y="1403"/>
                      </a:lnTo>
                      <a:lnTo>
                        <a:pt x="60" y="1390"/>
                      </a:lnTo>
                      <a:lnTo>
                        <a:pt x="40" y="1374"/>
                      </a:lnTo>
                      <a:lnTo>
                        <a:pt x="24" y="1353"/>
                      </a:lnTo>
                      <a:lnTo>
                        <a:pt x="11" y="1330"/>
                      </a:lnTo>
                      <a:lnTo>
                        <a:pt x="3" y="1305"/>
                      </a:lnTo>
                      <a:lnTo>
                        <a:pt x="0" y="1276"/>
                      </a:lnTo>
                      <a:lnTo>
                        <a:pt x="0" y="137"/>
                      </a:lnTo>
                      <a:lnTo>
                        <a:pt x="2" y="110"/>
                      </a:lnTo>
                      <a:lnTo>
                        <a:pt x="11" y="84"/>
                      </a:lnTo>
                      <a:lnTo>
                        <a:pt x="23" y="61"/>
                      </a:lnTo>
                      <a:lnTo>
                        <a:pt x="39" y="42"/>
                      </a:lnTo>
                      <a:lnTo>
                        <a:pt x="58" y="25"/>
                      </a:lnTo>
                      <a:lnTo>
                        <a:pt x="81" y="12"/>
                      </a:lnTo>
                      <a:lnTo>
                        <a:pt x="106" y="4"/>
                      </a:lnTo>
                      <a:lnTo>
                        <a:pt x="133" y="1"/>
                      </a:lnTo>
                      <a:lnTo>
                        <a:pt x="133" y="0"/>
                      </a:lnTo>
                      <a:lnTo>
                        <a:pt x="289" y="0"/>
                      </a:lnTo>
                      <a:lnTo>
                        <a:pt x="32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48" name="Freeform 416">
                  <a:extLst>
                    <a:ext uri="{FF2B5EF4-FFF2-40B4-BE49-F238E27FC236}">
                      <a16:creationId xmlns:a16="http://schemas.microsoft.com/office/drawing/2014/main" id="{8C34AD49-EE62-EC45-AFC9-251456F394FC}"/>
                    </a:ext>
                  </a:extLst>
                </p:cNvPr>
                <p:cNvSpPr/>
                <p:nvPr/>
              </p:nvSpPr>
              <p:spPr bwMode="auto">
                <a:xfrm>
                  <a:off x="9410701" y="5059363"/>
                  <a:ext cx="74613" cy="82550"/>
                </a:xfrm>
                <a:custGeom>
                  <a:avLst/>
                  <a:gdLst>
                    <a:gd name="T0" fmla="*/ 249 w 565"/>
                    <a:gd name="T1" fmla="*/ 0 h 629"/>
                    <a:gd name="T2" fmla="*/ 297 w 565"/>
                    <a:gd name="T3" fmla="*/ 3 h 629"/>
                    <a:gd name="T4" fmla="*/ 341 w 565"/>
                    <a:gd name="T5" fmla="*/ 13 h 629"/>
                    <a:gd name="T6" fmla="*/ 382 w 565"/>
                    <a:gd name="T7" fmla="*/ 29 h 629"/>
                    <a:gd name="T8" fmla="*/ 421 w 565"/>
                    <a:gd name="T9" fmla="*/ 51 h 629"/>
                    <a:gd name="T10" fmla="*/ 457 w 565"/>
                    <a:gd name="T11" fmla="*/ 76 h 629"/>
                    <a:gd name="T12" fmla="*/ 488 w 565"/>
                    <a:gd name="T13" fmla="*/ 108 h 629"/>
                    <a:gd name="T14" fmla="*/ 514 w 565"/>
                    <a:gd name="T15" fmla="*/ 143 h 629"/>
                    <a:gd name="T16" fmla="*/ 535 w 565"/>
                    <a:gd name="T17" fmla="*/ 182 h 629"/>
                    <a:gd name="T18" fmla="*/ 552 w 565"/>
                    <a:gd name="T19" fmla="*/ 223 h 629"/>
                    <a:gd name="T20" fmla="*/ 561 w 565"/>
                    <a:gd name="T21" fmla="*/ 269 h 629"/>
                    <a:gd name="T22" fmla="*/ 565 w 565"/>
                    <a:gd name="T23" fmla="*/ 315 h 629"/>
                    <a:gd name="T24" fmla="*/ 562 w 565"/>
                    <a:gd name="T25" fmla="*/ 357 h 629"/>
                    <a:gd name="T26" fmla="*/ 554 w 565"/>
                    <a:gd name="T27" fmla="*/ 398 h 629"/>
                    <a:gd name="T28" fmla="*/ 540 w 565"/>
                    <a:gd name="T29" fmla="*/ 437 h 629"/>
                    <a:gd name="T30" fmla="*/ 521 w 565"/>
                    <a:gd name="T31" fmla="*/ 474 h 629"/>
                    <a:gd name="T32" fmla="*/ 499 w 565"/>
                    <a:gd name="T33" fmla="*/ 507 h 629"/>
                    <a:gd name="T34" fmla="*/ 473 w 565"/>
                    <a:gd name="T35" fmla="*/ 538 h 629"/>
                    <a:gd name="T36" fmla="*/ 443 w 565"/>
                    <a:gd name="T37" fmla="*/ 565 h 629"/>
                    <a:gd name="T38" fmla="*/ 409 w 565"/>
                    <a:gd name="T39" fmla="*/ 587 h 629"/>
                    <a:gd name="T40" fmla="*/ 372 w 565"/>
                    <a:gd name="T41" fmla="*/ 605 h 629"/>
                    <a:gd name="T42" fmla="*/ 333 w 565"/>
                    <a:gd name="T43" fmla="*/ 619 h 629"/>
                    <a:gd name="T44" fmla="*/ 292 w 565"/>
                    <a:gd name="T45" fmla="*/ 627 h 629"/>
                    <a:gd name="T46" fmla="*/ 249 w 565"/>
                    <a:gd name="T47" fmla="*/ 629 h 629"/>
                    <a:gd name="T48" fmla="*/ 204 w 565"/>
                    <a:gd name="T49" fmla="*/ 626 h 629"/>
                    <a:gd name="T50" fmla="*/ 161 w 565"/>
                    <a:gd name="T51" fmla="*/ 616 h 629"/>
                    <a:gd name="T52" fmla="*/ 120 w 565"/>
                    <a:gd name="T53" fmla="*/ 601 h 629"/>
                    <a:gd name="T54" fmla="*/ 82 w 565"/>
                    <a:gd name="T55" fmla="*/ 581 h 629"/>
                    <a:gd name="T56" fmla="*/ 47 w 565"/>
                    <a:gd name="T57" fmla="*/ 555 h 629"/>
                    <a:gd name="T58" fmla="*/ 17 w 565"/>
                    <a:gd name="T59" fmla="*/ 526 h 629"/>
                    <a:gd name="T60" fmla="*/ 34 w 565"/>
                    <a:gd name="T61" fmla="*/ 483 h 629"/>
                    <a:gd name="T62" fmla="*/ 47 w 565"/>
                    <a:gd name="T63" fmla="*/ 438 h 629"/>
                    <a:gd name="T64" fmla="*/ 56 w 565"/>
                    <a:gd name="T65" fmla="*/ 391 h 629"/>
                    <a:gd name="T66" fmla="*/ 59 w 565"/>
                    <a:gd name="T67" fmla="*/ 342 h 629"/>
                    <a:gd name="T68" fmla="*/ 56 w 565"/>
                    <a:gd name="T69" fmla="*/ 296 h 629"/>
                    <a:gd name="T70" fmla="*/ 48 w 565"/>
                    <a:gd name="T71" fmla="*/ 250 h 629"/>
                    <a:gd name="T72" fmla="*/ 36 w 565"/>
                    <a:gd name="T73" fmla="*/ 206 h 629"/>
                    <a:gd name="T74" fmla="*/ 20 w 565"/>
                    <a:gd name="T75" fmla="*/ 164 h 629"/>
                    <a:gd name="T76" fmla="*/ 0 w 565"/>
                    <a:gd name="T77" fmla="*/ 124 h 629"/>
                    <a:gd name="T78" fmla="*/ 27 w 565"/>
                    <a:gd name="T79" fmla="*/ 94 h 629"/>
                    <a:gd name="T80" fmla="*/ 57 w 565"/>
                    <a:gd name="T81" fmla="*/ 67 h 629"/>
                    <a:gd name="T82" fmla="*/ 90 w 565"/>
                    <a:gd name="T83" fmla="*/ 44 h 629"/>
                    <a:gd name="T84" fmla="*/ 126 w 565"/>
                    <a:gd name="T85" fmla="*/ 25 h 629"/>
                    <a:gd name="T86" fmla="*/ 165 w 565"/>
                    <a:gd name="T87" fmla="*/ 12 h 629"/>
                    <a:gd name="T88" fmla="*/ 207 w 565"/>
                    <a:gd name="T89" fmla="*/ 3 h 629"/>
                    <a:gd name="T90" fmla="*/ 249 w 565"/>
                    <a:gd name="T91" fmla="*/ 0 h 6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565" h="629">
                      <a:moveTo>
                        <a:pt x="249" y="0"/>
                      </a:moveTo>
                      <a:lnTo>
                        <a:pt x="297" y="3"/>
                      </a:lnTo>
                      <a:lnTo>
                        <a:pt x="341" y="13"/>
                      </a:lnTo>
                      <a:lnTo>
                        <a:pt x="382" y="29"/>
                      </a:lnTo>
                      <a:lnTo>
                        <a:pt x="421" y="51"/>
                      </a:lnTo>
                      <a:lnTo>
                        <a:pt x="457" y="76"/>
                      </a:lnTo>
                      <a:lnTo>
                        <a:pt x="488" y="108"/>
                      </a:lnTo>
                      <a:lnTo>
                        <a:pt x="514" y="143"/>
                      </a:lnTo>
                      <a:lnTo>
                        <a:pt x="535" y="182"/>
                      </a:lnTo>
                      <a:lnTo>
                        <a:pt x="552" y="223"/>
                      </a:lnTo>
                      <a:lnTo>
                        <a:pt x="561" y="269"/>
                      </a:lnTo>
                      <a:lnTo>
                        <a:pt x="565" y="315"/>
                      </a:lnTo>
                      <a:lnTo>
                        <a:pt x="562" y="357"/>
                      </a:lnTo>
                      <a:lnTo>
                        <a:pt x="554" y="398"/>
                      </a:lnTo>
                      <a:lnTo>
                        <a:pt x="540" y="437"/>
                      </a:lnTo>
                      <a:lnTo>
                        <a:pt x="521" y="474"/>
                      </a:lnTo>
                      <a:lnTo>
                        <a:pt x="499" y="507"/>
                      </a:lnTo>
                      <a:lnTo>
                        <a:pt x="473" y="538"/>
                      </a:lnTo>
                      <a:lnTo>
                        <a:pt x="443" y="565"/>
                      </a:lnTo>
                      <a:lnTo>
                        <a:pt x="409" y="587"/>
                      </a:lnTo>
                      <a:lnTo>
                        <a:pt x="372" y="605"/>
                      </a:lnTo>
                      <a:lnTo>
                        <a:pt x="333" y="619"/>
                      </a:lnTo>
                      <a:lnTo>
                        <a:pt x="292" y="627"/>
                      </a:lnTo>
                      <a:lnTo>
                        <a:pt x="249" y="629"/>
                      </a:lnTo>
                      <a:lnTo>
                        <a:pt x="204" y="626"/>
                      </a:lnTo>
                      <a:lnTo>
                        <a:pt x="161" y="616"/>
                      </a:lnTo>
                      <a:lnTo>
                        <a:pt x="120" y="601"/>
                      </a:lnTo>
                      <a:lnTo>
                        <a:pt x="82" y="581"/>
                      </a:lnTo>
                      <a:lnTo>
                        <a:pt x="47" y="555"/>
                      </a:lnTo>
                      <a:lnTo>
                        <a:pt x="17" y="526"/>
                      </a:lnTo>
                      <a:lnTo>
                        <a:pt x="34" y="483"/>
                      </a:lnTo>
                      <a:lnTo>
                        <a:pt x="47" y="438"/>
                      </a:lnTo>
                      <a:lnTo>
                        <a:pt x="56" y="391"/>
                      </a:lnTo>
                      <a:lnTo>
                        <a:pt x="59" y="342"/>
                      </a:lnTo>
                      <a:lnTo>
                        <a:pt x="56" y="296"/>
                      </a:lnTo>
                      <a:lnTo>
                        <a:pt x="48" y="250"/>
                      </a:lnTo>
                      <a:lnTo>
                        <a:pt x="36" y="206"/>
                      </a:lnTo>
                      <a:lnTo>
                        <a:pt x="20" y="164"/>
                      </a:lnTo>
                      <a:lnTo>
                        <a:pt x="0" y="124"/>
                      </a:lnTo>
                      <a:lnTo>
                        <a:pt x="27" y="94"/>
                      </a:lnTo>
                      <a:lnTo>
                        <a:pt x="57" y="67"/>
                      </a:lnTo>
                      <a:lnTo>
                        <a:pt x="90" y="44"/>
                      </a:lnTo>
                      <a:lnTo>
                        <a:pt x="126" y="25"/>
                      </a:lnTo>
                      <a:lnTo>
                        <a:pt x="165" y="12"/>
                      </a:lnTo>
                      <a:lnTo>
                        <a:pt x="207" y="3"/>
                      </a:lnTo>
                      <a:lnTo>
                        <a:pt x="24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49" name="Freeform 417">
                  <a:extLst>
                    <a:ext uri="{FF2B5EF4-FFF2-40B4-BE49-F238E27FC236}">
                      <a16:creationId xmlns:a16="http://schemas.microsoft.com/office/drawing/2014/main" id="{405C2F96-3364-0A4F-892B-F08C6EDFF416}"/>
                    </a:ext>
                  </a:extLst>
                </p:cNvPr>
                <p:cNvSpPr/>
                <p:nvPr/>
              </p:nvSpPr>
              <p:spPr bwMode="auto">
                <a:xfrm>
                  <a:off x="9412288" y="5148263"/>
                  <a:ext cx="96838" cy="317500"/>
                </a:xfrm>
                <a:custGeom>
                  <a:avLst/>
                  <a:gdLst>
                    <a:gd name="T0" fmla="*/ 510 w 728"/>
                    <a:gd name="T1" fmla="*/ 0 h 2394"/>
                    <a:gd name="T2" fmla="*/ 579 w 728"/>
                    <a:gd name="T3" fmla="*/ 0 h 2394"/>
                    <a:gd name="T4" fmla="*/ 594 w 728"/>
                    <a:gd name="T5" fmla="*/ 0 h 2394"/>
                    <a:gd name="T6" fmla="*/ 621 w 728"/>
                    <a:gd name="T7" fmla="*/ 4 h 2394"/>
                    <a:gd name="T8" fmla="*/ 669 w 728"/>
                    <a:gd name="T9" fmla="*/ 25 h 2394"/>
                    <a:gd name="T10" fmla="*/ 705 w 728"/>
                    <a:gd name="T11" fmla="*/ 61 h 2394"/>
                    <a:gd name="T12" fmla="*/ 725 w 728"/>
                    <a:gd name="T13" fmla="*/ 110 h 2394"/>
                    <a:gd name="T14" fmla="*/ 728 w 728"/>
                    <a:gd name="T15" fmla="*/ 1276 h 2394"/>
                    <a:gd name="T16" fmla="*/ 717 w 728"/>
                    <a:gd name="T17" fmla="*/ 1330 h 2394"/>
                    <a:gd name="T18" fmla="*/ 688 w 728"/>
                    <a:gd name="T19" fmla="*/ 1374 h 2394"/>
                    <a:gd name="T20" fmla="*/ 645 w 728"/>
                    <a:gd name="T21" fmla="*/ 1403 h 2394"/>
                    <a:gd name="T22" fmla="*/ 592 w 728"/>
                    <a:gd name="T23" fmla="*/ 1414 h 2394"/>
                    <a:gd name="T24" fmla="*/ 547 w 728"/>
                    <a:gd name="T25" fmla="*/ 1406 h 2394"/>
                    <a:gd name="T26" fmla="*/ 509 w 728"/>
                    <a:gd name="T27" fmla="*/ 1386 h 2394"/>
                    <a:gd name="T28" fmla="*/ 506 w 728"/>
                    <a:gd name="T29" fmla="*/ 2285 h 2394"/>
                    <a:gd name="T30" fmla="*/ 486 w 728"/>
                    <a:gd name="T31" fmla="*/ 2335 h 2394"/>
                    <a:gd name="T32" fmla="*/ 449 w 728"/>
                    <a:gd name="T33" fmla="*/ 2372 h 2394"/>
                    <a:gd name="T34" fmla="*/ 401 w 728"/>
                    <a:gd name="T35" fmla="*/ 2392 h 2394"/>
                    <a:gd name="T36" fmla="*/ 345 w 728"/>
                    <a:gd name="T37" fmla="*/ 2392 h 2394"/>
                    <a:gd name="T38" fmla="*/ 297 w 728"/>
                    <a:gd name="T39" fmla="*/ 2372 h 2394"/>
                    <a:gd name="T40" fmla="*/ 260 w 728"/>
                    <a:gd name="T41" fmla="*/ 2335 h 2394"/>
                    <a:gd name="T42" fmla="*/ 240 w 728"/>
                    <a:gd name="T43" fmla="*/ 2285 h 2394"/>
                    <a:gd name="T44" fmla="*/ 233 w 728"/>
                    <a:gd name="T45" fmla="*/ 2258 h 2394"/>
                    <a:gd name="T46" fmla="*/ 222 w 728"/>
                    <a:gd name="T47" fmla="*/ 2311 h 2394"/>
                    <a:gd name="T48" fmla="*/ 192 w 728"/>
                    <a:gd name="T49" fmla="*/ 2354 h 2394"/>
                    <a:gd name="T50" fmla="*/ 149 w 728"/>
                    <a:gd name="T51" fmla="*/ 2383 h 2394"/>
                    <a:gd name="T52" fmla="*/ 96 w 728"/>
                    <a:gd name="T53" fmla="*/ 2394 h 2394"/>
                    <a:gd name="T54" fmla="*/ 43 w 728"/>
                    <a:gd name="T55" fmla="*/ 2383 h 2394"/>
                    <a:gd name="T56" fmla="*/ 0 w 728"/>
                    <a:gd name="T57" fmla="*/ 2354 h 2394"/>
                    <a:gd name="T58" fmla="*/ 39 w 728"/>
                    <a:gd name="T59" fmla="*/ 1697 h 2394"/>
                    <a:gd name="T60" fmla="*/ 109 w 728"/>
                    <a:gd name="T61" fmla="*/ 1668 h 2394"/>
                    <a:gd name="T62" fmla="*/ 168 w 728"/>
                    <a:gd name="T63" fmla="*/ 1622 h 2394"/>
                    <a:gd name="T64" fmla="*/ 210 w 728"/>
                    <a:gd name="T65" fmla="*/ 1560 h 2394"/>
                    <a:gd name="T66" fmla="*/ 234 w 728"/>
                    <a:gd name="T67" fmla="*/ 1488 h 2394"/>
                    <a:gd name="T68" fmla="*/ 236 w 728"/>
                    <a:gd name="T69" fmla="*/ 208 h 2394"/>
                    <a:gd name="T70" fmla="*/ 227 w 728"/>
                    <a:gd name="T71" fmla="*/ 137 h 2394"/>
                    <a:gd name="T72" fmla="*/ 199 w 728"/>
                    <a:gd name="T73" fmla="*/ 74 h 2394"/>
                    <a:gd name="T74" fmla="*/ 155 w 728"/>
                    <a:gd name="T75" fmla="*/ 21 h 2394"/>
                    <a:gd name="T76" fmla="*/ 438 w 728"/>
                    <a:gd name="T77" fmla="*/ 0 h 23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728" h="2394">
                      <a:moveTo>
                        <a:pt x="476" y="0"/>
                      </a:moveTo>
                      <a:lnTo>
                        <a:pt x="510" y="0"/>
                      </a:lnTo>
                      <a:lnTo>
                        <a:pt x="561" y="0"/>
                      </a:lnTo>
                      <a:lnTo>
                        <a:pt x="579" y="0"/>
                      </a:lnTo>
                      <a:lnTo>
                        <a:pt x="591" y="0"/>
                      </a:lnTo>
                      <a:lnTo>
                        <a:pt x="594" y="0"/>
                      </a:lnTo>
                      <a:lnTo>
                        <a:pt x="594" y="1"/>
                      </a:lnTo>
                      <a:lnTo>
                        <a:pt x="621" y="4"/>
                      </a:lnTo>
                      <a:lnTo>
                        <a:pt x="647" y="12"/>
                      </a:lnTo>
                      <a:lnTo>
                        <a:pt x="669" y="25"/>
                      </a:lnTo>
                      <a:lnTo>
                        <a:pt x="689" y="42"/>
                      </a:lnTo>
                      <a:lnTo>
                        <a:pt x="705" y="61"/>
                      </a:lnTo>
                      <a:lnTo>
                        <a:pt x="717" y="84"/>
                      </a:lnTo>
                      <a:lnTo>
                        <a:pt x="725" y="110"/>
                      </a:lnTo>
                      <a:lnTo>
                        <a:pt x="728" y="137"/>
                      </a:lnTo>
                      <a:lnTo>
                        <a:pt x="728" y="1276"/>
                      </a:lnTo>
                      <a:lnTo>
                        <a:pt x="725" y="1305"/>
                      </a:lnTo>
                      <a:lnTo>
                        <a:pt x="717" y="1330"/>
                      </a:lnTo>
                      <a:lnTo>
                        <a:pt x="704" y="1353"/>
                      </a:lnTo>
                      <a:lnTo>
                        <a:pt x="688" y="1374"/>
                      </a:lnTo>
                      <a:lnTo>
                        <a:pt x="667" y="1390"/>
                      </a:lnTo>
                      <a:lnTo>
                        <a:pt x="645" y="1403"/>
                      </a:lnTo>
                      <a:lnTo>
                        <a:pt x="619" y="1410"/>
                      </a:lnTo>
                      <a:lnTo>
                        <a:pt x="592" y="1414"/>
                      </a:lnTo>
                      <a:lnTo>
                        <a:pt x="569" y="1411"/>
                      </a:lnTo>
                      <a:lnTo>
                        <a:pt x="547" y="1406"/>
                      </a:lnTo>
                      <a:lnTo>
                        <a:pt x="527" y="1397"/>
                      </a:lnTo>
                      <a:lnTo>
                        <a:pt x="509" y="1386"/>
                      </a:lnTo>
                      <a:lnTo>
                        <a:pt x="509" y="2258"/>
                      </a:lnTo>
                      <a:lnTo>
                        <a:pt x="506" y="2285"/>
                      </a:lnTo>
                      <a:lnTo>
                        <a:pt x="499" y="2311"/>
                      </a:lnTo>
                      <a:lnTo>
                        <a:pt x="486" y="2335"/>
                      </a:lnTo>
                      <a:lnTo>
                        <a:pt x="470" y="2354"/>
                      </a:lnTo>
                      <a:lnTo>
                        <a:pt x="449" y="2372"/>
                      </a:lnTo>
                      <a:lnTo>
                        <a:pt x="426" y="2383"/>
                      </a:lnTo>
                      <a:lnTo>
                        <a:pt x="401" y="2392"/>
                      </a:lnTo>
                      <a:lnTo>
                        <a:pt x="372" y="2394"/>
                      </a:lnTo>
                      <a:lnTo>
                        <a:pt x="345" y="2392"/>
                      </a:lnTo>
                      <a:lnTo>
                        <a:pt x="320" y="2383"/>
                      </a:lnTo>
                      <a:lnTo>
                        <a:pt x="297" y="2372"/>
                      </a:lnTo>
                      <a:lnTo>
                        <a:pt x="276" y="2354"/>
                      </a:lnTo>
                      <a:lnTo>
                        <a:pt x="260" y="2335"/>
                      </a:lnTo>
                      <a:lnTo>
                        <a:pt x="247" y="2311"/>
                      </a:lnTo>
                      <a:lnTo>
                        <a:pt x="240" y="2285"/>
                      </a:lnTo>
                      <a:lnTo>
                        <a:pt x="236" y="2258"/>
                      </a:lnTo>
                      <a:lnTo>
                        <a:pt x="233" y="2258"/>
                      </a:lnTo>
                      <a:lnTo>
                        <a:pt x="230" y="2285"/>
                      </a:lnTo>
                      <a:lnTo>
                        <a:pt x="222" y="2311"/>
                      </a:lnTo>
                      <a:lnTo>
                        <a:pt x="209" y="2335"/>
                      </a:lnTo>
                      <a:lnTo>
                        <a:pt x="192" y="2354"/>
                      </a:lnTo>
                      <a:lnTo>
                        <a:pt x="173" y="2372"/>
                      </a:lnTo>
                      <a:lnTo>
                        <a:pt x="149" y="2383"/>
                      </a:lnTo>
                      <a:lnTo>
                        <a:pt x="123" y="2392"/>
                      </a:lnTo>
                      <a:lnTo>
                        <a:pt x="96" y="2394"/>
                      </a:lnTo>
                      <a:lnTo>
                        <a:pt x="69" y="2392"/>
                      </a:lnTo>
                      <a:lnTo>
                        <a:pt x="43" y="2383"/>
                      </a:lnTo>
                      <a:lnTo>
                        <a:pt x="19" y="2372"/>
                      </a:lnTo>
                      <a:lnTo>
                        <a:pt x="0" y="2354"/>
                      </a:lnTo>
                      <a:lnTo>
                        <a:pt x="0" y="1702"/>
                      </a:lnTo>
                      <a:lnTo>
                        <a:pt x="39" y="1697"/>
                      </a:lnTo>
                      <a:lnTo>
                        <a:pt x="75" y="1685"/>
                      </a:lnTo>
                      <a:lnTo>
                        <a:pt x="109" y="1668"/>
                      </a:lnTo>
                      <a:lnTo>
                        <a:pt x="140" y="1648"/>
                      </a:lnTo>
                      <a:lnTo>
                        <a:pt x="168" y="1622"/>
                      </a:lnTo>
                      <a:lnTo>
                        <a:pt x="191" y="1593"/>
                      </a:lnTo>
                      <a:lnTo>
                        <a:pt x="210" y="1560"/>
                      </a:lnTo>
                      <a:lnTo>
                        <a:pt x="224" y="1526"/>
                      </a:lnTo>
                      <a:lnTo>
                        <a:pt x="234" y="1488"/>
                      </a:lnTo>
                      <a:lnTo>
                        <a:pt x="236" y="1448"/>
                      </a:lnTo>
                      <a:lnTo>
                        <a:pt x="236" y="208"/>
                      </a:lnTo>
                      <a:lnTo>
                        <a:pt x="234" y="172"/>
                      </a:lnTo>
                      <a:lnTo>
                        <a:pt x="227" y="137"/>
                      </a:lnTo>
                      <a:lnTo>
                        <a:pt x="215" y="105"/>
                      </a:lnTo>
                      <a:lnTo>
                        <a:pt x="199" y="74"/>
                      </a:lnTo>
                      <a:lnTo>
                        <a:pt x="178" y="46"/>
                      </a:lnTo>
                      <a:lnTo>
                        <a:pt x="155" y="21"/>
                      </a:lnTo>
                      <a:lnTo>
                        <a:pt x="128" y="0"/>
                      </a:lnTo>
                      <a:lnTo>
                        <a:pt x="438" y="0"/>
                      </a:lnTo>
                      <a:lnTo>
                        <a:pt x="47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grpSp>
            <p:nvGrpSpPr>
              <p:cNvPr id="40" name="Group 71">
                <a:extLst>
                  <a:ext uri="{FF2B5EF4-FFF2-40B4-BE49-F238E27FC236}">
                    <a16:creationId xmlns:a16="http://schemas.microsoft.com/office/drawing/2014/main" id="{BE4F8483-6B78-0849-B947-0E89730C5ADB}"/>
                  </a:ext>
                </a:extLst>
              </p:cNvPr>
              <p:cNvGrpSpPr/>
              <p:nvPr/>
            </p:nvGrpSpPr>
            <p:grpSpPr>
              <a:xfrm>
                <a:off x="8114364" y="5510644"/>
                <a:ext cx="549450" cy="638352"/>
                <a:chOff x="2593975" y="4225925"/>
                <a:chExt cx="490538" cy="569912"/>
              </a:xfrm>
              <a:solidFill>
                <a:schemeClr val="bg1"/>
              </a:solidFill>
            </p:grpSpPr>
            <p:sp>
              <p:nvSpPr>
                <p:cNvPr id="42" name="Freeform 18">
                  <a:extLst>
                    <a:ext uri="{FF2B5EF4-FFF2-40B4-BE49-F238E27FC236}">
                      <a16:creationId xmlns:a16="http://schemas.microsoft.com/office/drawing/2014/main" id="{C0DB1017-5198-054C-9BCC-922247D75961}"/>
                    </a:ext>
                  </a:extLst>
                </p:cNvPr>
                <p:cNvSpPr/>
                <p:nvPr/>
              </p:nvSpPr>
              <p:spPr bwMode="auto">
                <a:xfrm>
                  <a:off x="2773363" y="4384675"/>
                  <a:ext cx="131763" cy="252412"/>
                </a:xfrm>
                <a:custGeom>
                  <a:avLst/>
                  <a:gdLst>
                    <a:gd name="T0" fmla="*/ 445 w 827"/>
                    <a:gd name="T1" fmla="*/ 0 h 1593"/>
                    <a:gd name="T2" fmla="*/ 498 w 827"/>
                    <a:gd name="T3" fmla="*/ 8 h 1593"/>
                    <a:gd name="T4" fmla="*/ 515 w 827"/>
                    <a:gd name="T5" fmla="*/ 47 h 1593"/>
                    <a:gd name="T6" fmla="*/ 516 w 827"/>
                    <a:gd name="T7" fmla="*/ 123 h 1593"/>
                    <a:gd name="T8" fmla="*/ 525 w 827"/>
                    <a:gd name="T9" fmla="*/ 163 h 1593"/>
                    <a:gd name="T10" fmla="*/ 563 w 827"/>
                    <a:gd name="T11" fmla="*/ 178 h 1593"/>
                    <a:gd name="T12" fmla="*/ 691 w 827"/>
                    <a:gd name="T13" fmla="*/ 207 h 1593"/>
                    <a:gd name="T14" fmla="*/ 767 w 827"/>
                    <a:gd name="T15" fmla="*/ 246 h 1593"/>
                    <a:gd name="T16" fmla="*/ 771 w 827"/>
                    <a:gd name="T17" fmla="*/ 287 h 1593"/>
                    <a:gd name="T18" fmla="*/ 726 w 827"/>
                    <a:gd name="T19" fmla="*/ 434 h 1593"/>
                    <a:gd name="T20" fmla="*/ 700 w 827"/>
                    <a:gd name="T21" fmla="*/ 455 h 1593"/>
                    <a:gd name="T22" fmla="*/ 621 w 827"/>
                    <a:gd name="T23" fmla="*/ 425 h 1593"/>
                    <a:gd name="T24" fmla="*/ 473 w 827"/>
                    <a:gd name="T25" fmla="*/ 396 h 1593"/>
                    <a:gd name="T26" fmla="*/ 377 w 827"/>
                    <a:gd name="T27" fmla="*/ 402 h 1593"/>
                    <a:gd name="T28" fmla="*/ 315 w 827"/>
                    <a:gd name="T29" fmla="*/ 437 h 1593"/>
                    <a:gd name="T30" fmla="*/ 291 w 827"/>
                    <a:gd name="T31" fmla="*/ 496 h 1593"/>
                    <a:gd name="T32" fmla="*/ 314 w 827"/>
                    <a:gd name="T33" fmla="*/ 557 h 1593"/>
                    <a:gd name="T34" fmla="*/ 402 w 827"/>
                    <a:gd name="T35" fmla="*/ 618 h 1593"/>
                    <a:gd name="T36" fmla="*/ 572 w 827"/>
                    <a:gd name="T37" fmla="*/ 691 h 1593"/>
                    <a:gd name="T38" fmla="*/ 712 w 827"/>
                    <a:gd name="T39" fmla="*/ 778 h 1593"/>
                    <a:gd name="T40" fmla="*/ 791 w 827"/>
                    <a:gd name="T41" fmla="*/ 886 h 1593"/>
                    <a:gd name="T42" fmla="*/ 826 w 827"/>
                    <a:gd name="T43" fmla="*/ 1009 h 1593"/>
                    <a:gd name="T44" fmla="*/ 812 w 827"/>
                    <a:gd name="T45" fmla="*/ 1137 h 1593"/>
                    <a:gd name="T46" fmla="*/ 747 w 827"/>
                    <a:gd name="T47" fmla="*/ 1256 h 1593"/>
                    <a:gd name="T48" fmla="*/ 640 w 827"/>
                    <a:gd name="T49" fmla="*/ 1345 h 1593"/>
                    <a:gd name="T50" fmla="*/ 535 w 827"/>
                    <a:gd name="T51" fmla="*/ 1387 h 1593"/>
                    <a:gd name="T52" fmla="*/ 506 w 827"/>
                    <a:gd name="T53" fmla="*/ 1423 h 1593"/>
                    <a:gd name="T54" fmla="*/ 505 w 827"/>
                    <a:gd name="T55" fmla="*/ 1545 h 1593"/>
                    <a:gd name="T56" fmla="*/ 489 w 827"/>
                    <a:gd name="T57" fmla="*/ 1585 h 1593"/>
                    <a:gd name="T58" fmla="*/ 404 w 827"/>
                    <a:gd name="T59" fmla="*/ 1593 h 1593"/>
                    <a:gd name="T60" fmla="*/ 318 w 827"/>
                    <a:gd name="T61" fmla="*/ 1584 h 1593"/>
                    <a:gd name="T62" fmla="*/ 300 w 827"/>
                    <a:gd name="T63" fmla="*/ 1542 h 1593"/>
                    <a:gd name="T64" fmla="*/ 299 w 827"/>
                    <a:gd name="T65" fmla="*/ 1446 h 1593"/>
                    <a:gd name="T66" fmla="*/ 288 w 827"/>
                    <a:gd name="T67" fmla="*/ 1413 h 1593"/>
                    <a:gd name="T68" fmla="*/ 244 w 827"/>
                    <a:gd name="T69" fmla="*/ 1401 h 1593"/>
                    <a:gd name="T70" fmla="*/ 94 w 827"/>
                    <a:gd name="T71" fmla="*/ 1365 h 1593"/>
                    <a:gd name="T72" fmla="*/ 14 w 827"/>
                    <a:gd name="T73" fmla="*/ 1325 h 1593"/>
                    <a:gd name="T74" fmla="*/ 0 w 827"/>
                    <a:gd name="T75" fmla="*/ 1293 h 1593"/>
                    <a:gd name="T76" fmla="*/ 23 w 827"/>
                    <a:gd name="T77" fmla="*/ 1198 h 1593"/>
                    <a:gd name="T78" fmla="*/ 51 w 827"/>
                    <a:gd name="T79" fmla="*/ 1113 h 1593"/>
                    <a:gd name="T80" fmla="*/ 78 w 827"/>
                    <a:gd name="T81" fmla="*/ 1102 h 1593"/>
                    <a:gd name="T82" fmla="*/ 159 w 827"/>
                    <a:gd name="T83" fmla="*/ 1137 h 1593"/>
                    <a:gd name="T84" fmla="*/ 325 w 827"/>
                    <a:gd name="T85" fmla="*/ 1180 h 1593"/>
                    <a:gd name="T86" fmla="*/ 435 w 827"/>
                    <a:gd name="T87" fmla="*/ 1173 h 1593"/>
                    <a:gd name="T88" fmla="*/ 512 w 827"/>
                    <a:gd name="T89" fmla="*/ 1132 h 1593"/>
                    <a:gd name="T90" fmla="*/ 542 w 827"/>
                    <a:gd name="T91" fmla="*/ 1070 h 1593"/>
                    <a:gd name="T92" fmla="*/ 529 w 827"/>
                    <a:gd name="T93" fmla="*/ 1004 h 1593"/>
                    <a:gd name="T94" fmla="*/ 471 w 827"/>
                    <a:gd name="T95" fmla="*/ 946 h 1593"/>
                    <a:gd name="T96" fmla="*/ 369 w 827"/>
                    <a:gd name="T97" fmla="*/ 898 h 1593"/>
                    <a:gd name="T98" fmla="*/ 233 w 827"/>
                    <a:gd name="T99" fmla="*/ 840 h 1593"/>
                    <a:gd name="T100" fmla="*/ 126 w 827"/>
                    <a:gd name="T101" fmla="*/ 772 h 1593"/>
                    <a:gd name="T102" fmla="*/ 54 w 827"/>
                    <a:gd name="T103" fmla="*/ 691 h 1593"/>
                    <a:gd name="T104" fmla="*/ 15 w 827"/>
                    <a:gd name="T105" fmla="*/ 591 h 1593"/>
                    <a:gd name="T106" fmla="*/ 15 w 827"/>
                    <a:gd name="T107" fmla="*/ 467 h 1593"/>
                    <a:gd name="T108" fmla="*/ 58 w 827"/>
                    <a:gd name="T109" fmla="*/ 351 h 1593"/>
                    <a:gd name="T110" fmla="*/ 139 w 827"/>
                    <a:gd name="T111" fmla="*/ 263 h 1593"/>
                    <a:gd name="T112" fmla="*/ 254 w 827"/>
                    <a:gd name="T113" fmla="*/ 203 h 1593"/>
                    <a:gd name="T114" fmla="*/ 300 w 827"/>
                    <a:gd name="T115" fmla="*/ 183 h 1593"/>
                    <a:gd name="T116" fmla="*/ 314 w 827"/>
                    <a:gd name="T117" fmla="*/ 156 h 1593"/>
                    <a:gd name="T118" fmla="*/ 315 w 827"/>
                    <a:gd name="T119" fmla="*/ 87 h 1593"/>
                    <a:gd name="T120" fmla="*/ 320 w 827"/>
                    <a:gd name="T121" fmla="*/ 21 h 1593"/>
                    <a:gd name="T122" fmla="*/ 352 w 827"/>
                    <a:gd name="T123" fmla="*/ 1 h 15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827" h="1593">
                      <a:moveTo>
                        <a:pt x="371" y="0"/>
                      </a:moveTo>
                      <a:lnTo>
                        <a:pt x="415" y="0"/>
                      </a:lnTo>
                      <a:lnTo>
                        <a:pt x="445" y="0"/>
                      </a:lnTo>
                      <a:lnTo>
                        <a:pt x="468" y="1"/>
                      </a:lnTo>
                      <a:lnTo>
                        <a:pt x="485" y="3"/>
                      </a:lnTo>
                      <a:lnTo>
                        <a:pt x="498" y="8"/>
                      </a:lnTo>
                      <a:lnTo>
                        <a:pt x="506" y="17"/>
                      </a:lnTo>
                      <a:lnTo>
                        <a:pt x="512" y="29"/>
                      </a:lnTo>
                      <a:lnTo>
                        <a:pt x="515" y="47"/>
                      </a:lnTo>
                      <a:lnTo>
                        <a:pt x="516" y="70"/>
                      </a:lnTo>
                      <a:lnTo>
                        <a:pt x="516" y="99"/>
                      </a:lnTo>
                      <a:lnTo>
                        <a:pt x="516" y="123"/>
                      </a:lnTo>
                      <a:lnTo>
                        <a:pt x="517" y="141"/>
                      </a:lnTo>
                      <a:lnTo>
                        <a:pt x="519" y="154"/>
                      </a:lnTo>
                      <a:lnTo>
                        <a:pt x="525" y="163"/>
                      </a:lnTo>
                      <a:lnTo>
                        <a:pt x="533" y="169"/>
                      </a:lnTo>
                      <a:lnTo>
                        <a:pt x="545" y="173"/>
                      </a:lnTo>
                      <a:lnTo>
                        <a:pt x="563" y="178"/>
                      </a:lnTo>
                      <a:lnTo>
                        <a:pt x="586" y="181"/>
                      </a:lnTo>
                      <a:lnTo>
                        <a:pt x="640" y="192"/>
                      </a:lnTo>
                      <a:lnTo>
                        <a:pt x="691" y="207"/>
                      </a:lnTo>
                      <a:lnTo>
                        <a:pt x="742" y="228"/>
                      </a:lnTo>
                      <a:lnTo>
                        <a:pt x="756" y="236"/>
                      </a:lnTo>
                      <a:lnTo>
                        <a:pt x="767" y="246"/>
                      </a:lnTo>
                      <a:lnTo>
                        <a:pt x="772" y="258"/>
                      </a:lnTo>
                      <a:lnTo>
                        <a:pt x="775" y="271"/>
                      </a:lnTo>
                      <a:lnTo>
                        <a:pt x="771" y="287"/>
                      </a:lnTo>
                      <a:lnTo>
                        <a:pt x="753" y="352"/>
                      </a:lnTo>
                      <a:lnTo>
                        <a:pt x="733" y="416"/>
                      </a:lnTo>
                      <a:lnTo>
                        <a:pt x="726" y="434"/>
                      </a:lnTo>
                      <a:lnTo>
                        <a:pt x="720" y="446"/>
                      </a:lnTo>
                      <a:lnTo>
                        <a:pt x="711" y="452"/>
                      </a:lnTo>
                      <a:lnTo>
                        <a:pt x="700" y="455"/>
                      </a:lnTo>
                      <a:lnTo>
                        <a:pt x="686" y="451"/>
                      </a:lnTo>
                      <a:lnTo>
                        <a:pt x="668" y="445"/>
                      </a:lnTo>
                      <a:lnTo>
                        <a:pt x="621" y="425"/>
                      </a:lnTo>
                      <a:lnTo>
                        <a:pt x="573" y="410"/>
                      </a:lnTo>
                      <a:lnTo>
                        <a:pt x="524" y="400"/>
                      </a:lnTo>
                      <a:lnTo>
                        <a:pt x="473" y="396"/>
                      </a:lnTo>
                      <a:lnTo>
                        <a:pt x="422" y="396"/>
                      </a:lnTo>
                      <a:lnTo>
                        <a:pt x="399" y="398"/>
                      </a:lnTo>
                      <a:lnTo>
                        <a:pt x="377" y="402"/>
                      </a:lnTo>
                      <a:lnTo>
                        <a:pt x="356" y="409"/>
                      </a:lnTo>
                      <a:lnTo>
                        <a:pt x="333" y="422"/>
                      </a:lnTo>
                      <a:lnTo>
                        <a:pt x="315" y="437"/>
                      </a:lnTo>
                      <a:lnTo>
                        <a:pt x="302" y="456"/>
                      </a:lnTo>
                      <a:lnTo>
                        <a:pt x="295" y="475"/>
                      </a:lnTo>
                      <a:lnTo>
                        <a:pt x="291" y="496"/>
                      </a:lnTo>
                      <a:lnTo>
                        <a:pt x="293" y="517"/>
                      </a:lnTo>
                      <a:lnTo>
                        <a:pt x="301" y="538"/>
                      </a:lnTo>
                      <a:lnTo>
                        <a:pt x="314" y="557"/>
                      </a:lnTo>
                      <a:lnTo>
                        <a:pt x="333" y="575"/>
                      </a:lnTo>
                      <a:lnTo>
                        <a:pt x="366" y="598"/>
                      </a:lnTo>
                      <a:lnTo>
                        <a:pt x="402" y="618"/>
                      </a:lnTo>
                      <a:lnTo>
                        <a:pt x="440" y="635"/>
                      </a:lnTo>
                      <a:lnTo>
                        <a:pt x="506" y="662"/>
                      </a:lnTo>
                      <a:lnTo>
                        <a:pt x="572" y="691"/>
                      </a:lnTo>
                      <a:lnTo>
                        <a:pt x="635" y="724"/>
                      </a:lnTo>
                      <a:lnTo>
                        <a:pt x="676" y="749"/>
                      </a:lnTo>
                      <a:lnTo>
                        <a:pt x="712" y="778"/>
                      </a:lnTo>
                      <a:lnTo>
                        <a:pt x="743" y="811"/>
                      </a:lnTo>
                      <a:lnTo>
                        <a:pt x="770" y="847"/>
                      </a:lnTo>
                      <a:lnTo>
                        <a:pt x="791" y="886"/>
                      </a:lnTo>
                      <a:lnTo>
                        <a:pt x="808" y="925"/>
                      </a:lnTo>
                      <a:lnTo>
                        <a:pt x="819" y="967"/>
                      </a:lnTo>
                      <a:lnTo>
                        <a:pt x="826" y="1009"/>
                      </a:lnTo>
                      <a:lnTo>
                        <a:pt x="827" y="1052"/>
                      </a:lnTo>
                      <a:lnTo>
                        <a:pt x="822" y="1095"/>
                      </a:lnTo>
                      <a:lnTo>
                        <a:pt x="812" y="1137"/>
                      </a:lnTo>
                      <a:lnTo>
                        <a:pt x="796" y="1179"/>
                      </a:lnTo>
                      <a:lnTo>
                        <a:pt x="775" y="1218"/>
                      </a:lnTo>
                      <a:lnTo>
                        <a:pt x="747" y="1256"/>
                      </a:lnTo>
                      <a:lnTo>
                        <a:pt x="715" y="1290"/>
                      </a:lnTo>
                      <a:lnTo>
                        <a:pt x="679" y="1320"/>
                      </a:lnTo>
                      <a:lnTo>
                        <a:pt x="640" y="1345"/>
                      </a:lnTo>
                      <a:lnTo>
                        <a:pt x="598" y="1366"/>
                      </a:lnTo>
                      <a:lnTo>
                        <a:pt x="553" y="1380"/>
                      </a:lnTo>
                      <a:lnTo>
                        <a:pt x="535" y="1387"/>
                      </a:lnTo>
                      <a:lnTo>
                        <a:pt x="521" y="1396"/>
                      </a:lnTo>
                      <a:lnTo>
                        <a:pt x="512" y="1407"/>
                      </a:lnTo>
                      <a:lnTo>
                        <a:pt x="506" y="1423"/>
                      </a:lnTo>
                      <a:lnTo>
                        <a:pt x="505" y="1442"/>
                      </a:lnTo>
                      <a:lnTo>
                        <a:pt x="506" y="1493"/>
                      </a:lnTo>
                      <a:lnTo>
                        <a:pt x="505" y="1545"/>
                      </a:lnTo>
                      <a:lnTo>
                        <a:pt x="504" y="1562"/>
                      </a:lnTo>
                      <a:lnTo>
                        <a:pt x="497" y="1575"/>
                      </a:lnTo>
                      <a:lnTo>
                        <a:pt x="489" y="1585"/>
                      </a:lnTo>
                      <a:lnTo>
                        <a:pt x="475" y="1590"/>
                      </a:lnTo>
                      <a:lnTo>
                        <a:pt x="459" y="1593"/>
                      </a:lnTo>
                      <a:lnTo>
                        <a:pt x="404" y="1593"/>
                      </a:lnTo>
                      <a:lnTo>
                        <a:pt x="348" y="1593"/>
                      </a:lnTo>
                      <a:lnTo>
                        <a:pt x="331" y="1590"/>
                      </a:lnTo>
                      <a:lnTo>
                        <a:pt x="318" y="1584"/>
                      </a:lnTo>
                      <a:lnTo>
                        <a:pt x="308" y="1574"/>
                      </a:lnTo>
                      <a:lnTo>
                        <a:pt x="302" y="1559"/>
                      </a:lnTo>
                      <a:lnTo>
                        <a:pt x="300" y="1542"/>
                      </a:lnTo>
                      <a:lnTo>
                        <a:pt x="300" y="1505"/>
                      </a:lnTo>
                      <a:lnTo>
                        <a:pt x="299" y="1466"/>
                      </a:lnTo>
                      <a:lnTo>
                        <a:pt x="299" y="1446"/>
                      </a:lnTo>
                      <a:lnTo>
                        <a:pt x="298" y="1431"/>
                      </a:lnTo>
                      <a:lnTo>
                        <a:pt x="293" y="1421"/>
                      </a:lnTo>
                      <a:lnTo>
                        <a:pt x="288" y="1413"/>
                      </a:lnTo>
                      <a:lnTo>
                        <a:pt x="278" y="1407"/>
                      </a:lnTo>
                      <a:lnTo>
                        <a:pt x="264" y="1404"/>
                      </a:lnTo>
                      <a:lnTo>
                        <a:pt x="244" y="1401"/>
                      </a:lnTo>
                      <a:lnTo>
                        <a:pt x="193" y="1392"/>
                      </a:lnTo>
                      <a:lnTo>
                        <a:pt x="142" y="1380"/>
                      </a:lnTo>
                      <a:lnTo>
                        <a:pt x="94" y="1365"/>
                      </a:lnTo>
                      <a:lnTo>
                        <a:pt x="46" y="1345"/>
                      </a:lnTo>
                      <a:lnTo>
                        <a:pt x="28" y="1335"/>
                      </a:lnTo>
                      <a:lnTo>
                        <a:pt x="14" y="1325"/>
                      </a:lnTo>
                      <a:lnTo>
                        <a:pt x="5" y="1317"/>
                      </a:lnTo>
                      <a:lnTo>
                        <a:pt x="1" y="1306"/>
                      </a:lnTo>
                      <a:lnTo>
                        <a:pt x="0" y="1293"/>
                      </a:lnTo>
                      <a:lnTo>
                        <a:pt x="2" y="1277"/>
                      </a:lnTo>
                      <a:lnTo>
                        <a:pt x="6" y="1256"/>
                      </a:lnTo>
                      <a:lnTo>
                        <a:pt x="23" y="1198"/>
                      </a:lnTo>
                      <a:lnTo>
                        <a:pt x="39" y="1142"/>
                      </a:lnTo>
                      <a:lnTo>
                        <a:pt x="45" y="1125"/>
                      </a:lnTo>
                      <a:lnTo>
                        <a:pt x="51" y="1113"/>
                      </a:lnTo>
                      <a:lnTo>
                        <a:pt x="58" y="1105"/>
                      </a:lnTo>
                      <a:lnTo>
                        <a:pt x="67" y="1102"/>
                      </a:lnTo>
                      <a:lnTo>
                        <a:pt x="78" y="1102"/>
                      </a:lnTo>
                      <a:lnTo>
                        <a:pt x="90" y="1107"/>
                      </a:lnTo>
                      <a:lnTo>
                        <a:pt x="106" y="1113"/>
                      </a:lnTo>
                      <a:lnTo>
                        <a:pt x="159" y="1137"/>
                      </a:lnTo>
                      <a:lnTo>
                        <a:pt x="212" y="1157"/>
                      </a:lnTo>
                      <a:lnTo>
                        <a:pt x="268" y="1170"/>
                      </a:lnTo>
                      <a:lnTo>
                        <a:pt x="325" y="1180"/>
                      </a:lnTo>
                      <a:lnTo>
                        <a:pt x="363" y="1182"/>
                      </a:lnTo>
                      <a:lnTo>
                        <a:pt x="399" y="1180"/>
                      </a:lnTo>
                      <a:lnTo>
                        <a:pt x="435" y="1173"/>
                      </a:lnTo>
                      <a:lnTo>
                        <a:pt x="469" y="1161"/>
                      </a:lnTo>
                      <a:lnTo>
                        <a:pt x="493" y="1148"/>
                      </a:lnTo>
                      <a:lnTo>
                        <a:pt x="512" y="1132"/>
                      </a:lnTo>
                      <a:lnTo>
                        <a:pt x="527" y="1113"/>
                      </a:lnTo>
                      <a:lnTo>
                        <a:pt x="537" y="1092"/>
                      </a:lnTo>
                      <a:lnTo>
                        <a:pt x="542" y="1070"/>
                      </a:lnTo>
                      <a:lnTo>
                        <a:pt x="542" y="1049"/>
                      </a:lnTo>
                      <a:lnTo>
                        <a:pt x="539" y="1026"/>
                      </a:lnTo>
                      <a:lnTo>
                        <a:pt x="529" y="1004"/>
                      </a:lnTo>
                      <a:lnTo>
                        <a:pt x="516" y="983"/>
                      </a:lnTo>
                      <a:lnTo>
                        <a:pt x="496" y="964"/>
                      </a:lnTo>
                      <a:lnTo>
                        <a:pt x="471" y="946"/>
                      </a:lnTo>
                      <a:lnTo>
                        <a:pt x="444" y="929"/>
                      </a:lnTo>
                      <a:lnTo>
                        <a:pt x="414" y="916"/>
                      </a:lnTo>
                      <a:lnTo>
                        <a:pt x="369" y="898"/>
                      </a:lnTo>
                      <a:lnTo>
                        <a:pt x="323" y="879"/>
                      </a:lnTo>
                      <a:lnTo>
                        <a:pt x="278" y="860"/>
                      </a:lnTo>
                      <a:lnTo>
                        <a:pt x="233" y="840"/>
                      </a:lnTo>
                      <a:lnTo>
                        <a:pt x="189" y="816"/>
                      </a:lnTo>
                      <a:lnTo>
                        <a:pt x="157" y="795"/>
                      </a:lnTo>
                      <a:lnTo>
                        <a:pt x="126" y="772"/>
                      </a:lnTo>
                      <a:lnTo>
                        <a:pt x="98" y="747"/>
                      </a:lnTo>
                      <a:lnTo>
                        <a:pt x="74" y="720"/>
                      </a:lnTo>
                      <a:lnTo>
                        <a:pt x="54" y="691"/>
                      </a:lnTo>
                      <a:lnTo>
                        <a:pt x="37" y="660"/>
                      </a:lnTo>
                      <a:lnTo>
                        <a:pt x="24" y="627"/>
                      </a:lnTo>
                      <a:lnTo>
                        <a:pt x="15" y="591"/>
                      </a:lnTo>
                      <a:lnTo>
                        <a:pt x="10" y="553"/>
                      </a:lnTo>
                      <a:lnTo>
                        <a:pt x="10" y="513"/>
                      </a:lnTo>
                      <a:lnTo>
                        <a:pt x="15" y="467"/>
                      </a:lnTo>
                      <a:lnTo>
                        <a:pt x="25" y="425"/>
                      </a:lnTo>
                      <a:lnTo>
                        <a:pt x="39" y="386"/>
                      </a:lnTo>
                      <a:lnTo>
                        <a:pt x="58" y="351"/>
                      </a:lnTo>
                      <a:lnTo>
                        <a:pt x="81" y="318"/>
                      </a:lnTo>
                      <a:lnTo>
                        <a:pt x="108" y="289"/>
                      </a:lnTo>
                      <a:lnTo>
                        <a:pt x="139" y="263"/>
                      </a:lnTo>
                      <a:lnTo>
                        <a:pt x="174" y="240"/>
                      </a:lnTo>
                      <a:lnTo>
                        <a:pt x="212" y="220"/>
                      </a:lnTo>
                      <a:lnTo>
                        <a:pt x="254" y="203"/>
                      </a:lnTo>
                      <a:lnTo>
                        <a:pt x="274" y="195"/>
                      </a:lnTo>
                      <a:lnTo>
                        <a:pt x="289" y="190"/>
                      </a:lnTo>
                      <a:lnTo>
                        <a:pt x="300" y="183"/>
                      </a:lnTo>
                      <a:lnTo>
                        <a:pt x="308" y="177"/>
                      </a:lnTo>
                      <a:lnTo>
                        <a:pt x="312" y="168"/>
                      </a:lnTo>
                      <a:lnTo>
                        <a:pt x="314" y="156"/>
                      </a:lnTo>
                      <a:lnTo>
                        <a:pt x="315" y="141"/>
                      </a:lnTo>
                      <a:lnTo>
                        <a:pt x="315" y="120"/>
                      </a:lnTo>
                      <a:lnTo>
                        <a:pt x="315" y="87"/>
                      </a:lnTo>
                      <a:lnTo>
                        <a:pt x="315" y="56"/>
                      </a:lnTo>
                      <a:lnTo>
                        <a:pt x="316" y="36"/>
                      </a:lnTo>
                      <a:lnTo>
                        <a:pt x="320" y="21"/>
                      </a:lnTo>
                      <a:lnTo>
                        <a:pt x="326" y="10"/>
                      </a:lnTo>
                      <a:lnTo>
                        <a:pt x="336" y="5"/>
                      </a:lnTo>
                      <a:lnTo>
                        <a:pt x="352" y="1"/>
                      </a:lnTo>
                      <a:lnTo>
                        <a:pt x="37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43" name="Freeform 19">
                  <a:extLst>
                    <a:ext uri="{FF2B5EF4-FFF2-40B4-BE49-F238E27FC236}">
                      <a16:creationId xmlns:a16="http://schemas.microsoft.com/office/drawing/2014/main" id="{ADD75A96-E799-1A4B-85CB-45FB9AB79EF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593975" y="4225925"/>
                  <a:ext cx="490538" cy="569912"/>
                </a:xfrm>
                <a:custGeom>
                  <a:avLst/>
                  <a:gdLst>
                    <a:gd name="T0" fmla="*/ 1277 w 3088"/>
                    <a:gd name="T1" fmla="*/ 663 h 3592"/>
                    <a:gd name="T2" fmla="*/ 955 w 3088"/>
                    <a:gd name="T3" fmla="*/ 791 h 3592"/>
                    <a:gd name="T4" fmla="*/ 689 w 3088"/>
                    <a:gd name="T5" fmla="*/ 1004 h 3592"/>
                    <a:gd name="T6" fmla="*/ 496 w 3088"/>
                    <a:gd name="T7" fmla="*/ 1284 h 3592"/>
                    <a:gd name="T8" fmla="*/ 391 w 3088"/>
                    <a:gd name="T9" fmla="*/ 1617 h 3592"/>
                    <a:gd name="T10" fmla="*/ 391 w 3088"/>
                    <a:gd name="T11" fmla="*/ 1976 h 3592"/>
                    <a:gd name="T12" fmla="*/ 496 w 3088"/>
                    <a:gd name="T13" fmla="*/ 2308 h 3592"/>
                    <a:gd name="T14" fmla="*/ 689 w 3088"/>
                    <a:gd name="T15" fmla="*/ 2589 h 3592"/>
                    <a:gd name="T16" fmla="*/ 955 w 3088"/>
                    <a:gd name="T17" fmla="*/ 2801 h 3592"/>
                    <a:gd name="T18" fmla="*/ 1277 w 3088"/>
                    <a:gd name="T19" fmla="*/ 2929 h 3592"/>
                    <a:gd name="T20" fmla="*/ 1630 w 3088"/>
                    <a:gd name="T21" fmla="*/ 2958 h 3592"/>
                    <a:gd name="T22" fmla="*/ 1959 w 3088"/>
                    <a:gd name="T23" fmla="*/ 2884 h 3592"/>
                    <a:gd name="T24" fmla="*/ 2246 w 3088"/>
                    <a:gd name="T25" fmla="*/ 2726 h 3592"/>
                    <a:gd name="T26" fmla="*/ 2475 w 3088"/>
                    <a:gd name="T27" fmla="*/ 2497 h 3592"/>
                    <a:gd name="T28" fmla="*/ 2634 w 3088"/>
                    <a:gd name="T29" fmla="*/ 2211 h 3592"/>
                    <a:gd name="T30" fmla="*/ 2706 w 3088"/>
                    <a:gd name="T31" fmla="*/ 1883 h 3592"/>
                    <a:gd name="T32" fmla="*/ 2679 w 3088"/>
                    <a:gd name="T33" fmla="*/ 1529 h 3592"/>
                    <a:gd name="T34" fmla="*/ 2551 w 3088"/>
                    <a:gd name="T35" fmla="*/ 1208 h 3592"/>
                    <a:gd name="T36" fmla="*/ 2337 w 3088"/>
                    <a:gd name="T37" fmla="*/ 944 h 3592"/>
                    <a:gd name="T38" fmla="*/ 2057 w 3088"/>
                    <a:gd name="T39" fmla="*/ 750 h 3592"/>
                    <a:gd name="T40" fmla="*/ 1725 w 3088"/>
                    <a:gd name="T41" fmla="*/ 646 h 3592"/>
                    <a:gd name="T42" fmla="*/ 1557 w 3088"/>
                    <a:gd name="T43" fmla="*/ 1 h 3592"/>
                    <a:gd name="T44" fmla="*/ 1621 w 3088"/>
                    <a:gd name="T45" fmla="*/ 39 h 3592"/>
                    <a:gd name="T46" fmla="*/ 2010 w 3088"/>
                    <a:gd name="T47" fmla="*/ 278 h 3592"/>
                    <a:gd name="T48" fmla="*/ 2427 w 3088"/>
                    <a:gd name="T49" fmla="*/ 456 h 3592"/>
                    <a:gd name="T50" fmla="*/ 2828 w 3088"/>
                    <a:gd name="T51" fmla="*/ 546 h 3592"/>
                    <a:gd name="T52" fmla="*/ 3051 w 3088"/>
                    <a:gd name="T53" fmla="*/ 577 h 3592"/>
                    <a:gd name="T54" fmla="*/ 3087 w 3088"/>
                    <a:gd name="T55" fmla="*/ 630 h 3592"/>
                    <a:gd name="T56" fmla="*/ 3086 w 3088"/>
                    <a:gd name="T57" fmla="*/ 1810 h 3592"/>
                    <a:gd name="T58" fmla="*/ 3046 w 3088"/>
                    <a:gd name="T59" fmla="*/ 2262 h 3592"/>
                    <a:gd name="T60" fmla="*/ 2938 w 3088"/>
                    <a:gd name="T61" fmla="*/ 2537 h 3592"/>
                    <a:gd name="T62" fmla="*/ 2757 w 3088"/>
                    <a:gd name="T63" fmla="*/ 2805 h 3592"/>
                    <a:gd name="T64" fmla="*/ 2484 w 3088"/>
                    <a:gd name="T65" fmla="*/ 3078 h 3592"/>
                    <a:gd name="T66" fmla="*/ 2171 w 3088"/>
                    <a:gd name="T67" fmla="*/ 3300 h 3592"/>
                    <a:gd name="T68" fmla="*/ 1796 w 3088"/>
                    <a:gd name="T69" fmla="*/ 3494 h 3592"/>
                    <a:gd name="T70" fmla="*/ 1549 w 3088"/>
                    <a:gd name="T71" fmla="*/ 3592 h 3592"/>
                    <a:gd name="T72" fmla="*/ 1296 w 3088"/>
                    <a:gd name="T73" fmla="*/ 3499 h 3592"/>
                    <a:gd name="T74" fmla="*/ 891 w 3088"/>
                    <a:gd name="T75" fmla="*/ 3284 h 3592"/>
                    <a:gd name="T76" fmla="*/ 525 w 3088"/>
                    <a:gd name="T77" fmla="*/ 3005 h 3592"/>
                    <a:gd name="T78" fmla="*/ 282 w 3088"/>
                    <a:gd name="T79" fmla="*/ 2741 h 3592"/>
                    <a:gd name="T80" fmla="*/ 118 w 3088"/>
                    <a:gd name="T81" fmla="*/ 2469 h 3592"/>
                    <a:gd name="T82" fmla="*/ 25 w 3088"/>
                    <a:gd name="T83" fmla="*/ 2161 h 3592"/>
                    <a:gd name="T84" fmla="*/ 0 w 3088"/>
                    <a:gd name="T85" fmla="*/ 1506 h 3592"/>
                    <a:gd name="T86" fmla="*/ 3 w 3088"/>
                    <a:gd name="T87" fmla="*/ 621 h 3592"/>
                    <a:gd name="T88" fmla="*/ 44 w 3088"/>
                    <a:gd name="T89" fmla="*/ 575 h 3592"/>
                    <a:gd name="T90" fmla="*/ 324 w 3088"/>
                    <a:gd name="T91" fmla="*/ 541 h 3592"/>
                    <a:gd name="T92" fmla="*/ 764 w 3088"/>
                    <a:gd name="T93" fmla="*/ 420 h 3592"/>
                    <a:gd name="T94" fmla="*/ 1176 w 3088"/>
                    <a:gd name="T95" fmla="*/ 224 h 3592"/>
                    <a:gd name="T96" fmla="*/ 1489 w 3088"/>
                    <a:gd name="T97" fmla="*/ 24 h 3592"/>
                    <a:gd name="T98" fmla="*/ 1545 w 3088"/>
                    <a:gd name="T99" fmla="*/ 0 h 35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088" h="3592">
                      <a:moveTo>
                        <a:pt x="1544" y="632"/>
                      </a:moveTo>
                      <a:lnTo>
                        <a:pt x="1453" y="635"/>
                      </a:lnTo>
                      <a:lnTo>
                        <a:pt x="1363" y="646"/>
                      </a:lnTo>
                      <a:lnTo>
                        <a:pt x="1277" y="663"/>
                      </a:lnTo>
                      <a:lnTo>
                        <a:pt x="1192" y="686"/>
                      </a:lnTo>
                      <a:lnTo>
                        <a:pt x="1110" y="715"/>
                      </a:lnTo>
                      <a:lnTo>
                        <a:pt x="1031" y="750"/>
                      </a:lnTo>
                      <a:lnTo>
                        <a:pt x="955" y="791"/>
                      </a:lnTo>
                      <a:lnTo>
                        <a:pt x="883" y="837"/>
                      </a:lnTo>
                      <a:lnTo>
                        <a:pt x="814" y="888"/>
                      </a:lnTo>
                      <a:lnTo>
                        <a:pt x="749" y="944"/>
                      </a:lnTo>
                      <a:lnTo>
                        <a:pt x="689" y="1004"/>
                      </a:lnTo>
                      <a:lnTo>
                        <a:pt x="634" y="1068"/>
                      </a:lnTo>
                      <a:lnTo>
                        <a:pt x="583" y="1136"/>
                      </a:lnTo>
                      <a:lnTo>
                        <a:pt x="537" y="1208"/>
                      </a:lnTo>
                      <a:lnTo>
                        <a:pt x="496" y="1284"/>
                      </a:lnTo>
                      <a:lnTo>
                        <a:pt x="461" y="1363"/>
                      </a:lnTo>
                      <a:lnTo>
                        <a:pt x="432" y="1445"/>
                      </a:lnTo>
                      <a:lnTo>
                        <a:pt x="409" y="1529"/>
                      </a:lnTo>
                      <a:lnTo>
                        <a:pt x="391" y="1617"/>
                      </a:lnTo>
                      <a:lnTo>
                        <a:pt x="381" y="1705"/>
                      </a:lnTo>
                      <a:lnTo>
                        <a:pt x="378" y="1796"/>
                      </a:lnTo>
                      <a:lnTo>
                        <a:pt x="381" y="1887"/>
                      </a:lnTo>
                      <a:lnTo>
                        <a:pt x="391" y="1976"/>
                      </a:lnTo>
                      <a:lnTo>
                        <a:pt x="409" y="2063"/>
                      </a:lnTo>
                      <a:lnTo>
                        <a:pt x="432" y="2148"/>
                      </a:lnTo>
                      <a:lnTo>
                        <a:pt x="461" y="2229"/>
                      </a:lnTo>
                      <a:lnTo>
                        <a:pt x="496" y="2308"/>
                      </a:lnTo>
                      <a:lnTo>
                        <a:pt x="537" y="2383"/>
                      </a:lnTo>
                      <a:lnTo>
                        <a:pt x="583" y="2456"/>
                      </a:lnTo>
                      <a:lnTo>
                        <a:pt x="634" y="2524"/>
                      </a:lnTo>
                      <a:lnTo>
                        <a:pt x="689" y="2589"/>
                      </a:lnTo>
                      <a:lnTo>
                        <a:pt x="749" y="2649"/>
                      </a:lnTo>
                      <a:lnTo>
                        <a:pt x="814" y="2705"/>
                      </a:lnTo>
                      <a:lnTo>
                        <a:pt x="883" y="2755"/>
                      </a:lnTo>
                      <a:lnTo>
                        <a:pt x="955" y="2801"/>
                      </a:lnTo>
                      <a:lnTo>
                        <a:pt x="1031" y="2842"/>
                      </a:lnTo>
                      <a:lnTo>
                        <a:pt x="1110" y="2877"/>
                      </a:lnTo>
                      <a:lnTo>
                        <a:pt x="1192" y="2906"/>
                      </a:lnTo>
                      <a:lnTo>
                        <a:pt x="1277" y="2929"/>
                      </a:lnTo>
                      <a:lnTo>
                        <a:pt x="1363" y="2947"/>
                      </a:lnTo>
                      <a:lnTo>
                        <a:pt x="1453" y="2957"/>
                      </a:lnTo>
                      <a:lnTo>
                        <a:pt x="1544" y="2961"/>
                      </a:lnTo>
                      <a:lnTo>
                        <a:pt x="1630" y="2958"/>
                      </a:lnTo>
                      <a:lnTo>
                        <a:pt x="1716" y="2948"/>
                      </a:lnTo>
                      <a:lnTo>
                        <a:pt x="1799" y="2933"/>
                      </a:lnTo>
                      <a:lnTo>
                        <a:pt x="1881" y="2911"/>
                      </a:lnTo>
                      <a:lnTo>
                        <a:pt x="1959" y="2884"/>
                      </a:lnTo>
                      <a:lnTo>
                        <a:pt x="2036" y="2853"/>
                      </a:lnTo>
                      <a:lnTo>
                        <a:pt x="2109" y="2815"/>
                      </a:lnTo>
                      <a:lnTo>
                        <a:pt x="2179" y="2773"/>
                      </a:lnTo>
                      <a:lnTo>
                        <a:pt x="2246" y="2726"/>
                      </a:lnTo>
                      <a:lnTo>
                        <a:pt x="2309" y="2674"/>
                      </a:lnTo>
                      <a:lnTo>
                        <a:pt x="2369" y="2620"/>
                      </a:lnTo>
                      <a:lnTo>
                        <a:pt x="2424" y="2559"/>
                      </a:lnTo>
                      <a:lnTo>
                        <a:pt x="2475" y="2497"/>
                      </a:lnTo>
                      <a:lnTo>
                        <a:pt x="2522" y="2430"/>
                      </a:lnTo>
                      <a:lnTo>
                        <a:pt x="2564" y="2360"/>
                      </a:lnTo>
                      <a:lnTo>
                        <a:pt x="2601" y="2287"/>
                      </a:lnTo>
                      <a:lnTo>
                        <a:pt x="2634" y="2211"/>
                      </a:lnTo>
                      <a:lnTo>
                        <a:pt x="2660" y="2133"/>
                      </a:lnTo>
                      <a:lnTo>
                        <a:pt x="2682" y="2052"/>
                      </a:lnTo>
                      <a:lnTo>
                        <a:pt x="2698" y="1969"/>
                      </a:lnTo>
                      <a:lnTo>
                        <a:pt x="2706" y="1883"/>
                      </a:lnTo>
                      <a:lnTo>
                        <a:pt x="2710" y="1796"/>
                      </a:lnTo>
                      <a:lnTo>
                        <a:pt x="2706" y="1705"/>
                      </a:lnTo>
                      <a:lnTo>
                        <a:pt x="2697" y="1617"/>
                      </a:lnTo>
                      <a:lnTo>
                        <a:pt x="2679" y="1529"/>
                      </a:lnTo>
                      <a:lnTo>
                        <a:pt x="2656" y="1445"/>
                      </a:lnTo>
                      <a:lnTo>
                        <a:pt x="2627" y="1363"/>
                      </a:lnTo>
                      <a:lnTo>
                        <a:pt x="2591" y="1284"/>
                      </a:lnTo>
                      <a:lnTo>
                        <a:pt x="2551" y="1208"/>
                      </a:lnTo>
                      <a:lnTo>
                        <a:pt x="2505" y="1136"/>
                      </a:lnTo>
                      <a:lnTo>
                        <a:pt x="2453" y="1068"/>
                      </a:lnTo>
                      <a:lnTo>
                        <a:pt x="2397" y="1004"/>
                      </a:lnTo>
                      <a:lnTo>
                        <a:pt x="2337" y="944"/>
                      </a:lnTo>
                      <a:lnTo>
                        <a:pt x="2274" y="888"/>
                      </a:lnTo>
                      <a:lnTo>
                        <a:pt x="2205" y="837"/>
                      </a:lnTo>
                      <a:lnTo>
                        <a:pt x="2132" y="791"/>
                      </a:lnTo>
                      <a:lnTo>
                        <a:pt x="2057" y="750"/>
                      </a:lnTo>
                      <a:lnTo>
                        <a:pt x="1978" y="715"/>
                      </a:lnTo>
                      <a:lnTo>
                        <a:pt x="1896" y="686"/>
                      </a:lnTo>
                      <a:lnTo>
                        <a:pt x="1811" y="663"/>
                      </a:lnTo>
                      <a:lnTo>
                        <a:pt x="1725" y="646"/>
                      </a:lnTo>
                      <a:lnTo>
                        <a:pt x="1635" y="635"/>
                      </a:lnTo>
                      <a:lnTo>
                        <a:pt x="1544" y="632"/>
                      </a:lnTo>
                      <a:close/>
                      <a:moveTo>
                        <a:pt x="1545" y="0"/>
                      </a:moveTo>
                      <a:lnTo>
                        <a:pt x="1557" y="1"/>
                      </a:lnTo>
                      <a:lnTo>
                        <a:pt x="1569" y="6"/>
                      </a:lnTo>
                      <a:lnTo>
                        <a:pt x="1583" y="14"/>
                      </a:lnTo>
                      <a:lnTo>
                        <a:pt x="1600" y="25"/>
                      </a:lnTo>
                      <a:lnTo>
                        <a:pt x="1621" y="39"/>
                      </a:lnTo>
                      <a:lnTo>
                        <a:pt x="1716" y="104"/>
                      </a:lnTo>
                      <a:lnTo>
                        <a:pt x="1812" y="165"/>
                      </a:lnTo>
                      <a:lnTo>
                        <a:pt x="1910" y="223"/>
                      </a:lnTo>
                      <a:lnTo>
                        <a:pt x="2010" y="278"/>
                      </a:lnTo>
                      <a:lnTo>
                        <a:pt x="2112" y="329"/>
                      </a:lnTo>
                      <a:lnTo>
                        <a:pt x="2215" y="375"/>
                      </a:lnTo>
                      <a:lnTo>
                        <a:pt x="2320" y="418"/>
                      </a:lnTo>
                      <a:lnTo>
                        <a:pt x="2427" y="456"/>
                      </a:lnTo>
                      <a:lnTo>
                        <a:pt x="2537" y="489"/>
                      </a:lnTo>
                      <a:lnTo>
                        <a:pt x="2648" y="516"/>
                      </a:lnTo>
                      <a:lnTo>
                        <a:pt x="2738" y="532"/>
                      </a:lnTo>
                      <a:lnTo>
                        <a:pt x="2828" y="546"/>
                      </a:lnTo>
                      <a:lnTo>
                        <a:pt x="2919" y="556"/>
                      </a:lnTo>
                      <a:lnTo>
                        <a:pt x="3010" y="567"/>
                      </a:lnTo>
                      <a:lnTo>
                        <a:pt x="3032" y="572"/>
                      </a:lnTo>
                      <a:lnTo>
                        <a:pt x="3051" y="577"/>
                      </a:lnTo>
                      <a:lnTo>
                        <a:pt x="3065" y="586"/>
                      </a:lnTo>
                      <a:lnTo>
                        <a:pt x="3075" y="597"/>
                      </a:lnTo>
                      <a:lnTo>
                        <a:pt x="3082" y="611"/>
                      </a:lnTo>
                      <a:lnTo>
                        <a:pt x="3087" y="630"/>
                      </a:lnTo>
                      <a:lnTo>
                        <a:pt x="3088" y="653"/>
                      </a:lnTo>
                      <a:lnTo>
                        <a:pt x="3088" y="1352"/>
                      </a:lnTo>
                      <a:lnTo>
                        <a:pt x="3088" y="1580"/>
                      </a:lnTo>
                      <a:lnTo>
                        <a:pt x="3086" y="1810"/>
                      </a:lnTo>
                      <a:lnTo>
                        <a:pt x="3080" y="2039"/>
                      </a:lnTo>
                      <a:lnTo>
                        <a:pt x="3074" y="2115"/>
                      </a:lnTo>
                      <a:lnTo>
                        <a:pt x="3063" y="2190"/>
                      </a:lnTo>
                      <a:lnTo>
                        <a:pt x="3046" y="2262"/>
                      </a:lnTo>
                      <a:lnTo>
                        <a:pt x="3025" y="2333"/>
                      </a:lnTo>
                      <a:lnTo>
                        <a:pt x="3000" y="2402"/>
                      </a:lnTo>
                      <a:lnTo>
                        <a:pt x="2972" y="2470"/>
                      </a:lnTo>
                      <a:lnTo>
                        <a:pt x="2938" y="2537"/>
                      </a:lnTo>
                      <a:lnTo>
                        <a:pt x="2900" y="2601"/>
                      </a:lnTo>
                      <a:lnTo>
                        <a:pt x="2860" y="2664"/>
                      </a:lnTo>
                      <a:lnTo>
                        <a:pt x="2817" y="2727"/>
                      </a:lnTo>
                      <a:lnTo>
                        <a:pt x="2757" y="2805"/>
                      </a:lnTo>
                      <a:lnTo>
                        <a:pt x="2693" y="2878"/>
                      </a:lnTo>
                      <a:lnTo>
                        <a:pt x="2627" y="2948"/>
                      </a:lnTo>
                      <a:lnTo>
                        <a:pt x="2556" y="3015"/>
                      </a:lnTo>
                      <a:lnTo>
                        <a:pt x="2484" y="3078"/>
                      </a:lnTo>
                      <a:lnTo>
                        <a:pt x="2410" y="3138"/>
                      </a:lnTo>
                      <a:lnTo>
                        <a:pt x="2332" y="3195"/>
                      </a:lnTo>
                      <a:lnTo>
                        <a:pt x="2252" y="3249"/>
                      </a:lnTo>
                      <a:lnTo>
                        <a:pt x="2171" y="3300"/>
                      </a:lnTo>
                      <a:lnTo>
                        <a:pt x="2086" y="3349"/>
                      </a:lnTo>
                      <a:lnTo>
                        <a:pt x="2001" y="3396"/>
                      </a:lnTo>
                      <a:lnTo>
                        <a:pt x="1900" y="3447"/>
                      </a:lnTo>
                      <a:lnTo>
                        <a:pt x="1796" y="3494"/>
                      </a:lnTo>
                      <a:lnTo>
                        <a:pt x="1692" y="3540"/>
                      </a:lnTo>
                      <a:lnTo>
                        <a:pt x="1588" y="3583"/>
                      </a:lnTo>
                      <a:lnTo>
                        <a:pt x="1570" y="3590"/>
                      </a:lnTo>
                      <a:lnTo>
                        <a:pt x="1549" y="3592"/>
                      </a:lnTo>
                      <a:lnTo>
                        <a:pt x="1530" y="3592"/>
                      </a:lnTo>
                      <a:lnTo>
                        <a:pt x="1511" y="3588"/>
                      </a:lnTo>
                      <a:lnTo>
                        <a:pt x="1404" y="3545"/>
                      </a:lnTo>
                      <a:lnTo>
                        <a:pt x="1296" y="3499"/>
                      </a:lnTo>
                      <a:lnTo>
                        <a:pt x="1192" y="3451"/>
                      </a:lnTo>
                      <a:lnTo>
                        <a:pt x="1089" y="3399"/>
                      </a:lnTo>
                      <a:lnTo>
                        <a:pt x="989" y="3343"/>
                      </a:lnTo>
                      <a:lnTo>
                        <a:pt x="891" y="3284"/>
                      </a:lnTo>
                      <a:lnTo>
                        <a:pt x="796" y="3220"/>
                      </a:lnTo>
                      <a:lnTo>
                        <a:pt x="702" y="3152"/>
                      </a:lnTo>
                      <a:lnTo>
                        <a:pt x="613" y="3081"/>
                      </a:lnTo>
                      <a:lnTo>
                        <a:pt x="525" y="3005"/>
                      </a:lnTo>
                      <a:lnTo>
                        <a:pt x="440" y="2924"/>
                      </a:lnTo>
                      <a:lnTo>
                        <a:pt x="385" y="2865"/>
                      </a:lnTo>
                      <a:lnTo>
                        <a:pt x="331" y="2803"/>
                      </a:lnTo>
                      <a:lnTo>
                        <a:pt x="282" y="2741"/>
                      </a:lnTo>
                      <a:lnTo>
                        <a:pt x="234" y="2677"/>
                      </a:lnTo>
                      <a:lnTo>
                        <a:pt x="192" y="2610"/>
                      </a:lnTo>
                      <a:lnTo>
                        <a:pt x="153" y="2540"/>
                      </a:lnTo>
                      <a:lnTo>
                        <a:pt x="118" y="2469"/>
                      </a:lnTo>
                      <a:lnTo>
                        <a:pt x="88" y="2394"/>
                      </a:lnTo>
                      <a:lnTo>
                        <a:pt x="62" y="2318"/>
                      </a:lnTo>
                      <a:lnTo>
                        <a:pt x="42" y="2239"/>
                      </a:lnTo>
                      <a:lnTo>
                        <a:pt x="25" y="2161"/>
                      </a:lnTo>
                      <a:lnTo>
                        <a:pt x="13" y="2084"/>
                      </a:lnTo>
                      <a:lnTo>
                        <a:pt x="5" y="2004"/>
                      </a:lnTo>
                      <a:lnTo>
                        <a:pt x="3" y="1925"/>
                      </a:lnTo>
                      <a:lnTo>
                        <a:pt x="0" y="1506"/>
                      </a:lnTo>
                      <a:lnTo>
                        <a:pt x="0" y="1087"/>
                      </a:lnTo>
                      <a:lnTo>
                        <a:pt x="1" y="668"/>
                      </a:lnTo>
                      <a:lnTo>
                        <a:pt x="1" y="642"/>
                      </a:lnTo>
                      <a:lnTo>
                        <a:pt x="3" y="621"/>
                      </a:lnTo>
                      <a:lnTo>
                        <a:pt x="9" y="604"/>
                      </a:lnTo>
                      <a:lnTo>
                        <a:pt x="16" y="591"/>
                      </a:lnTo>
                      <a:lnTo>
                        <a:pt x="28" y="582"/>
                      </a:lnTo>
                      <a:lnTo>
                        <a:pt x="44" y="575"/>
                      </a:lnTo>
                      <a:lnTo>
                        <a:pt x="65" y="571"/>
                      </a:lnTo>
                      <a:lnTo>
                        <a:pt x="91" y="569"/>
                      </a:lnTo>
                      <a:lnTo>
                        <a:pt x="209" y="558"/>
                      </a:lnTo>
                      <a:lnTo>
                        <a:pt x="324" y="541"/>
                      </a:lnTo>
                      <a:lnTo>
                        <a:pt x="437" y="518"/>
                      </a:lnTo>
                      <a:lnTo>
                        <a:pt x="548" y="491"/>
                      </a:lnTo>
                      <a:lnTo>
                        <a:pt x="657" y="458"/>
                      </a:lnTo>
                      <a:lnTo>
                        <a:pt x="764" y="420"/>
                      </a:lnTo>
                      <a:lnTo>
                        <a:pt x="869" y="377"/>
                      </a:lnTo>
                      <a:lnTo>
                        <a:pt x="973" y="330"/>
                      </a:lnTo>
                      <a:lnTo>
                        <a:pt x="1075" y="279"/>
                      </a:lnTo>
                      <a:lnTo>
                        <a:pt x="1176" y="224"/>
                      </a:lnTo>
                      <a:lnTo>
                        <a:pt x="1274" y="165"/>
                      </a:lnTo>
                      <a:lnTo>
                        <a:pt x="1372" y="102"/>
                      </a:lnTo>
                      <a:lnTo>
                        <a:pt x="1468" y="38"/>
                      </a:lnTo>
                      <a:lnTo>
                        <a:pt x="1489" y="24"/>
                      </a:lnTo>
                      <a:lnTo>
                        <a:pt x="1507" y="13"/>
                      </a:lnTo>
                      <a:lnTo>
                        <a:pt x="1521" y="5"/>
                      </a:lnTo>
                      <a:lnTo>
                        <a:pt x="1534" y="1"/>
                      </a:lnTo>
                      <a:lnTo>
                        <a:pt x="154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</p:grpSp>
        <p:sp>
          <p:nvSpPr>
            <p:cNvPr id="74" name="Rectangle 30">
              <a:extLst>
                <a:ext uri="{FF2B5EF4-FFF2-40B4-BE49-F238E27FC236}">
                  <a16:creationId xmlns:a16="http://schemas.microsoft.com/office/drawing/2014/main" id="{6743F1CF-E4CD-B54D-8BCF-0F9593FE18EF}"/>
                </a:ext>
              </a:extLst>
            </p:cNvPr>
            <p:cNvSpPr/>
            <p:nvPr/>
          </p:nvSpPr>
          <p:spPr>
            <a:xfrm>
              <a:off x="10554247" y="3977872"/>
              <a:ext cx="1562911" cy="34241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Oval 28">
              <a:extLst>
                <a:ext uri="{FF2B5EF4-FFF2-40B4-BE49-F238E27FC236}">
                  <a16:creationId xmlns:a16="http://schemas.microsoft.com/office/drawing/2014/main" id="{1F6A604B-FED2-0140-A8F4-5B9A44635B9D}"/>
                </a:ext>
              </a:extLst>
            </p:cNvPr>
            <p:cNvSpPr/>
            <p:nvPr/>
          </p:nvSpPr>
          <p:spPr>
            <a:xfrm>
              <a:off x="11258871" y="4077072"/>
              <a:ext cx="165721" cy="1684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76" name="Straight Connector 33">
              <a:extLst>
                <a:ext uri="{FF2B5EF4-FFF2-40B4-BE49-F238E27FC236}">
                  <a16:creationId xmlns:a16="http://schemas.microsoft.com/office/drawing/2014/main" id="{E82530AD-DD5C-A94D-94D2-7E7F4D4807C7}"/>
                </a:ext>
              </a:extLst>
            </p:cNvPr>
            <p:cNvCxnSpPr/>
            <p:nvPr/>
          </p:nvCxnSpPr>
          <p:spPr>
            <a:xfrm flipH="1">
              <a:off x="11347261" y="4320287"/>
              <a:ext cx="1" cy="1099155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21">
              <a:extLst>
                <a:ext uri="{FF2B5EF4-FFF2-40B4-BE49-F238E27FC236}">
                  <a16:creationId xmlns:a16="http://schemas.microsoft.com/office/drawing/2014/main" id="{6C6DADF0-362B-4344-BCFB-A533817E53FB}"/>
                </a:ext>
              </a:extLst>
            </p:cNvPr>
            <p:cNvSpPr/>
            <p:nvPr/>
          </p:nvSpPr>
          <p:spPr>
            <a:xfrm>
              <a:off x="10782426" y="5432854"/>
              <a:ext cx="1158711" cy="117791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>
                <a:highlight>
                  <a:srgbClr val="0000FF"/>
                </a:highlight>
              </a:endParaRPr>
            </a:p>
          </p:txBody>
        </p:sp>
        <p:sp>
          <p:nvSpPr>
            <p:cNvPr id="81" name="Inhaltsplatzhalter 4">
              <a:extLst>
                <a:ext uri="{FF2B5EF4-FFF2-40B4-BE49-F238E27FC236}">
                  <a16:creationId xmlns:a16="http://schemas.microsoft.com/office/drawing/2014/main" id="{94410445-21B7-2141-8EF6-E02FA3FA98AD}"/>
                </a:ext>
              </a:extLst>
            </p:cNvPr>
            <p:cNvSpPr txBox="1"/>
            <p:nvPr/>
          </p:nvSpPr>
          <p:spPr>
            <a:xfrm>
              <a:off x="10091550" y="2776912"/>
              <a:ext cx="2068120" cy="677108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273050" indent="-27305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20" indent="-27305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70" indent="-17780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370" indent="-17780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240" indent="-17907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965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165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73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493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Aft>
                  <a:spcPts val="1200"/>
                </a:spcAft>
                <a:buNone/>
              </a:pPr>
              <a:r>
                <a:rPr lang="zh-CN" altLang="en-US" sz="1600" b="1" dirty="0">
                  <a:solidFill>
                    <a:schemeClr val="accent5"/>
                  </a:solidFill>
                  <a:latin typeface="+mj-lt"/>
                </a:rPr>
                <a:t>预期</a:t>
              </a:r>
              <a:r>
                <a:rPr lang="en-US" altLang="zh-CN" sz="1600" b="1" dirty="0">
                  <a:solidFill>
                    <a:schemeClr val="accent5"/>
                  </a:solidFill>
                  <a:latin typeface="+mj-lt"/>
                </a:rPr>
                <a:t>Apache</a:t>
              </a:r>
              <a:r>
                <a:rPr lang="zh-CN" altLang="en-US" sz="1600" b="1" dirty="0">
                  <a:solidFill>
                    <a:schemeClr val="accent5"/>
                  </a:solidFill>
                  <a:latin typeface="+mj-lt"/>
                </a:rPr>
                <a:t>第一个版本</a:t>
              </a:r>
              <a:br>
                <a:rPr lang="en-US" sz="1400" b="1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</a:b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2" name="Inhaltsplatzhalter 4">
              <a:extLst>
                <a:ext uri="{FF2B5EF4-FFF2-40B4-BE49-F238E27FC236}">
                  <a16:creationId xmlns:a16="http://schemas.microsoft.com/office/drawing/2014/main" id="{58F4C7B3-508C-1742-A64B-2D2307418CD8}"/>
                </a:ext>
              </a:extLst>
            </p:cNvPr>
            <p:cNvSpPr txBox="1"/>
            <p:nvPr/>
          </p:nvSpPr>
          <p:spPr>
            <a:xfrm>
              <a:off x="10411143" y="3564864"/>
              <a:ext cx="1536800" cy="307777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273050" indent="-27305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20" indent="-27305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70" indent="-17780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370" indent="-17780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240" indent="-17907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965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165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73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493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Aft>
                  <a:spcPts val="1200"/>
                </a:spcAft>
                <a:buNone/>
              </a:pPr>
              <a:r>
                <a:rPr lang="en-US" sz="2000" b="1" dirty="0">
                  <a:solidFill>
                    <a:schemeClr val="accent5"/>
                  </a:solidFill>
                  <a:latin typeface="+mj-lt"/>
                </a:rPr>
                <a:t>201</a:t>
              </a:r>
              <a:r>
                <a:rPr lang="en-US" altLang="zh-CN" sz="2000" b="1" dirty="0">
                  <a:solidFill>
                    <a:schemeClr val="accent5"/>
                  </a:solidFill>
                  <a:latin typeface="+mj-lt"/>
                </a:rPr>
                <a:t>9.11</a:t>
              </a:r>
              <a:endParaRPr lang="en-US" sz="1600" dirty="0">
                <a:solidFill>
                  <a:schemeClr val="accent5"/>
                </a:solidFill>
                <a:latin typeface="+mn-lt"/>
              </a:endParaRPr>
            </a:p>
          </p:txBody>
        </p:sp>
      </p:grpSp>
      <p:sp>
        <p:nvSpPr>
          <p:cNvPr id="80" name="Freeform 101">
            <a:extLst>
              <a:ext uri="{FF2B5EF4-FFF2-40B4-BE49-F238E27FC236}">
                <a16:creationId xmlns:a16="http://schemas.microsoft.com/office/drawing/2014/main" id="{F7C2912F-070A-4E42-9357-7236745F27A9}"/>
              </a:ext>
            </a:extLst>
          </p:cNvPr>
          <p:cNvSpPr/>
          <p:nvPr/>
        </p:nvSpPr>
        <p:spPr bwMode="auto">
          <a:xfrm>
            <a:off x="10701691" y="5722254"/>
            <a:ext cx="588651" cy="456411"/>
          </a:xfrm>
          <a:custGeom>
            <a:avLst/>
            <a:gdLst>
              <a:gd name="T0" fmla="*/ 2510 w 3538"/>
              <a:gd name="T1" fmla="*/ 12 h 2700"/>
              <a:gd name="T2" fmla="*/ 2653 w 3538"/>
              <a:gd name="T3" fmla="*/ 96 h 2700"/>
              <a:gd name="T4" fmla="*/ 2738 w 3538"/>
              <a:gd name="T5" fmla="*/ 241 h 2700"/>
              <a:gd name="T6" fmla="*/ 2746 w 3538"/>
              <a:gd name="T7" fmla="*/ 866 h 2700"/>
              <a:gd name="T8" fmla="*/ 2681 w 3538"/>
              <a:gd name="T9" fmla="*/ 1022 h 2700"/>
              <a:gd name="T10" fmla="*/ 2550 w 3538"/>
              <a:gd name="T11" fmla="*/ 1124 h 2700"/>
              <a:gd name="T12" fmla="*/ 1851 w 3538"/>
              <a:gd name="T13" fmla="*/ 1150 h 2700"/>
              <a:gd name="T14" fmla="*/ 2829 w 3538"/>
              <a:gd name="T15" fmla="*/ 1596 h 2700"/>
              <a:gd name="T16" fmla="*/ 2987 w 3538"/>
              <a:gd name="T17" fmla="*/ 1680 h 2700"/>
              <a:gd name="T18" fmla="*/ 3090 w 3538"/>
              <a:gd name="T19" fmla="*/ 1827 h 2700"/>
              <a:gd name="T20" fmla="*/ 3115 w 3538"/>
              <a:gd name="T21" fmla="*/ 2072 h 2700"/>
              <a:gd name="T22" fmla="*/ 3446 w 3538"/>
              <a:gd name="T23" fmla="*/ 2097 h 2700"/>
              <a:gd name="T24" fmla="*/ 3526 w 3538"/>
              <a:gd name="T25" fmla="*/ 2194 h 2700"/>
              <a:gd name="T26" fmla="*/ 3536 w 3538"/>
              <a:gd name="T27" fmla="*/ 2545 h 2700"/>
              <a:gd name="T28" fmla="*/ 3471 w 3538"/>
              <a:gd name="T29" fmla="*/ 2655 h 2700"/>
              <a:gd name="T30" fmla="*/ 3351 w 3538"/>
              <a:gd name="T31" fmla="*/ 2700 h 2700"/>
              <a:gd name="T32" fmla="*/ 2622 w 3538"/>
              <a:gd name="T33" fmla="*/ 2674 h 2700"/>
              <a:gd name="T34" fmla="*/ 2540 w 3538"/>
              <a:gd name="T35" fmla="*/ 2578 h 2700"/>
              <a:gd name="T36" fmla="*/ 2531 w 3538"/>
              <a:gd name="T37" fmla="*/ 2226 h 2700"/>
              <a:gd name="T38" fmla="*/ 2595 w 3538"/>
              <a:gd name="T39" fmla="*/ 2116 h 2700"/>
              <a:gd name="T40" fmla="*/ 2716 w 3538"/>
              <a:gd name="T41" fmla="*/ 2072 h 2700"/>
              <a:gd name="T42" fmla="*/ 2941 w 3538"/>
              <a:gd name="T43" fmla="*/ 1896 h 2700"/>
              <a:gd name="T44" fmla="*/ 2864 w 3538"/>
              <a:gd name="T45" fmla="*/ 1789 h 2700"/>
              <a:gd name="T46" fmla="*/ 2736 w 3538"/>
              <a:gd name="T47" fmla="*/ 1748 h 2700"/>
              <a:gd name="T48" fmla="*/ 2120 w 3538"/>
              <a:gd name="T49" fmla="*/ 2074 h 2700"/>
              <a:gd name="T50" fmla="*/ 2230 w 3538"/>
              <a:gd name="T51" fmla="*/ 2139 h 2700"/>
              <a:gd name="T52" fmla="*/ 2274 w 3538"/>
              <a:gd name="T53" fmla="*/ 2259 h 2700"/>
              <a:gd name="T54" fmla="*/ 2248 w 3538"/>
              <a:gd name="T55" fmla="*/ 2607 h 2700"/>
              <a:gd name="T56" fmla="*/ 2153 w 3538"/>
              <a:gd name="T57" fmla="*/ 2688 h 2700"/>
              <a:gd name="T58" fmla="*/ 1418 w 3538"/>
              <a:gd name="T59" fmla="*/ 2696 h 2700"/>
              <a:gd name="T60" fmla="*/ 1308 w 3538"/>
              <a:gd name="T61" fmla="*/ 2633 h 2700"/>
              <a:gd name="T62" fmla="*/ 1264 w 3538"/>
              <a:gd name="T63" fmla="*/ 2512 h 2700"/>
              <a:gd name="T64" fmla="*/ 1290 w 3538"/>
              <a:gd name="T65" fmla="*/ 2165 h 2700"/>
              <a:gd name="T66" fmla="*/ 1387 w 3538"/>
              <a:gd name="T67" fmla="*/ 2083 h 2700"/>
              <a:gd name="T68" fmla="*/ 1688 w 3538"/>
              <a:gd name="T69" fmla="*/ 1748 h 2700"/>
              <a:gd name="T70" fmla="*/ 704 w 3538"/>
              <a:gd name="T71" fmla="*/ 1772 h 2700"/>
              <a:gd name="T72" fmla="*/ 611 w 3538"/>
              <a:gd name="T73" fmla="*/ 1865 h 2700"/>
              <a:gd name="T74" fmla="*/ 586 w 3538"/>
              <a:gd name="T75" fmla="*/ 2072 h 2700"/>
              <a:gd name="T76" fmla="*/ 918 w 3538"/>
              <a:gd name="T77" fmla="*/ 2097 h 2700"/>
              <a:gd name="T78" fmla="*/ 998 w 3538"/>
              <a:gd name="T79" fmla="*/ 2194 h 2700"/>
              <a:gd name="T80" fmla="*/ 1007 w 3538"/>
              <a:gd name="T81" fmla="*/ 2545 h 2700"/>
              <a:gd name="T82" fmla="*/ 943 w 3538"/>
              <a:gd name="T83" fmla="*/ 2655 h 2700"/>
              <a:gd name="T84" fmla="*/ 823 w 3538"/>
              <a:gd name="T85" fmla="*/ 2700 h 2700"/>
              <a:gd name="T86" fmla="*/ 93 w 3538"/>
              <a:gd name="T87" fmla="*/ 2674 h 2700"/>
              <a:gd name="T88" fmla="*/ 12 w 3538"/>
              <a:gd name="T89" fmla="*/ 2578 h 2700"/>
              <a:gd name="T90" fmla="*/ 3 w 3538"/>
              <a:gd name="T91" fmla="*/ 2226 h 2700"/>
              <a:gd name="T92" fmla="*/ 67 w 3538"/>
              <a:gd name="T93" fmla="*/ 2116 h 2700"/>
              <a:gd name="T94" fmla="*/ 187 w 3538"/>
              <a:gd name="T95" fmla="*/ 2072 h 2700"/>
              <a:gd name="T96" fmla="*/ 436 w 3538"/>
              <a:gd name="T97" fmla="*/ 1870 h 2700"/>
              <a:gd name="T98" fmla="*/ 520 w 3538"/>
              <a:gd name="T99" fmla="*/ 1712 h 2700"/>
              <a:gd name="T100" fmla="*/ 666 w 3538"/>
              <a:gd name="T101" fmla="*/ 1610 h 2700"/>
              <a:gd name="T102" fmla="*/ 1688 w 3538"/>
              <a:gd name="T103" fmla="*/ 1584 h 2700"/>
              <a:gd name="T104" fmla="*/ 1030 w 3538"/>
              <a:gd name="T105" fmla="*/ 1138 h 2700"/>
              <a:gd name="T106" fmla="*/ 885 w 3538"/>
              <a:gd name="T107" fmla="*/ 1054 h 2700"/>
              <a:gd name="T108" fmla="*/ 801 w 3538"/>
              <a:gd name="T109" fmla="*/ 909 h 2700"/>
              <a:gd name="T110" fmla="*/ 793 w 3538"/>
              <a:gd name="T111" fmla="*/ 283 h 2700"/>
              <a:gd name="T112" fmla="*/ 857 w 3538"/>
              <a:gd name="T113" fmla="*/ 127 h 2700"/>
              <a:gd name="T114" fmla="*/ 989 w 3538"/>
              <a:gd name="T115" fmla="*/ 26 h 2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538" h="2700">
                <a:moveTo>
                  <a:pt x="1116" y="0"/>
                </a:moveTo>
                <a:lnTo>
                  <a:pt x="2423" y="0"/>
                </a:lnTo>
                <a:lnTo>
                  <a:pt x="2467" y="3"/>
                </a:lnTo>
                <a:lnTo>
                  <a:pt x="2510" y="12"/>
                </a:lnTo>
                <a:lnTo>
                  <a:pt x="2550" y="26"/>
                </a:lnTo>
                <a:lnTo>
                  <a:pt x="2587" y="45"/>
                </a:lnTo>
                <a:lnTo>
                  <a:pt x="2622" y="68"/>
                </a:lnTo>
                <a:lnTo>
                  <a:pt x="2653" y="96"/>
                </a:lnTo>
                <a:lnTo>
                  <a:pt x="2681" y="127"/>
                </a:lnTo>
                <a:lnTo>
                  <a:pt x="2704" y="163"/>
                </a:lnTo>
                <a:lnTo>
                  <a:pt x="2724" y="201"/>
                </a:lnTo>
                <a:lnTo>
                  <a:pt x="2738" y="241"/>
                </a:lnTo>
                <a:lnTo>
                  <a:pt x="2746" y="283"/>
                </a:lnTo>
                <a:lnTo>
                  <a:pt x="2749" y="328"/>
                </a:lnTo>
                <a:lnTo>
                  <a:pt x="2749" y="822"/>
                </a:lnTo>
                <a:lnTo>
                  <a:pt x="2746" y="866"/>
                </a:lnTo>
                <a:lnTo>
                  <a:pt x="2738" y="909"/>
                </a:lnTo>
                <a:lnTo>
                  <a:pt x="2724" y="949"/>
                </a:lnTo>
                <a:lnTo>
                  <a:pt x="2704" y="987"/>
                </a:lnTo>
                <a:lnTo>
                  <a:pt x="2681" y="1022"/>
                </a:lnTo>
                <a:lnTo>
                  <a:pt x="2653" y="1054"/>
                </a:lnTo>
                <a:lnTo>
                  <a:pt x="2622" y="1081"/>
                </a:lnTo>
                <a:lnTo>
                  <a:pt x="2587" y="1104"/>
                </a:lnTo>
                <a:lnTo>
                  <a:pt x="2550" y="1124"/>
                </a:lnTo>
                <a:lnTo>
                  <a:pt x="2510" y="1138"/>
                </a:lnTo>
                <a:lnTo>
                  <a:pt x="2467" y="1146"/>
                </a:lnTo>
                <a:lnTo>
                  <a:pt x="2423" y="1150"/>
                </a:lnTo>
                <a:lnTo>
                  <a:pt x="1851" y="1150"/>
                </a:lnTo>
                <a:lnTo>
                  <a:pt x="1851" y="1584"/>
                </a:lnTo>
                <a:lnTo>
                  <a:pt x="2737" y="1584"/>
                </a:lnTo>
                <a:lnTo>
                  <a:pt x="2784" y="1588"/>
                </a:lnTo>
                <a:lnTo>
                  <a:pt x="2829" y="1596"/>
                </a:lnTo>
                <a:lnTo>
                  <a:pt x="2873" y="1610"/>
                </a:lnTo>
                <a:lnTo>
                  <a:pt x="2914" y="1629"/>
                </a:lnTo>
                <a:lnTo>
                  <a:pt x="2953" y="1652"/>
                </a:lnTo>
                <a:lnTo>
                  <a:pt x="2987" y="1680"/>
                </a:lnTo>
                <a:lnTo>
                  <a:pt x="3020" y="1712"/>
                </a:lnTo>
                <a:lnTo>
                  <a:pt x="3047" y="1747"/>
                </a:lnTo>
                <a:lnTo>
                  <a:pt x="3070" y="1786"/>
                </a:lnTo>
                <a:lnTo>
                  <a:pt x="3090" y="1827"/>
                </a:lnTo>
                <a:lnTo>
                  <a:pt x="3104" y="1870"/>
                </a:lnTo>
                <a:lnTo>
                  <a:pt x="3112" y="1917"/>
                </a:lnTo>
                <a:lnTo>
                  <a:pt x="3115" y="1964"/>
                </a:lnTo>
                <a:lnTo>
                  <a:pt x="3115" y="2072"/>
                </a:lnTo>
                <a:lnTo>
                  <a:pt x="3351" y="2072"/>
                </a:lnTo>
                <a:lnTo>
                  <a:pt x="3384" y="2074"/>
                </a:lnTo>
                <a:lnTo>
                  <a:pt x="3417" y="2084"/>
                </a:lnTo>
                <a:lnTo>
                  <a:pt x="3446" y="2097"/>
                </a:lnTo>
                <a:lnTo>
                  <a:pt x="3471" y="2116"/>
                </a:lnTo>
                <a:lnTo>
                  <a:pt x="3494" y="2139"/>
                </a:lnTo>
                <a:lnTo>
                  <a:pt x="3513" y="2165"/>
                </a:lnTo>
                <a:lnTo>
                  <a:pt x="3526" y="2194"/>
                </a:lnTo>
                <a:lnTo>
                  <a:pt x="3536" y="2226"/>
                </a:lnTo>
                <a:lnTo>
                  <a:pt x="3538" y="2259"/>
                </a:lnTo>
                <a:lnTo>
                  <a:pt x="3538" y="2512"/>
                </a:lnTo>
                <a:lnTo>
                  <a:pt x="3536" y="2545"/>
                </a:lnTo>
                <a:lnTo>
                  <a:pt x="3526" y="2578"/>
                </a:lnTo>
                <a:lnTo>
                  <a:pt x="3512" y="2607"/>
                </a:lnTo>
                <a:lnTo>
                  <a:pt x="3494" y="2633"/>
                </a:lnTo>
                <a:lnTo>
                  <a:pt x="3471" y="2655"/>
                </a:lnTo>
                <a:lnTo>
                  <a:pt x="3446" y="2674"/>
                </a:lnTo>
                <a:lnTo>
                  <a:pt x="3417" y="2688"/>
                </a:lnTo>
                <a:lnTo>
                  <a:pt x="3384" y="2696"/>
                </a:lnTo>
                <a:lnTo>
                  <a:pt x="3351" y="2700"/>
                </a:lnTo>
                <a:lnTo>
                  <a:pt x="2716" y="2700"/>
                </a:lnTo>
                <a:lnTo>
                  <a:pt x="2682" y="2696"/>
                </a:lnTo>
                <a:lnTo>
                  <a:pt x="2651" y="2688"/>
                </a:lnTo>
                <a:lnTo>
                  <a:pt x="2622" y="2674"/>
                </a:lnTo>
                <a:lnTo>
                  <a:pt x="2595" y="2655"/>
                </a:lnTo>
                <a:lnTo>
                  <a:pt x="2572" y="2633"/>
                </a:lnTo>
                <a:lnTo>
                  <a:pt x="2554" y="2607"/>
                </a:lnTo>
                <a:lnTo>
                  <a:pt x="2540" y="2578"/>
                </a:lnTo>
                <a:lnTo>
                  <a:pt x="2531" y="2545"/>
                </a:lnTo>
                <a:lnTo>
                  <a:pt x="2528" y="2512"/>
                </a:lnTo>
                <a:lnTo>
                  <a:pt x="2528" y="2259"/>
                </a:lnTo>
                <a:lnTo>
                  <a:pt x="2531" y="2226"/>
                </a:lnTo>
                <a:lnTo>
                  <a:pt x="2540" y="2194"/>
                </a:lnTo>
                <a:lnTo>
                  <a:pt x="2554" y="2165"/>
                </a:lnTo>
                <a:lnTo>
                  <a:pt x="2572" y="2139"/>
                </a:lnTo>
                <a:lnTo>
                  <a:pt x="2595" y="2116"/>
                </a:lnTo>
                <a:lnTo>
                  <a:pt x="2622" y="2097"/>
                </a:lnTo>
                <a:lnTo>
                  <a:pt x="2651" y="2084"/>
                </a:lnTo>
                <a:lnTo>
                  <a:pt x="2682" y="2074"/>
                </a:lnTo>
                <a:lnTo>
                  <a:pt x="2716" y="2072"/>
                </a:lnTo>
                <a:lnTo>
                  <a:pt x="2952" y="2072"/>
                </a:lnTo>
                <a:lnTo>
                  <a:pt x="2952" y="1964"/>
                </a:lnTo>
                <a:lnTo>
                  <a:pt x="2949" y="1929"/>
                </a:lnTo>
                <a:lnTo>
                  <a:pt x="2941" y="1896"/>
                </a:lnTo>
                <a:lnTo>
                  <a:pt x="2928" y="1865"/>
                </a:lnTo>
                <a:lnTo>
                  <a:pt x="2910" y="1837"/>
                </a:lnTo>
                <a:lnTo>
                  <a:pt x="2888" y="1811"/>
                </a:lnTo>
                <a:lnTo>
                  <a:pt x="2864" y="1789"/>
                </a:lnTo>
                <a:lnTo>
                  <a:pt x="2836" y="1772"/>
                </a:lnTo>
                <a:lnTo>
                  <a:pt x="2805" y="1759"/>
                </a:lnTo>
                <a:lnTo>
                  <a:pt x="2771" y="1750"/>
                </a:lnTo>
                <a:lnTo>
                  <a:pt x="2736" y="1748"/>
                </a:lnTo>
                <a:lnTo>
                  <a:pt x="1851" y="1748"/>
                </a:lnTo>
                <a:lnTo>
                  <a:pt x="1851" y="2072"/>
                </a:lnTo>
                <a:lnTo>
                  <a:pt x="2087" y="2072"/>
                </a:lnTo>
                <a:lnTo>
                  <a:pt x="2120" y="2074"/>
                </a:lnTo>
                <a:lnTo>
                  <a:pt x="2153" y="2083"/>
                </a:lnTo>
                <a:lnTo>
                  <a:pt x="2182" y="2097"/>
                </a:lnTo>
                <a:lnTo>
                  <a:pt x="2207" y="2116"/>
                </a:lnTo>
                <a:lnTo>
                  <a:pt x="2230" y="2139"/>
                </a:lnTo>
                <a:lnTo>
                  <a:pt x="2248" y="2165"/>
                </a:lnTo>
                <a:lnTo>
                  <a:pt x="2262" y="2194"/>
                </a:lnTo>
                <a:lnTo>
                  <a:pt x="2271" y="2226"/>
                </a:lnTo>
                <a:lnTo>
                  <a:pt x="2274" y="2259"/>
                </a:lnTo>
                <a:lnTo>
                  <a:pt x="2274" y="2512"/>
                </a:lnTo>
                <a:lnTo>
                  <a:pt x="2271" y="2545"/>
                </a:lnTo>
                <a:lnTo>
                  <a:pt x="2262" y="2578"/>
                </a:lnTo>
                <a:lnTo>
                  <a:pt x="2248" y="2607"/>
                </a:lnTo>
                <a:lnTo>
                  <a:pt x="2230" y="2633"/>
                </a:lnTo>
                <a:lnTo>
                  <a:pt x="2207" y="2655"/>
                </a:lnTo>
                <a:lnTo>
                  <a:pt x="2182" y="2674"/>
                </a:lnTo>
                <a:lnTo>
                  <a:pt x="2153" y="2688"/>
                </a:lnTo>
                <a:lnTo>
                  <a:pt x="2120" y="2696"/>
                </a:lnTo>
                <a:lnTo>
                  <a:pt x="2087" y="2700"/>
                </a:lnTo>
                <a:lnTo>
                  <a:pt x="1452" y="2700"/>
                </a:lnTo>
                <a:lnTo>
                  <a:pt x="1418" y="2696"/>
                </a:lnTo>
                <a:lnTo>
                  <a:pt x="1387" y="2688"/>
                </a:lnTo>
                <a:lnTo>
                  <a:pt x="1358" y="2674"/>
                </a:lnTo>
                <a:lnTo>
                  <a:pt x="1331" y="2655"/>
                </a:lnTo>
                <a:lnTo>
                  <a:pt x="1308" y="2633"/>
                </a:lnTo>
                <a:lnTo>
                  <a:pt x="1290" y="2607"/>
                </a:lnTo>
                <a:lnTo>
                  <a:pt x="1276" y="2578"/>
                </a:lnTo>
                <a:lnTo>
                  <a:pt x="1267" y="2545"/>
                </a:lnTo>
                <a:lnTo>
                  <a:pt x="1264" y="2512"/>
                </a:lnTo>
                <a:lnTo>
                  <a:pt x="1264" y="2259"/>
                </a:lnTo>
                <a:lnTo>
                  <a:pt x="1267" y="2226"/>
                </a:lnTo>
                <a:lnTo>
                  <a:pt x="1276" y="2194"/>
                </a:lnTo>
                <a:lnTo>
                  <a:pt x="1290" y="2165"/>
                </a:lnTo>
                <a:lnTo>
                  <a:pt x="1308" y="2139"/>
                </a:lnTo>
                <a:lnTo>
                  <a:pt x="1331" y="2116"/>
                </a:lnTo>
                <a:lnTo>
                  <a:pt x="1358" y="2097"/>
                </a:lnTo>
                <a:lnTo>
                  <a:pt x="1387" y="2083"/>
                </a:lnTo>
                <a:lnTo>
                  <a:pt x="1418" y="2074"/>
                </a:lnTo>
                <a:lnTo>
                  <a:pt x="1452" y="2072"/>
                </a:lnTo>
                <a:lnTo>
                  <a:pt x="1688" y="2072"/>
                </a:lnTo>
                <a:lnTo>
                  <a:pt x="1688" y="1748"/>
                </a:lnTo>
                <a:lnTo>
                  <a:pt x="803" y="1748"/>
                </a:lnTo>
                <a:lnTo>
                  <a:pt x="767" y="1750"/>
                </a:lnTo>
                <a:lnTo>
                  <a:pt x="735" y="1759"/>
                </a:lnTo>
                <a:lnTo>
                  <a:pt x="704" y="1772"/>
                </a:lnTo>
                <a:lnTo>
                  <a:pt x="676" y="1789"/>
                </a:lnTo>
                <a:lnTo>
                  <a:pt x="650" y="1811"/>
                </a:lnTo>
                <a:lnTo>
                  <a:pt x="628" y="1837"/>
                </a:lnTo>
                <a:lnTo>
                  <a:pt x="611" y="1865"/>
                </a:lnTo>
                <a:lnTo>
                  <a:pt x="598" y="1896"/>
                </a:lnTo>
                <a:lnTo>
                  <a:pt x="590" y="1929"/>
                </a:lnTo>
                <a:lnTo>
                  <a:pt x="586" y="1964"/>
                </a:lnTo>
                <a:lnTo>
                  <a:pt x="586" y="2072"/>
                </a:lnTo>
                <a:lnTo>
                  <a:pt x="823" y="2072"/>
                </a:lnTo>
                <a:lnTo>
                  <a:pt x="856" y="2074"/>
                </a:lnTo>
                <a:lnTo>
                  <a:pt x="889" y="2084"/>
                </a:lnTo>
                <a:lnTo>
                  <a:pt x="918" y="2097"/>
                </a:lnTo>
                <a:lnTo>
                  <a:pt x="943" y="2116"/>
                </a:lnTo>
                <a:lnTo>
                  <a:pt x="966" y="2139"/>
                </a:lnTo>
                <a:lnTo>
                  <a:pt x="984" y="2165"/>
                </a:lnTo>
                <a:lnTo>
                  <a:pt x="998" y="2194"/>
                </a:lnTo>
                <a:lnTo>
                  <a:pt x="1007" y="2226"/>
                </a:lnTo>
                <a:lnTo>
                  <a:pt x="1010" y="2259"/>
                </a:lnTo>
                <a:lnTo>
                  <a:pt x="1010" y="2512"/>
                </a:lnTo>
                <a:lnTo>
                  <a:pt x="1007" y="2545"/>
                </a:lnTo>
                <a:lnTo>
                  <a:pt x="998" y="2578"/>
                </a:lnTo>
                <a:lnTo>
                  <a:pt x="984" y="2607"/>
                </a:lnTo>
                <a:lnTo>
                  <a:pt x="966" y="2633"/>
                </a:lnTo>
                <a:lnTo>
                  <a:pt x="943" y="2655"/>
                </a:lnTo>
                <a:lnTo>
                  <a:pt x="918" y="2674"/>
                </a:lnTo>
                <a:lnTo>
                  <a:pt x="889" y="2688"/>
                </a:lnTo>
                <a:lnTo>
                  <a:pt x="856" y="2696"/>
                </a:lnTo>
                <a:lnTo>
                  <a:pt x="823" y="2700"/>
                </a:lnTo>
                <a:lnTo>
                  <a:pt x="187" y="2700"/>
                </a:lnTo>
                <a:lnTo>
                  <a:pt x="154" y="2696"/>
                </a:lnTo>
                <a:lnTo>
                  <a:pt x="123" y="2688"/>
                </a:lnTo>
                <a:lnTo>
                  <a:pt x="93" y="2674"/>
                </a:lnTo>
                <a:lnTo>
                  <a:pt x="67" y="2655"/>
                </a:lnTo>
                <a:lnTo>
                  <a:pt x="44" y="2633"/>
                </a:lnTo>
                <a:lnTo>
                  <a:pt x="26" y="2607"/>
                </a:lnTo>
                <a:lnTo>
                  <a:pt x="12" y="2578"/>
                </a:lnTo>
                <a:lnTo>
                  <a:pt x="3" y="2545"/>
                </a:lnTo>
                <a:lnTo>
                  <a:pt x="0" y="2512"/>
                </a:lnTo>
                <a:lnTo>
                  <a:pt x="0" y="2259"/>
                </a:lnTo>
                <a:lnTo>
                  <a:pt x="3" y="2226"/>
                </a:lnTo>
                <a:lnTo>
                  <a:pt x="12" y="2194"/>
                </a:lnTo>
                <a:lnTo>
                  <a:pt x="26" y="2165"/>
                </a:lnTo>
                <a:lnTo>
                  <a:pt x="44" y="2139"/>
                </a:lnTo>
                <a:lnTo>
                  <a:pt x="67" y="2116"/>
                </a:lnTo>
                <a:lnTo>
                  <a:pt x="93" y="2097"/>
                </a:lnTo>
                <a:lnTo>
                  <a:pt x="123" y="2084"/>
                </a:lnTo>
                <a:lnTo>
                  <a:pt x="154" y="2074"/>
                </a:lnTo>
                <a:lnTo>
                  <a:pt x="187" y="2072"/>
                </a:lnTo>
                <a:lnTo>
                  <a:pt x="424" y="2072"/>
                </a:lnTo>
                <a:lnTo>
                  <a:pt x="424" y="1964"/>
                </a:lnTo>
                <a:lnTo>
                  <a:pt x="427" y="1917"/>
                </a:lnTo>
                <a:lnTo>
                  <a:pt x="436" y="1870"/>
                </a:lnTo>
                <a:lnTo>
                  <a:pt x="449" y="1827"/>
                </a:lnTo>
                <a:lnTo>
                  <a:pt x="468" y="1786"/>
                </a:lnTo>
                <a:lnTo>
                  <a:pt x="492" y="1747"/>
                </a:lnTo>
                <a:lnTo>
                  <a:pt x="520" y="1712"/>
                </a:lnTo>
                <a:lnTo>
                  <a:pt x="551" y="1680"/>
                </a:lnTo>
                <a:lnTo>
                  <a:pt x="586" y="1652"/>
                </a:lnTo>
                <a:lnTo>
                  <a:pt x="624" y="1629"/>
                </a:lnTo>
                <a:lnTo>
                  <a:pt x="666" y="1610"/>
                </a:lnTo>
                <a:lnTo>
                  <a:pt x="709" y="1596"/>
                </a:lnTo>
                <a:lnTo>
                  <a:pt x="755" y="1588"/>
                </a:lnTo>
                <a:lnTo>
                  <a:pt x="803" y="1584"/>
                </a:lnTo>
                <a:lnTo>
                  <a:pt x="1688" y="1584"/>
                </a:lnTo>
                <a:lnTo>
                  <a:pt x="1688" y="1150"/>
                </a:lnTo>
                <a:lnTo>
                  <a:pt x="1116" y="1150"/>
                </a:lnTo>
                <a:lnTo>
                  <a:pt x="1071" y="1146"/>
                </a:lnTo>
                <a:lnTo>
                  <a:pt x="1030" y="1138"/>
                </a:lnTo>
                <a:lnTo>
                  <a:pt x="989" y="1124"/>
                </a:lnTo>
                <a:lnTo>
                  <a:pt x="951" y="1104"/>
                </a:lnTo>
                <a:lnTo>
                  <a:pt x="917" y="1081"/>
                </a:lnTo>
                <a:lnTo>
                  <a:pt x="885" y="1054"/>
                </a:lnTo>
                <a:lnTo>
                  <a:pt x="857" y="1022"/>
                </a:lnTo>
                <a:lnTo>
                  <a:pt x="834" y="987"/>
                </a:lnTo>
                <a:lnTo>
                  <a:pt x="815" y="949"/>
                </a:lnTo>
                <a:lnTo>
                  <a:pt x="801" y="909"/>
                </a:lnTo>
                <a:lnTo>
                  <a:pt x="793" y="866"/>
                </a:lnTo>
                <a:lnTo>
                  <a:pt x="790" y="822"/>
                </a:lnTo>
                <a:lnTo>
                  <a:pt x="790" y="328"/>
                </a:lnTo>
                <a:lnTo>
                  <a:pt x="793" y="283"/>
                </a:lnTo>
                <a:lnTo>
                  <a:pt x="801" y="241"/>
                </a:lnTo>
                <a:lnTo>
                  <a:pt x="815" y="201"/>
                </a:lnTo>
                <a:lnTo>
                  <a:pt x="834" y="163"/>
                </a:lnTo>
                <a:lnTo>
                  <a:pt x="857" y="127"/>
                </a:lnTo>
                <a:lnTo>
                  <a:pt x="885" y="96"/>
                </a:lnTo>
                <a:lnTo>
                  <a:pt x="917" y="68"/>
                </a:lnTo>
                <a:lnTo>
                  <a:pt x="951" y="45"/>
                </a:lnTo>
                <a:lnTo>
                  <a:pt x="989" y="26"/>
                </a:lnTo>
                <a:lnTo>
                  <a:pt x="1030" y="12"/>
                </a:lnTo>
                <a:lnTo>
                  <a:pt x="1071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algn="ctr"/>
            <a:endParaRPr lang="en-US" sz="1400"/>
          </a:p>
        </p:txBody>
      </p:sp>
      <p:pic>
        <p:nvPicPr>
          <p:cNvPr id="84" name="图片 4">
            <a:extLst>
              <a:ext uri="{FF2B5EF4-FFF2-40B4-BE49-F238E27FC236}">
                <a16:creationId xmlns:a16="http://schemas.microsoft.com/office/drawing/2014/main" id="{8B785A79-28B2-4B45-A2AA-41141D35C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7987" y="1902632"/>
            <a:ext cx="380745" cy="69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614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CF53ED4-1B46-1C41-9373-C5950E77B786}"/>
              </a:ext>
            </a:extLst>
          </p:cNvPr>
          <p:cNvSpPr txBox="1"/>
          <p:nvPr/>
        </p:nvSpPr>
        <p:spPr>
          <a:xfrm>
            <a:off x="2222642" y="743042"/>
            <a:ext cx="9906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kumimoji="1" lang="zh-CN" altLang="en-US" sz="36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研发</a:t>
            </a:r>
            <a:r>
              <a:rPr kumimoji="1" lang="en-US" altLang="zh-CN" sz="3600" b="1" dirty="0" err="1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DolphinScheduler</a:t>
            </a:r>
            <a:r>
              <a:rPr kumimoji="1" lang="zh-CN" altLang="en-US" sz="36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的背景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3690013-7F4A-BC48-B097-1D19BEF54F8E}"/>
              </a:ext>
            </a:extLst>
          </p:cNvPr>
          <p:cNvGrpSpPr/>
          <p:nvPr/>
        </p:nvGrpSpPr>
        <p:grpSpPr>
          <a:xfrm>
            <a:off x="2222642" y="1412776"/>
            <a:ext cx="7257734" cy="5400600"/>
            <a:chOff x="1430554" y="1355592"/>
            <a:chExt cx="6629713" cy="4877237"/>
          </a:xfrm>
        </p:grpSpPr>
        <p:grpSp>
          <p:nvGrpSpPr>
            <p:cNvPr id="126" name="组合 191">
              <a:extLst>
                <a:ext uri="{FF2B5EF4-FFF2-40B4-BE49-F238E27FC236}">
                  <a16:creationId xmlns:a16="http://schemas.microsoft.com/office/drawing/2014/main" id="{1442FB8D-9FC6-C14A-892A-4C3F2A47577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578714" y="1355592"/>
              <a:ext cx="6481553" cy="4877237"/>
              <a:chOff x="2246727" y="625320"/>
              <a:chExt cx="8317552" cy="6258787"/>
            </a:xfrm>
          </p:grpSpPr>
          <p:grpSp>
            <p:nvGrpSpPr>
              <p:cNvPr id="134" name="Group 4">
                <a:extLst>
                  <a:ext uri="{FF2B5EF4-FFF2-40B4-BE49-F238E27FC236}">
                    <a16:creationId xmlns:a16="http://schemas.microsoft.com/office/drawing/2014/main" id="{9437A893-8CA4-7844-A7AC-71EAB7A17C9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650383" y="625320"/>
                <a:ext cx="4899529" cy="5325414"/>
                <a:chOff x="1513" y="29"/>
                <a:chExt cx="2646" cy="2876"/>
              </a:xfrm>
            </p:grpSpPr>
            <p:sp>
              <p:nvSpPr>
                <p:cNvPr id="183" name="Freeform 5">
                  <a:extLst>
                    <a:ext uri="{FF2B5EF4-FFF2-40B4-BE49-F238E27FC236}">
                      <a16:creationId xmlns:a16="http://schemas.microsoft.com/office/drawing/2014/main" id="{DB07A05F-3F73-514A-8D47-DE3947F9AE1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27" y="29"/>
                  <a:ext cx="1136" cy="2582"/>
                </a:xfrm>
                <a:custGeom>
                  <a:avLst/>
                  <a:gdLst>
                    <a:gd name="T0" fmla="*/ 61 w 1007"/>
                    <a:gd name="T1" fmla="*/ 146 h 2288"/>
                    <a:gd name="T2" fmla="*/ 147 w 1007"/>
                    <a:gd name="T3" fmla="*/ 60 h 2288"/>
                    <a:gd name="T4" fmla="*/ 233 w 1007"/>
                    <a:gd name="T5" fmla="*/ 146 h 2288"/>
                    <a:gd name="T6" fmla="*/ 147 w 1007"/>
                    <a:gd name="T7" fmla="*/ 233 h 2288"/>
                    <a:gd name="T8" fmla="*/ 61 w 1007"/>
                    <a:gd name="T9" fmla="*/ 146 h 2288"/>
                    <a:gd name="T10" fmla="*/ 0 w 1007"/>
                    <a:gd name="T11" fmla="*/ 146 h 2288"/>
                    <a:gd name="T12" fmla="*/ 147 w 1007"/>
                    <a:gd name="T13" fmla="*/ 293 h 2288"/>
                    <a:gd name="T14" fmla="*/ 291 w 1007"/>
                    <a:gd name="T15" fmla="*/ 171 h 2288"/>
                    <a:gd name="T16" fmla="*/ 728 w 1007"/>
                    <a:gd name="T17" fmla="*/ 171 h 2288"/>
                    <a:gd name="T18" fmla="*/ 957 w 1007"/>
                    <a:gd name="T19" fmla="*/ 351 h 2288"/>
                    <a:gd name="T20" fmla="*/ 957 w 1007"/>
                    <a:gd name="T21" fmla="*/ 2288 h 2288"/>
                    <a:gd name="T22" fmla="*/ 1007 w 1007"/>
                    <a:gd name="T23" fmla="*/ 2288 h 2288"/>
                    <a:gd name="T24" fmla="*/ 1007 w 1007"/>
                    <a:gd name="T25" fmla="*/ 351 h 2288"/>
                    <a:gd name="T26" fmla="*/ 914 w 1007"/>
                    <a:gd name="T27" fmla="*/ 170 h 2288"/>
                    <a:gd name="T28" fmla="*/ 728 w 1007"/>
                    <a:gd name="T29" fmla="*/ 122 h 2288"/>
                    <a:gd name="T30" fmla="*/ 291 w 1007"/>
                    <a:gd name="T31" fmla="*/ 122 h 2288"/>
                    <a:gd name="T32" fmla="*/ 147 w 1007"/>
                    <a:gd name="T33" fmla="*/ 0 h 2288"/>
                    <a:gd name="T34" fmla="*/ 0 w 1007"/>
                    <a:gd name="T35" fmla="*/ 146 h 2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007" h="2288">
                      <a:moveTo>
                        <a:pt x="61" y="146"/>
                      </a:moveTo>
                      <a:cubicBezTo>
                        <a:pt x="61" y="99"/>
                        <a:pt x="99" y="60"/>
                        <a:pt x="147" y="60"/>
                      </a:cubicBezTo>
                      <a:cubicBezTo>
                        <a:pt x="194" y="60"/>
                        <a:pt x="233" y="99"/>
                        <a:pt x="233" y="146"/>
                      </a:cubicBezTo>
                      <a:cubicBezTo>
                        <a:pt x="233" y="194"/>
                        <a:pt x="194" y="233"/>
                        <a:pt x="147" y="233"/>
                      </a:cubicBezTo>
                      <a:cubicBezTo>
                        <a:pt x="99" y="233"/>
                        <a:pt x="61" y="194"/>
                        <a:pt x="61" y="146"/>
                      </a:cubicBezTo>
                      <a:moveTo>
                        <a:pt x="0" y="146"/>
                      </a:moveTo>
                      <a:cubicBezTo>
                        <a:pt x="0" y="227"/>
                        <a:pt x="66" y="293"/>
                        <a:pt x="147" y="293"/>
                      </a:cubicBezTo>
                      <a:cubicBezTo>
                        <a:pt x="219" y="293"/>
                        <a:pt x="279" y="240"/>
                        <a:pt x="291" y="171"/>
                      </a:cubicBezTo>
                      <a:cubicBezTo>
                        <a:pt x="728" y="171"/>
                        <a:pt x="728" y="171"/>
                        <a:pt x="728" y="171"/>
                      </a:cubicBezTo>
                      <a:cubicBezTo>
                        <a:pt x="797" y="171"/>
                        <a:pt x="957" y="189"/>
                        <a:pt x="957" y="351"/>
                      </a:cubicBezTo>
                      <a:cubicBezTo>
                        <a:pt x="957" y="2288"/>
                        <a:pt x="957" y="2288"/>
                        <a:pt x="957" y="2288"/>
                      </a:cubicBezTo>
                      <a:cubicBezTo>
                        <a:pt x="1007" y="2288"/>
                        <a:pt x="1007" y="2288"/>
                        <a:pt x="1007" y="2288"/>
                      </a:cubicBezTo>
                      <a:cubicBezTo>
                        <a:pt x="1007" y="351"/>
                        <a:pt x="1007" y="351"/>
                        <a:pt x="1007" y="351"/>
                      </a:cubicBezTo>
                      <a:cubicBezTo>
                        <a:pt x="1007" y="272"/>
                        <a:pt x="975" y="210"/>
                        <a:pt x="914" y="170"/>
                      </a:cubicBezTo>
                      <a:cubicBezTo>
                        <a:pt x="854" y="130"/>
                        <a:pt x="780" y="122"/>
                        <a:pt x="728" y="122"/>
                      </a:cubicBezTo>
                      <a:cubicBezTo>
                        <a:pt x="291" y="122"/>
                        <a:pt x="291" y="122"/>
                        <a:pt x="291" y="122"/>
                      </a:cubicBezTo>
                      <a:cubicBezTo>
                        <a:pt x="279" y="53"/>
                        <a:pt x="219" y="0"/>
                        <a:pt x="147" y="0"/>
                      </a:cubicBezTo>
                      <a:cubicBezTo>
                        <a:pt x="66" y="0"/>
                        <a:pt x="0" y="66"/>
                        <a:pt x="0" y="146"/>
                      </a:cubicBezTo>
                    </a:path>
                  </a:pathLst>
                </a:custGeom>
                <a:solidFill>
                  <a:srgbClr val="95B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84" name="Freeform 7">
                  <a:extLst>
                    <a:ext uri="{FF2B5EF4-FFF2-40B4-BE49-F238E27FC236}">
                      <a16:creationId xmlns:a16="http://schemas.microsoft.com/office/drawing/2014/main" id="{095F4C78-90DB-5248-8192-451E3910121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27" y="889"/>
                  <a:ext cx="1029" cy="1716"/>
                </a:xfrm>
                <a:custGeom>
                  <a:avLst/>
                  <a:gdLst>
                    <a:gd name="T0" fmla="*/ 61 w 912"/>
                    <a:gd name="T1" fmla="*/ 146 h 1520"/>
                    <a:gd name="T2" fmla="*/ 147 w 912"/>
                    <a:gd name="T3" fmla="*/ 60 h 1520"/>
                    <a:gd name="T4" fmla="*/ 233 w 912"/>
                    <a:gd name="T5" fmla="*/ 146 h 1520"/>
                    <a:gd name="T6" fmla="*/ 147 w 912"/>
                    <a:gd name="T7" fmla="*/ 232 h 1520"/>
                    <a:gd name="T8" fmla="*/ 61 w 912"/>
                    <a:gd name="T9" fmla="*/ 146 h 1520"/>
                    <a:gd name="T10" fmla="*/ 0 w 912"/>
                    <a:gd name="T11" fmla="*/ 146 h 1520"/>
                    <a:gd name="T12" fmla="*/ 147 w 912"/>
                    <a:gd name="T13" fmla="*/ 292 h 1520"/>
                    <a:gd name="T14" fmla="*/ 290 w 912"/>
                    <a:gd name="T15" fmla="*/ 174 h 1520"/>
                    <a:gd name="T16" fmla="*/ 673 w 912"/>
                    <a:gd name="T17" fmla="*/ 174 h 1520"/>
                    <a:gd name="T18" fmla="*/ 862 w 912"/>
                    <a:gd name="T19" fmla="*/ 317 h 1520"/>
                    <a:gd name="T20" fmla="*/ 862 w 912"/>
                    <a:gd name="T21" fmla="*/ 1520 h 1520"/>
                    <a:gd name="T22" fmla="*/ 912 w 912"/>
                    <a:gd name="T23" fmla="*/ 1520 h 1520"/>
                    <a:gd name="T24" fmla="*/ 912 w 912"/>
                    <a:gd name="T25" fmla="*/ 317 h 1520"/>
                    <a:gd name="T26" fmla="*/ 673 w 912"/>
                    <a:gd name="T27" fmla="*/ 125 h 1520"/>
                    <a:gd name="T28" fmla="*/ 292 w 912"/>
                    <a:gd name="T29" fmla="*/ 125 h 1520"/>
                    <a:gd name="T30" fmla="*/ 147 w 912"/>
                    <a:gd name="T31" fmla="*/ 0 h 1520"/>
                    <a:gd name="T32" fmla="*/ 0 w 912"/>
                    <a:gd name="T33" fmla="*/ 146 h 15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912" h="1520">
                      <a:moveTo>
                        <a:pt x="61" y="146"/>
                      </a:moveTo>
                      <a:cubicBezTo>
                        <a:pt x="61" y="99"/>
                        <a:pt x="99" y="60"/>
                        <a:pt x="147" y="60"/>
                      </a:cubicBezTo>
                      <a:cubicBezTo>
                        <a:pt x="194" y="60"/>
                        <a:pt x="233" y="99"/>
                        <a:pt x="233" y="146"/>
                      </a:cubicBezTo>
                      <a:cubicBezTo>
                        <a:pt x="233" y="194"/>
                        <a:pt x="194" y="232"/>
                        <a:pt x="147" y="232"/>
                      </a:cubicBezTo>
                      <a:cubicBezTo>
                        <a:pt x="99" y="232"/>
                        <a:pt x="61" y="194"/>
                        <a:pt x="61" y="146"/>
                      </a:cubicBezTo>
                      <a:moveTo>
                        <a:pt x="0" y="146"/>
                      </a:moveTo>
                      <a:cubicBezTo>
                        <a:pt x="0" y="227"/>
                        <a:pt x="66" y="292"/>
                        <a:pt x="147" y="292"/>
                      </a:cubicBezTo>
                      <a:cubicBezTo>
                        <a:pt x="218" y="292"/>
                        <a:pt x="277" y="241"/>
                        <a:pt x="290" y="174"/>
                      </a:cubicBezTo>
                      <a:cubicBezTo>
                        <a:pt x="673" y="174"/>
                        <a:pt x="673" y="174"/>
                        <a:pt x="673" y="174"/>
                      </a:cubicBezTo>
                      <a:cubicBezTo>
                        <a:pt x="844" y="174"/>
                        <a:pt x="862" y="274"/>
                        <a:pt x="862" y="317"/>
                      </a:cubicBezTo>
                      <a:cubicBezTo>
                        <a:pt x="862" y="1520"/>
                        <a:pt x="862" y="1520"/>
                        <a:pt x="862" y="1520"/>
                      </a:cubicBezTo>
                      <a:cubicBezTo>
                        <a:pt x="912" y="1520"/>
                        <a:pt x="912" y="1520"/>
                        <a:pt x="912" y="1520"/>
                      </a:cubicBezTo>
                      <a:cubicBezTo>
                        <a:pt x="912" y="317"/>
                        <a:pt x="912" y="317"/>
                        <a:pt x="912" y="317"/>
                      </a:cubicBezTo>
                      <a:cubicBezTo>
                        <a:pt x="912" y="199"/>
                        <a:pt x="820" y="125"/>
                        <a:pt x="673" y="125"/>
                      </a:cubicBezTo>
                      <a:cubicBezTo>
                        <a:pt x="292" y="125"/>
                        <a:pt x="292" y="125"/>
                        <a:pt x="292" y="125"/>
                      </a:cubicBezTo>
                      <a:cubicBezTo>
                        <a:pt x="281" y="54"/>
                        <a:pt x="220" y="0"/>
                        <a:pt x="147" y="0"/>
                      </a:cubicBezTo>
                      <a:cubicBezTo>
                        <a:pt x="66" y="0"/>
                        <a:pt x="0" y="65"/>
                        <a:pt x="0" y="146"/>
                      </a:cubicBezTo>
                    </a:path>
                  </a:pathLst>
                </a:custGeom>
                <a:solidFill>
                  <a:srgbClr val="7DDB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85" name="Freeform 9">
                  <a:extLst>
                    <a:ext uri="{FF2B5EF4-FFF2-40B4-BE49-F238E27FC236}">
                      <a16:creationId xmlns:a16="http://schemas.microsoft.com/office/drawing/2014/main" id="{6C054ADE-3524-414F-BB83-7F674294615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27" y="1735"/>
                  <a:ext cx="928" cy="873"/>
                </a:xfrm>
                <a:custGeom>
                  <a:avLst/>
                  <a:gdLst>
                    <a:gd name="T0" fmla="*/ 61 w 823"/>
                    <a:gd name="T1" fmla="*/ 147 h 774"/>
                    <a:gd name="T2" fmla="*/ 147 w 823"/>
                    <a:gd name="T3" fmla="*/ 60 h 774"/>
                    <a:gd name="T4" fmla="*/ 233 w 823"/>
                    <a:gd name="T5" fmla="*/ 147 h 774"/>
                    <a:gd name="T6" fmla="*/ 147 w 823"/>
                    <a:gd name="T7" fmla="*/ 233 h 774"/>
                    <a:gd name="T8" fmla="*/ 61 w 823"/>
                    <a:gd name="T9" fmla="*/ 147 h 774"/>
                    <a:gd name="T10" fmla="*/ 0 w 823"/>
                    <a:gd name="T11" fmla="*/ 147 h 774"/>
                    <a:gd name="T12" fmla="*/ 147 w 823"/>
                    <a:gd name="T13" fmla="*/ 293 h 774"/>
                    <a:gd name="T14" fmla="*/ 289 w 823"/>
                    <a:gd name="T15" fmla="*/ 180 h 774"/>
                    <a:gd name="T16" fmla="*/ 581 w 823"/>
                    <a:gd name="T17" fmla="*/ 180 h 774"/>
                    <a:gd name="T18" fmla="*/ 774 w 823"/>
                    <a:gd name="T19" fmla="*/ 330 h 774"/>
                    <a:gd name="T20" fmla="*/ 774 w 823"/>
                    <a:gd name="T21" fmla="*/ 774 h 774"/>
                    <a:gd name="T22" fmla="*/ 823 w 823"/>
                    <a:gd name="T23" fmla="*/ 774 h 774"/>
                    <a:gd name="T24" fmla="*/ 823 w 823"/>
                    <a:gd name="T25" fmla="*/ 330 h 774"/>
                    <a:gd name="T26" fmla="*/ 778 w 823"/>
                    <a:gd name="T27" fmla="*/ 203 h 774"/>
                    <a:gd name="T28" fmla="*/ 581 w 823"/>
                    <a:gd name="T29" fmla="*/ 131 h 774"/>
                    <a:gd name="T30" fmla="*/ 292 w 823"/>
                    <a:gd name="T31" fmla="*/ 131 h 774"/>
                    <a:gd name="T32" fmla="*/ 147 w 823"/>
                    <a:gd name="T33" fmla="*/ 0 h 774"/>
                    <a:gd name="T34" fmla="*/ 0 w 823"/>
                    <a:gd name="T35" fmla="*/ 147 h 7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823" h="774">
                      <a:moveTo>
                        <a:pt x="61" y="147"/>
                      </a:moveTo>
                      <a:cubicBezTo>
                        <a:pt x="61" y="99"/>
                        <a:pt x="99" y="60"/>
                        <a:pt x="147" y="60"/>
                      </a:cubicBezTo>
                      <a:cubicBezTo>
                        <a:pt x="194" y="60"/>
                        <a:pt x="233" y="99"/>
                        <a:pt x="233" y="147"/>
                      </a:cubicBezTo>
                      <a:cubicBezTo>
                        <a:pt x="233" y="194"/>
                        <a:pt x="194" y="233"/>
                        <a:pt x="147" y="233"/>
                      </a:cubicBezTo>
                      <a:cubicBezTo>
                        <a:pt x="99" y="233"/>
                        <a:pt x="61" y="194"/>
                        <a:pt x="61" y="147"/>
                      </a:cubicBezTo>
                      <a:moveTo>
                        <a:pt x="0" y="147"/>
                      </a:moveTo>
                      <a:cubicBezTo>
                        <a:pt x="0" y="227"/>
                        <a:pt x="66" y="293"/>
                        <a:pt x="147" y="293"/>
                      </a:cubicBezTo>
                      <a:cubicBezTo>
                        <a:pt x="216" y="293"/>
                        <a:pt x="274" y="245"/>
                        <a:pt x="289" y="180"/>
                      </a:cubicBezTo>
                      <a:cubicBezTo>
                        <a:pt x="581" y="180"/>
                        <a:pt x="581" y="180"/>
                        <a:pt x="581" y="180"/>
                      </a:cubicBezTo>
                      <a:cubicBezTo>
                        <a:pt x="653" y="180"/>
                        <a:pt x="774" y="200"/>
                        <a:pt x="774" y="330"/>
                      </a:cubicBezTo>
                      <a:cubicBezTo>
                        <a:pt x="774" y="774"/>
                        <a:pt x="774" y="774"/>
                        <a:pt x="774" y="774"/>
                      </a:cubicBezTo>
                      <a:cubicBezTo>
                        <a:pt x="823" y="774"/>
                        <a:pt x="823" y="774"/>
                        <a:pt x="823" y="774"/>
                      </a:cubicBezTo>
                      <a:cubicBezTo>
                        <a:pt x="823" y="330"/>
                        <a:pt x="823" y="330"/>
                        <a:pt x="823" y="330"/>
                      </a:cubicBezTo>
                      <a:cubicBezTo>
                        <a:pt x="823" y="295"/>
                        <a:pt x="815" y="245"/>
                        <a:pt x="778" y="203"/>
                      </a:cubicBezTo>
                      <a:cubicBezTo>
                        <a:pt x="737" y="155"/>
                        <a:pt x="671" y="131"/>
                        <a:pt x="581" y="131"/>
                      </a:cubicBezTo>
                      <a:cubicBezTo>
                        <a:pt x="292" y="131"/>
                        <a:pt x="292" y="131"/>
                        <a:pt x="292" y="131"/>
                      </a:cubicBezTo>
                      <a:cubicBezTo>
                        <a:pt x="285" y="58"/>
                        <a:pt x="222" y="0"/>
                        <a:pt x="147" y="0"/>
                      </a:cubicBezTo>
                      <a:cubicBezTo>
                        <a:pt x="66" y="0"/>
                        <a:pt x="0" y="66"/>
                        <a:pt x="0" y="147"/>
                      </a:cubicBezTo>
                    </a:path>
                  </a:pathLst>
                </a:custGeom>
                <a:solidFill>
                  <a:srgbClr val="7DDB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86" name="Freeform 11">
                  <a:extLst>
                    <a:ext uri="{FF2B5EF4-FFF2-40B4-BE49-F238E27FC236}">
                      <a16:creationId xmlns:a16="http://schemas.microsoft.com/office/drawing/2014/main" id="{3B94ED95-2B86-3041-BFC5-B030C9ED06A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906" y="472"/>
                  <a:ext cx="1040" cy="2133"/>
                </a:xfrm>
                <a:custGeom>
                  <a:avLst/>
                  <a:gdLst>
                    <a:gd name="T0" fmla="*/ 689 w 921"/>
                    <a:gd name="T1" fmla="*/ 146 h 1890"/>
                    <a:gd name="T2" fmla="*/ 775 w 921"/>
                    <a:gd name="T3" fmla="*/ 60 h 1890"/>
                    <a:gd name="T4" fmla="*/ 861 w 921"/>
                    <a:gd name="T5" fmla="*/ 146 h 1890"/>
                    <a:gd name="T6" fmla="*/ 775 w 921"/>
                    <a:gd name="T7" fmla="*/ 232 h 1890"/>
                    <a:gd name="T8" fmla="*/ 689 w 921"/>
                    <a:gd name="T9" fmla="*/ 146 h 1890"/>
                    <a:gd name="T10" fmla="*/ 632 w 921"/>
                    <a:gd name="T11" fmla="*/ 115 h 1890"/>
                    <a:gd name="T12" fmla="*/ 252 w 921"/>
                    <a:gd name="T13" fmla="*/ 115 h 1890"/>
                    <a:gd name="T14" fmla="*/ 7 w 921"/>
                    <a:gd name="T15" fmla="*/ 294 h 1890"/>
                    <a:gd name="T16" fmla="*/ 7 w 921"/>
                    <a:gd name="T17" fmla="*/ 1890 h 1890"/>
                    <a:gd name="T18" fmla="*/ 56 w 921"/>
                    <a:gd name="T19" fmla="*/ 1890 h 1890"/>
                    <a:gd name="T20" fmla="*/ 56 w 921"/>
                    <a:gd name="T21" fmla="*/ 298 h 1890"/>
                    <a:gd name="T22" fmla="*/ 252 w 921"/>
                    <a:gd name="T23" fmla="*/ 165 h 1890"/>
                    <a:gd name="T24" fmla="*/ 630 w 921"/>
                    <a:gd name="T25" fmla="*/ 165 h 1890"/>
                    <a:gd name="T26" fmla="*/ 775 w 921"/>
                    <a:gd name="T27" fmla="*/ 292 h 1890"/>
                    <a:gd name="T28" fmla="*/ 921 w 921"/>
                    <a:gd name="T29" fmla="*/ 146 h 1890"/>
                    <a:gd name="T30" fmla="*/ 775 w 921"/>
                    <a:gd name="T31" fmla="*/ 0 h 1890"/>
                    <a:gd name="T32" fmla="*/ 632 w 921"/>
                    <a:gd name="T33" fmla="*/ 115 h 18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921" h="1890">
                      <a:moveTo>
                        <a:pt x="689" y="146"/>
                      </a:moveTo>
                      <a:cubicBezTo>
                        <a:pt x="689" y="99"/>
                        <a:pt x="728" y="60"/>
                        <a:pt x="775" y="60"/>
                      </a:cubicBezTo>
                      <a:cubicBezTo>
                        <a:pt x="823" y="60"/>
                        <a:pt x="861" y="99"/>
                        <a:pt x="861" y="146"/>
                      </a:cubicBezTo>
                      <a:cubicBezTo>
                        <a:pt x="861" y="194"/>
                        <a:pt x="823" y="232"/>
                        <a:pt x="775" y="232"/>
                      </a:cubicBezTo>
                      <a:cubicBezTo>
                        <a:pt x="728" y="232"/>
                        <a:pt x="689" y="194"/>
                        <a:pt x="689" y="146"/>
                      </a:cubicBezTo>
                      <a:moveTo>
                        <a:pt x="632" y="115"/>
                      </a:moveTo>
                      <a:cubicBezTo>
                        <a:pt x="252" y="115"/>
                        <a:pt x="252" y="115"/>
                        <a:pt x="252" y="115"/>
                      </a:cubicBezTo>
                      <a:cubicBezTo>
                        <a:pt x="87" y="115"/>
                        <a:pt x="16" y="167"/>
                        <a:pt x="7" y="294"/>
                      </a:cubicBezTo>
                      <a:cubicBezTo>
                        <a:pt x="0" y="394"/>
                        <a:pt x="7" y="1829"/>
                        <a:pt x="7" y="1890"/>
                      </a:cubicBezTo>
                      <a:cubicBezTo>
                        <a:pt x="56" y="1890"/>
                        <a:pt x="56" y="1890"/>
                        <a:pt x="56" y="1890"/>
                      </a:cubicBezTo>
                      <a:cubicBezTo>
                        <a:pt x="56" y="1875"/>
                        <a:pt x="50" y="395"/>
                        <a:pt x="56" y="298"/>
                      </a:cubicBezTo>
                      <a:cubicBezTo>
                        <a:pt x="61" y="227"/>
                        <a:pt x="80" y="165"/>
                        <a:pt x="252" y="165"/>
                      </a:cubicBezTo>
                      <a:cubicBezTo>
                        <a:pt x="630" y="165"/>
                        <a:pt x="630" y="165"/>
                        <a:pt x="630" y="165"/>
                      </a:cubicBezTo>
                      <a:cubicBezTo>
                        <a:pt x="639" y="236"/>
                        <a:pt x="701" y="292"/>
                        <a:pt x="775" y="292"/>
                      </a:cubicBezTo>
                      <a:cubicBezTo>
                        <a:pt x="856" y="292"/>
                        <a:pt x="921" y="227"/>
                        <a:pt x="921" y="146"/>
                      </a:cubicBezTo>
                      <a:cubicBezTo>
                        <a:pt x="921" y="65"/>
                        <a:pt x="856" y="0"/>
                        <a:pt x="775" y="0"/>
                      </a:cubicBezTo>
                      <a:cubicBezTo>
                        <a:pt x="705" y="0"/>
                        <a:pt x="646" y="49"/>
                        <a:pt x="632" y="115"/>
                      </a:cubicBezTo>
                    </a:path>
                  </a:pathLst>
                </a:custGeom>
                <a:solidFill>
                  <a:srgbClr val="0280D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87" name="Freeform 13">
                  <a:extLst>
                    <a:ext uri="{FF2B5EF4-FFF2-40B4-BE49-F238E27FC236}">
                      <a16:creationId xmlns:a16="http://schemas.microsoft.com/office/drawing/2014/main" id="{D23ADC98-A5D0-EF4E-8ECC-80C12B1CCFC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011" y="1320"/>
                  <a:ext cx="928" cy="1281"/>
                </a:xfrm>
                <a:custGeom>
                  <a:avLst/>
                  <a:gdLst>
                    <a:gd name="T0" fmla="*/ 590 w 822"/>
                    <a:gd name="T1" fmla="*/ 147 h 1135"/>
                    <a:gd name="T2" fmla="*/ 676 w 822"/>
                    <a:gd name="T3" fmla="*/ 60 h 1135"/>
                    <a:gd name="T4" fmla="*/ 762 w 822"/>
                    <a:gd name="T5" fmla="*/ 147 h 1135"/>
                    <a:gd name="T6" fmla="*/ 676 w 822"/>
                    <a:gd name="T7" fmla="*/ 233 h 1135"/>
                    <a:gd name="T8" fmla="*/ 590 w 822"/>
                    <a:gd name="T9" fmla="*/ 147 h 1135"/>
                    <a:gd name="T10" fmla="*/ 532 w 822"/>
                    <a:gd name="T11" fmla="*/ 122 h 1135"/>
                    <a:gd name="T12" fmla="*/ 202 w 822"/>
                    <a:gd name="T13" fmla="*/ 119 h 1135"/>
                    <a:gd name="T14" fmla="*/ 0 w 822"/>
                    <a:gd name="T15" fmla="*/ 333 h 1135"/>
                    <a:gd name="T16" fmla="*/ 0 w 822"/>
                    <a:gd name="T17" fmla="*/ 1135 h 1135"/>
                    <a:gd name="T18" fmla="*/ 49 w 822"/>
                    <a:gd name="T19" fmla="*/ 1135 h 1135"/>
                    <a:gd name="T20" fmla="*/ 49 w 822"/>
                    <a:gd name="T21" fmla="*/ 333 h 1135"/>
                    <a:gd name="T22" fmla="*/ 202 w 822"/>
                    <a:gd name="T23" fmla="*/ 168 h 1135"/>
                    <a:gd name="T24" fmla="*/ 532 w 822"/>
                    <a:gd name="T25" fmla="*/ 171 h 1135"/>
                    <a:gd name="T26" fmla="*/ 676 w 822"/>
                    <a:gd name="T27" fmla="*/ 293 h 1135"/>
                    <a:gd name="T28" fmla="*/ 822 w 822"/>
                    <a:gd name="T29" fmla="*/ 147 h 1135"/>
                    <a:gd name="T30" fmla="*/ 676 w 822"/>
                    <a:gd name="T31" fmla="*/ 0 h 1135"/>
                    <a:gd name="T32" fmla="*/ 532 w 822"/>
                    <a:gd name="T33" fmla="*/ 122 h 1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822" h="1135">
                      <a:moveTo>
                        <a:pt x="590" y="147"/>
                      </a:moveTo>
                      <a:cubicBezTo>
                        <a:pt x="590" y="99"/>
                        <a:pt x="628" y="60"/>
                        <a:pt x="676" y="60"/>
                      </a:cubicBezTo>
                      <a:cubicBezTo>
                        <a:pt x="723" y="60"/>
                        <a:pt x="762" y="99"/>
                        <a:pt x="762" y="147"/>
                      </a:cubicBezTo>
                      <a:cubicBezTo>
                        <a:pt x="762" y="194"/>
                        <a:pt x="723" y="233"/>
                        <a:pt x="676" y="233"/>
                      </a:cubicBezTo>
                      <a:cubicBezTo>
                        <a:pt x="628" y="233"/>
                        <a:pt x="590" y="194"/>
                        <a:pt x="590" y="147"/>
                      </a:cubicBezTo>
                      <a:moveTo>
                        <a:pt x="532" y="122"/>
                      </a:moveTo>
                      <a:cubicBezTo>
                        <a:pt x="462" y="121"/>
                        <a:pt x="282" y="119"/>
                        <a:pt x="202" y="119"/>
                      </a:cubicBezTo>
                      <a:cubicBezTo>
                        <a:pt x="90" y="119"/>
                        <a:pt x="0" y="236"/>
                        <a:pt x="0" y="333"/>
                      </a:cubicBezTo>
                      <a:cubicBezTo>
                        <a:pt x="0" y="1135"/>
                        <a:pt x="0" y="1135"/>
                        <a:pt x="0" y="1135"/>
                      </a:cubicBezTo>
                      <a:cubicBezTo>
                        <a:pt x="49" y="1135"/>
                        <a:pt x="49" y="1135"/>
                        <a:pt x="49" y="1135"/>
                      </a:cubicBezTo>
                      <a:cubicBezTo>
                        <a:pt x="49" y="333"/>
                        <a:pt x="49" y="333"/>
                        <a:pt x="49" y="333"/>
                      </a:cubicBezTo>
                      <a:cubicBezTo>
                        <a:pt x="49" y="268"/>
                        <a:pt x="115" y="168"/>
                        <a:pt x="202" y="168"/>
                      </a:cubicBezTo>
                      <a:cubicBezTo>
                        <a:pt x="282" y="168"/>
                        <a:pt x="462" y="170"/>
                        <a:pt x="532" y="171"/>
                      </a:cubicBezTo>
                      <a:cubicBezTo>
                        <a:pt x="543" y="240"/>
                        <a:pt x="604" y="293"/>
                        <a:pt x="676" y="293"/>
                      </a:cubicBezTo>
                      <a:cubicBezTo>
                        <a:pt x="757" y="293"/>
                        <a:pt x="822" y="227"/>
                        <a:pt x="822" y="147"/>
                      </a:cubicBezTo>
                      <a:cubicBezTo>
                        <a:pt x="822" y="66"/>
                        <a:pt x="757" y="0"/>
                        <a:pt x="676" y="0"/>
                      </a:cubicBezTo>
                      <a:cubicBezTo>
                        <a:pt x="604" y="0"/>
                        <a:pt x="544" y="53"/>
                        <a:pt x="532" y="122"/>
                      </a:cubicBezTo>
                    </a:path>
                  </a:pathLst>
                </a:custGeom>
                <a:solidFill>
                  <a:srgbClr val="0280D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188" name="Freeform 15">
                  <a:extLst>
                    <a:ext uri="{FF2B5EF4-FFF2-40B4-BE49-F238E27FC236}">
                      <a16:creationId xmlns:a16="http://schemas.microsoft.com/office/drawing/2014/main" id="{81EB18CA-5006-2D44-AC1C-01C1AB7D5FF0}"/>
                    </a:ext>
                  </a:extLst>
                </p:cNvPr>
                <p:cNvSpPr/>
                <p:nvPr/>
              </p:nvSpPr>
              <p:spPr bwMode="auto">
                <a:xfrm>
                  <a:off x="1513" y="2608"/>
                  <a:ext cx="1142" cy="287"/>
                </a:xfrm>
                <a:custGeom>
                  <a:avLst/>
                  <a:gdLst>
                    <a:gd name="T0" fmla="*/ 1087 w 1142"/>
                    <a:gd name="T1" fmla="*/ 0 h 287"/>
                    <a:gd name="T2" fmla="*/ 0 w 1142"/>
                    <a:gd name="T3" fmla="*/ 287 h 287"/>
                    <a:gd name="T4" fmla="*/ 335 w 1142"/>
                    <a:gd name="T5" fmla="*/ 287 h 287"/>
                    <a:gd name="T6" fmla="*/ 1142 w 1142"/>
                    <a:gd name="T7" fmla="*/ 0 h 287"/>
                    <a:gd name="T8" fmla="*/ 1087 w 1142"/>
                    <a:gd name="T9" fmla="*/ 0 h 2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42" h="287">
                      <a:moveTo>
                        <a:pt x="1087" y="0"/>
                      </a:moveTo>
                      <a:lnTo>
                        <a:pt x="0" y="287"/>
                      </a:lnTo>
                      <a:lnTo>
                        <a:pt x="335" y="287"/>
                      </a:lnTo>
                      <a:lnTo>
                        <a:pt x="1142" y="0"/>
                      </a:lnTo>
                      <a:lnTo>
                        <a:pt x="1087" y="0"/>
                      </a:lnTo>
                      <a:close/>
                    </a:path>
                  </a:pathLst>
                </a:custGeom>
                <a:solidFill>
                  <a:srgbClr val="7DDB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89" name="Freeform 17">
                  <a:extLst>
                    <a:ext uri="{FF2B5EF4-FFF2-40B4-BE49-F238E27FC236}">
                      <a16:creationId xmlns:a16="http://schemas.microsoft.com/office/drawing/2014/main" id="{266C7761-1C3A-D749-923D-6C9D954AEBBA}"/>
                    </a:ext>
                  </a:extLst>
                </p:cNvPr>
                <p:cNvSpPr/>
                <p:nvPr/>
              </p:nvSpPr>
              <p:spPr bwMode="auto">
                <a:xfrm>
                  <a:off x="2088" y="2605"/>
                  <a:ext cx="668" cy="295"/>
                </a:xfrm>
                <a:custGeom>
                  <a:avLst/>
                  <a:gdLst>
                    <a:gd name="T0" fmla="*/ 611 w 668"/>
                    <a:gd name="T1" fmla="*/ 0 h 295"/>
                    <a:gd name="T2" fmla="*/ 0 w 668"/>
                    <a:gd name="T3" fmla="*/ 295 h 295"/>
                    <a:gd name="T4" fmla="*/ 344 w 668"/>
                    <a:gd name="T5" fmla="*/ 295 h 295"/>
                    <a:gd name="T6" fmla="*/ 668 w 668"/>
                    <a:gd name="T7" fmla="*/ 0 h 295"/>
                    <a:gd name="T8" fmla="*/ 611 w 668"/>
                    <a:gd name="T9" fmla="*/ 0 h 2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68" h="295">
                      <a:moveTo>
                        <a:pt x="611" y="0"/>
                      </a:moveTo>
                      <a:lnTo>
                        <a:pt x="0" y="295"/>
                      </a:lnTo>
                      <a:lnTo>
                        <a:pt x="344" y="295"/>
                      </a:lnTo>
                      <a:lnTo>
                        <a:pt x="668" y="0"/>
                      </a:lnTo>
                      <a:lnTo>
                        <a:pt x="611" y="0"/>
                      </a:lnTo>
                      <a:close/>
                    </a:path>
                  </a:pathLst>
                </a:custGeom>
                <a:solidFill>
                  <a:srgbClr val="7DDB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90" name="Freeform 11">
                  <a:extLst>
                    <a:ext uri="{FF2B5EF4-FFF2-40B4-BE49-F238E27FC236}">
                      <a16:creationId xmlns:a16="http://schemas.microsoft.com/office/drawing/2014/main" id="{EB5EC404-7A41-D34C-BB00-55B2B8C45240}"/>
                    </a:ext>
                  </a:extLst>
                </p:cNvPr>
                <p:cNvSpPr/>
                <p:nvPr/>
              </p:nvSpPr>
              <p:spPr bwMode="auto">
                <a:xfrm>
                  <a:off x="2662" y="2611"/>
                  <a:ext cx="340" cy="289"/>
                </a:xfrm>
                <a:custGeom>
                  <a:avLst/>
                  <a:gdLst>
                    <a:gd name="T0" fmla="*/ 145 w 340"/>
                    <a:gd name="T1" fmla="*/ 0 h 289"/>
                    <a:gd name="T2" fmla="*/ 0 w 340"/>
                    <a:gd name="T3" fmla="*/ 289 h 289"/>
                    <a:gd name="T4" fmla="*/ 340 w 340"/>
                    <a:gd name="T5" fmla="*/ 289 h 289"/>
                    <a:gd name="T6" fmla="*/ 201 w 340"/>
                    <a:gd name="T7" fmla="*/ 0 h 289"/>
                    <a:gd name="T8" fmla="*/ 145 w 340"/>
                    <a:gd name="T9" fmla="*/ 0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0" h="289">
                      <a:moveTo>
                        <a:pt x="145" y="0"/>
                      </a:moveTo>
                      <a:lnTo>
                        <a:pt x="0" y="289"/>
                      </a:lnTo>
                      <a:lnTo>
                        <a:pt x="340" y="289"/>
                      </a:lnTo>
                      <a:lnTo>
                        <a:pt x="201" y="0"/>
                      </a:lnTo>
                      <a:lnTo>
                        <a:pt x="145" y="0"/>
                      </a:lnTo>
                      <a:close/>
                    </a:path>
                  </a:pathLst>
                </a:custGeom>
                <a:solidFill>
                  <a:srgbClr val="95B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91" name="Freeform 21">
                  <a:extLst>
                    <a:ext uri="{FF2B5EF4-FFF2-40B4-BE49-F238E27FC236}">
                      <a16:creationId xmlns:a16="http://schemas.microsoft.com/office/drawing/2014/main" id="{BD482A98-2F8A-C746-BDA9-BCB775E1F7A8}"/>
                    </a:ext>
                  </a:extLst>
                </p:cNvPr>
                <p:cNvSpPr/>
                <p:nvPr/>
              </p:nvSpPr>
              <p:spPr bwMode="auto">
                <a:xfrm>
                  <a:off x="2914" y="2605"/>
                  <a:ext cx="668" cy="298"/>
                </a:xfrm>
                <a:custGeom>
                  <a:avLst/>
                  <a:gdLst>
                    <a:gd name="T0" fmla="*/ 0 w 668"/>
                    <a:gd name="T1" fmla="*/ 0 h 298"/>
                    <a:gd name="T2" fmla="*/ 328 w 668"/>
                    <a:gd name="T3" fmla="*/ 298 h 298"/>
                    <a:gd name="T4" fmla="*/ 668 w 668"/>
                    <a:gd name="T5" fmla="*/ 298 h 298"/>
                    <a:gd name="T6" fmla="*/ 55 w 668"/>
                    <a:gd name="T7" fmla="*/ 0 h 298"/>
                    <a:gd name="T8" fmla="*/ 0 w 668"/>
                    <a:gd name="T9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68" h="298">
                      <a:moveTo>
                        <a:pt x="0" y="0"/>
                      </a:moveTo>
                      <a:lnTo>
                        <a:pt x="328" y="298"/>
                      </a:lnTo>
                      <a:lnTo>
                        <a:pt x="668" y="298"/>
                      </a:lnTo>
                      <a:lnTo>
                        <a:pt x="5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280D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92" name="Freeform 23">
                  <a:extLst>
                    <a:ext uri="{FF2B5EF4-FFF2-40B4-BE49-F238E27FC236}">
                      <a16:creationId xmlns:a16="http://schemas.microsoft.com/office/drawing/2014/main" id="{B2062508-3A73-BF46-94D2-71609D8F5C8D}"/>
                    </a:ext>
                  </a:extLst>
                </p:cNvPr>
                <p:cNvSpPr/>
                <p:nvPr/>
              </p:nvSpPr>
              <p:spPr bwMode="auto">
                <a:xfrm>
                  <a:off x="3011" y="2601"/>
                  <a:ext cx="1148" cy="304"/>
                </a:xfrm>
                <a:custGeom>
                  <a:avLst/>
                  <a:gdLst>
                    <a:gd name="T0" fmla="*/ 0 w 1148"/>
                    <a:gd name="T1" fmla="*/ 0 h 304"/>
                    <a:gd name="T2" fmla="*/ 804 w 1148"/>
                    <a:gd name="T3" fmla="*/ 304 h 304"/>
                    <a:gd name="T4" fmla="*/ 1148 w 1148"/>
                    <a:gd name="T5" fmla="*/ 304 h 304"/>
                    <a:gd name="T6" fmla="*/ 55 w 1148"/>
                    <a:gd name="T7" fmla="*/ 0 h 304"/>
                    <a:gd name="T8" fmla="*/ 0 w 1148"/>
                    <a:gd name="T9" fmla="*/ 0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48" h="304">
                      <a:moveTo>
                        <a:pt x="0" y="0"/>
                      </a:moveTo>
                      <a:lnTo>
                        <a:pt x="804" y="304"/>
                      </a:lnTo>
                      <a:lnTo>
                        <a:pt x="1148" y="304"/>
                      </a:lnTo>
                      <a:lnTo>
                        <a:pt x="5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280D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sp>
            <p:nvSpPr>
              <p:cNvPr id="135" name="Rectangle 37">
                <a:extLst>
                  <a:ext uri="{FF2B5EF4-FFF2-40B4-BE49-F238E27FC236}">
                    <a16:creationId xmlns:a16="http://schemas.microsoft.com/office/drawing/2014/main" id="{0A386681-0C0E-214E-9B2E-D56A75439F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H="1">
                <a:off x="6692879" y="6095488"/>
                <a:ext cx="942227" cy="635011"/>
              </a:xfrm>
              <a:prstGeom prst="rect">
                <a:avLst/>
              </a:prstGeom>
              <a:solidFill>
                <a:srgbClr val="0280D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136" name="Rectangle 38">
                <a:extLst>
                  <a:ext uri="{FF2B5EF4-FFF2-40B4-BE49-F238E27FC236}">
                    <a16:creationId xmlns:a16="http://schemas.microsoft.com/office/drawing/2014/main" id="{08D017F5-5852-104A-879E-9C5F50994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H="1">
                <a:off x="5630482" y="6080957"/>
                <a:ext cx="924517" cy="629569"/>
              </a:xfrm>
              <a:prstGeom prst="rect">
                <a:avLst/>
              </a:prstGeom>
              <a:solidFill>
                <a:srgbClr val="95B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137" name="Rectangle 39">
                <a:extLst>
                  <a:ext uri="{FF2B5EF4-FFF2-40B4-BE49-F238E27FC236}">
                    <a16:creationId xmlns:a16="http://schemas.microsoft.com/office/drawing/2014/main" id="{2C5DD289-34EA-764C-876B-90B9EF39EC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H="1">
                <a:off x="3495111" y="6090214"/>
                <a:ext cx="924517" cy="611056"/>
              </a:xfrm>
              <a:prstGeom prst="rect">
                <a:avLst/>
              </a:prstGeom>
              <a:solidFill>
                <a:srgbClr val="7DDBD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/>
              </a:p>
            </p:txBody>
          </p:sp>
          <p:sp>
            <p:nvSpPr>
              <p:cNvPr id="138" name="Rectangle 38">
                <a:extLst>
                  <a:ext uri="{FF2B5EF4-FFF2-40B4-BE49-F238E27FC236}">
                    <a16:creationId xmlns:a16="http://schemas.microsoft.com/office/drawing/2014/main" id="{315453B7-12AE-DA48-BAA9-0905BF7CEE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H="1">
                <a:off x="4574533" y="6073299"/>
                <a:ext cx="914399" cy="633276"/>
              </a:xfrm>
              <a:prstGeom prst="rect">
                <a:avLst/>
              </a:prstGeom>
              <a:solidFill>
                <a:srgbClr val="7DDBD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139" name="Rectangle 37">
                <a:extLst>
                  <a:ext uri="{FF2B5EF4-FFF2-40B4-BE49-F238E27FC236}">
                    <a16:creationId xmlns:a16="http://schemas.microsoft.com/office/drawing/2014/main" id="{18C53536-D345-B449-8123-813EA5BA7F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H="1">
                <a:off x="7768794" y="6085736"/>
                <a:ext cx="916118" cy="646118"/>
              </a:xfrm>
              <a:prstGeom prst="rect">
                <a:avLst/>
              </a:prstGeom>
              <a:solidFill>
                <a:srgbClr val="0280D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grpSp>
            <p:nvGrpSpPr>
              <p:cNvPr id="140" name="Group 26">
                <a:extLst>
                  <a:ext uri="{FF2B5EF4-FFF2-40B4-BE49-F238E27FC236}">
                    <a16:creationId xmlns:a16="http://schemas.microsoft.com/office/drawing/2014/main" id="{FB721923-05EA-474D-A3FA-E56EA28F2F5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83110">
                <a:off x="3739667" y="6266672"/>
                <a:ext cx="425026" cy="357329"/>
                <a:chOff x="1625041" y="421441"/>
                <a:chExt cx="358550" cy="301441"/>
              </a:xfrm>
              <a:solidFill>
                <a:schemeClr val="bg1"/>
              </a:solidFill>
            </p:grpSpPr>
            <p:sp>
              <p:nvSpPr>
                <p:cNvPr id="179" name="Oval 136">
                  <a:extLst>
                    <a:ext uri="{FF2B5EF4-FFF2-40B4-BE49-F238E27FC236}">
                      <a16:creationId xmlns:a16="http://schemas.microsoft.com/office/drawing/2014/main" id="{29E61375-B841-9548-89CE-F647344CB5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50581" y="421441"/>
                  <a:ext cx="59999" cy="60000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id-ID" sz="1350"/>
                </a:p>
              </p:txBody>
            </p:sp>
            <p:sp>
              <p:nvSpPr>
                <p:cNvPr id="180" name="Freeform 137">
                  <a:extLst>
                    <a:ext uri="{FF2B5EF4-FFF2-40B4-BE49-F238E27FC236}">
                      <a16:creationId xmlns:a16="http://schemas.microsoft.com/office/drawing/2014/main" id="{FF84C0CC-E2CE-D14F-A9F4-3FC4DC93459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625041" y="594209"/>
                  <a:ext cx="127950" cy="128673"/>
                </a:xfrm>
                <a:custGeom>
                  <a:avLst/>
                  <a:gdLst>
                    <a:gd name="T0" fmla="*/ 38 w 75"/>
                    <a:gd name="T1" fmla="*/ 75 h 75"/>
                    <a:gd name="T2" fmla="*/ 75 w 75"/>
                    <a:gd name="T3" fmla="*/ 38 h 75"/>
                    <a:gd name="T4" fmla="*/ 38 w 75"/>
                    <a:gd name="T5" fmla="*/ 0 h 75"/>
                    <a:gd name="T6" fmla="*/ 38 w 75"/>
                    <a:gd name="T7" fmla="*/ 17 h 75"/>
                    <a:gd name="T8" fmla="*/ 58 w 75"/>
                    <a:gd name="T9" fmla="*/ 38 h 75"/>
                    <a:gd name="T10" fmla="*/ 38 w 75"/>
                    <a:gd name="T11" fmla="*/ 58 h 75"/>
                    <a:gd name="T12" fmla="*/ 38 w 75"/>
                    <a:gd name="T13" fmla="*/ 75 h 75"/>
                    <a:gd name="T14" fmla="*/ 38 w 75"/>
                    <a:gd name="T15" fmla="*/ 0 h 75"/>
                    <a:gd name="T16" fmla="*/ 0 w 75"/>
                    <a:gd name="T17" fmla="*/ 38 h 75"/>
                    <a:gd name="T18" fmla="*/ 38 w 75"/>
                    <a:gd name="T19" fmla="*/ 75 h 75"/>
                    <a:gd name="T20" fmla="*/ 38 w 75"/>
                    <a:gd name="T21" fmla="*/ 75 h 75"/>
                    <a:gd name="T22" fmla="*/ 38 w 75"/>
                    <a:gd name="T23" fmla="*/ 58 h 75"/>
                    <a:gd name="T24" fmla="*/ 38 w 75"/>
                    <a:gd name="T25" fmla="*/ 58 h 75"/>
                    <a:gd name="T26" fmla="*/ 38 w 75"/>
                    <a:gd name="T27" fmla="*/ 58 h 75"/>
                    <a:gd name="T28" fmla="*/ 17 w 75"/>
                    <a:gd name="T29" fmla="*/ 38 h 75"/>
                    <a:gd name="T30" fmla="*/ 38 w 75"/>
                    <a:gd name="T31" fmla="*/ 17 h 75"/>
                    <a:gd name="T32" fmla="*/ 38 w 75"/>
                    <a:gd name="T33" fmla="*/ 17 h 75"/>
                    <a:gd name="T34" fmla="*/ 38 w 75"/>
                    <a:gd name="T35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5" h="75">
                      <a:moveTo>
                        <a:pt x="38" y="75"/>
                      </a:moveTo>
                      <a:cubicBezTo>
                        <a:pt x="58" y="75"/>
                        <a:pt x="75" y="58"/>
                        <a:pt x="75" y="38"/>
                      </a:cubicBezTo>
                      <a:cubicBezTo>
                        <a:pt x="75" y="17"/>
                        <a:pt x="58" y="0"/>
                        <a:pt x="38" y="0"/>
                      </a:cubicBezTo>
                      <a:cubicBezTo>
                        <a:pt x="38" y="17"/>
                        <a:pt x="38" y="17"/>
                        <a:pt x="38" y="17"/>
                      </a:cubicBezTo>
                      <a:cubicBezTo>
                        <a:pt x="49" y="17"/>
                        <a:pt x="58" y="26"/>
                        <a:pt x="58" y="38"/>
                      </a:cubicBezTo>
                      <a:cubicBezTo>
                        <a:pt x="58" y="49"/>
                        <a:pt x="49" y="58"/>
                        <a:pt x="38" y="58"/>
                      </a:cubicBezTo>
                      <a:lnTo>
                        <a:pt x="38" y="75"/>
                      </a:lnTo>
                      <a:close/>
                      <a:moveTo>
                        <a:pt x="38" y="0"/>
                      </a:moveTo>
                      <a:cubicBezTo>
                        <a:pt x="17" y="0"/>
                        <a:pt x="0" y="17"/>
                        <a:pt x="0" y="38"/>
                      </a:cubicBezTo>
                      <a:cubicBezTo>
                        <a:pt x="0" y="58"/>
                        <a:pt x="17" y="75"/>
                        <a:pt x="38" y="75"/>
                      </a:cubicBezTo>
                      <a:cubicBezTo>
                        <a:pt x="38" y="75"/>
                        <a:pt x="38" y="75"/>
                        <a:pt x="38" y="75"/>
                      </a:cubicBezTo>
                      <a:cubicBezTo>
                        <a:pt x="38" y="58"/>
                        <a:pt x="38" y="58"/>
                        <a:pt x="38" y="58"/>
                      </a:cubicBezTo>
                      <a:cubicBezTo>
                        <a:pt x="38" y="58"/>
                        <a:pt x="38" y="58"/>
                        <a:pt x="38" y="58"/>
                      </a:cubicBezTo>
                      <a:cubicBezTo>
                        <a:pt x="38" y="58"/>
                        <a:pt x="38" y="58"/>
                        <a:pt x="38" y="58"/>
                      </a:cubicBezTo>
                      <a:cubicBezTo>
                        <a:pt x="26" y="58"/>
                        <a:pt x="17" y="49"/>
                        <a:pt x="17" y="38"/>
                      </a:cubicBezTo>
                      <a:cubicBezTo>
                        <a:pt x="17" y="26"/>
                        <a:pt x="26" y="17"/>
                        <a:pt x="38" y="17"/>
                      </a:cubicBezTo>
                      <a:cubicBezTo>
                        <a:pt x="38" y="17"/>
                        <a:pt x="38" y="17"/>
                        <a:pt x="38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id-ID" sz="1350"/>
                </a:p>
              </p:txBody>
            </p:sp>
            <p:sp>
              <p:nvSpPr>
                <p:cNvPr id="181" name="Freeform 139">
                  <a:extLst>
                    <a:ext uri="{FF2B5EF4-FFF2-40B4-BE49-F238E27FC236}">
                      <a16:creationId xmlns:a16="http://schemas.microsoft.com/office/drawing/2014/main" id="{A3B10C98-DD83-D64C-9C8D-A48DA7C9AC3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55641" y="594209"/>
                  <a:ext cx="127950" cy="128673"/>
                </a:xfrm>
                <a:custGeom>
                  <a:avLst/>
                  <a:gdLst>
                    <a:gd name="T0" fmla="*/ 38 w 75"/>
                    <a:gd name="T1" fmla="*/ 0 h 75"/>
                    <a:gd name="T2" fmla="*/ 38 w 75"/>
                    <a:gd name="T3" fmla="*/ 0 h 75"/>
                    <a:gd name="T4" fmla="*/ 38 w 75"/>
                    <a:gd name="T5" fmla="*/ 17 h 75"/>
                    <a:gd name="T6" fmla="*/ 38 w 75"/>
                    <a:gd name="T7" fmla="*/ 17 h 75"/>
                    <a:gd name="T8" fmla="*/ 58 w 75"/>
                    <a:gd name="T9" fmla="*/ 38 h 75"/>
                    <a:gd name="T10" fmla="*/ 38 w 75"/>
                    <a:gd name="T11" fmla="*/ 58 h 75"/>
                    <a:gd name="T12" fmla="*/ 38 w 75"/>
                    <a:gd name="T13" fmla="*/ 58 h 75"/>
                    <a:gd name="T14" fmla="*/ 38 w 75"/>
                    <a:gd name="T15" fmla="*/ 58 h 75"/>
                    <a:gd name="T16" fmla="*/ 38 w 75"/>
                    <a:gd name="T17" fmla="*/ 75 h 75"/>
                    <a:gd name="T18" fmla="*/ 38 w 75"/>
                    <a:gd name="T19" fmla="*/ 75 h 75"/>
                    <a:gd name="T20" fmla="*/ 75 w 75"/>
                    <a:gd name="T21" fmla="*/ 38 h 75"/>
                    <a:gd name="T22" fmla="*/ 38 w 75"/>
                    <a:gd name="T23" fmla="*/ 0 h 75"/>
                    <a:gd name="T24" fmla="*/ 38 w 75"/>
                    <a:gd name="T25" fmla="*/ 0 h 75"/>
                    <a:gd name="T26" fmla="*/ 0 w 75"/>
                    <a:gd name="T27" fmla="*/ 38 h 75"/>
                    <a:gd name="T28" fmla="*/ 38 w 75"/>
                    <a:gd name="T29" fmla="*/ 75 h 75"/>
                    <a:gd name="T30" fmla="*/ 38 w 75"/>
                    <a:gd name="T31" fmla="*/ 58 h 75"/>
                    <a:gd name="T32" fmla="*/ 17 w 75"/>
                    <a:gd name="T33" fmla="*/ 38 h 75"/>
                    <a:gd name="T34" fmla="*/ 38 w 75"/>
                    <a:gd name="T35" fmla="*/ 17 h 75"/>
                    <a:gd name="T36" fmla="*/ 38 w 75"/>
                    <a:gd name="T37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5" h="75">
                      <a:moveTo>
                        <a:pt x="38" y="0"/>
                      </a:move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17"/>
                        <a:pt x="38" y="17"/>
                        <a:pt x="38" y="17"/>
                      </a:cubicBezTo>
                      <a:cubicBezTo>
                        <a:pt x="38" y="17"/>
                        <a:pt x="38" y="17"/>
                        <a:pt x="38" y="17"/>
                      </a:cubicBezTo>
                      <a:cubicBezTo>
                        <a:pt x="49" y="17"/>
                        <a:pt x="58" y="26"/>
                        <a:pt x="58" y="38"/>
                      </a:cubicBezTo>
                      <a:cubicBezTo>
                        <a:pt x="58" y="49"/>
                        <a:pt x="49" y="58"/>
                        <a:pt x="38" y="58"/>
                      </a:cubicBezTo>
                      <a:cubicBezTo>
                        <a:pt x="38" y="58"/>
                        <a:pt x="38" y="58"/>
                        <a:pt x="38" y="58"/>
                      </a:cubicBezTo>
                      <a:cubicBezTo>
                        <a:pt x="38" y="58"/>
                        <a:pt x="38" y="58"/>
                        <a:pt x="38" y="58"/>
                      </a:cubicBezTo>
                      <a:cubicBezTo>
                        <a:pt x="38" y="75"/>
                        <a:pt x="38" y="75"/>
                        <a:pt x="38" y="75"/>
                      </a:cubicBezTo>
                      <a:cubicBezTo>
                        <a:pt x="38" y="75"/>
                        <a:pt x="38" y="75"/>
                        <a:pt x="38" y="75"/>
                      </a:cubicBezTo>
                      <a:cubicBezTo>
                        <a:pt x="58" y="75"/>
                        <a:pt x="75" y="58"/>
                        <a:pt x="75" y="38"/>
                      </a:cubicBezTo>
                      <a:cubicBezTo>
                        <a:pt x="75" y="17"/>
                        <a:pt x="58" y="0"/>
                        <a:pt x="38" y="0"/>
                      </a:cubicBezTo>
                      <a:close/>
                      <a:moveTo>
                        <a:pt x="38" y="0"/>
                      </a:moveTo>
                      <a:cubicBezTo>
                        <a:pt x="17" y="0"/>
                        <a:pt x="0" y="17"/>
                        <a:pt x="0" y="38"/>
                      </a:cubicBezTo>
                      <a:cubicBezTo>
                        <a:pt x="0" y="58"/>
                        <a:pt x="17" y="75"/>
                        <a:pt x="38" y="75"/>
                      </a:cubicBezTo>
                      <a:cubicBezTo>
                        <a:pt x="38" y="58"/>
                        <a:pt x="38" y="58"/>
                        <a:pt x="38" y="58"/>
                      </a:cubicBezTo>
                      <a:cubicBezTo>
                        <a:pt x="26" y="58"/>
                        <a:pt x="17" y="49"/>
                        <a:pt x="17" y="38"/>
                      </a:cubicBezTo>
                      <a:cubicBezTo>
                        <a:pt x="17" y="26"/>
                        <a:pt x="26" y="17"/>
                        <a:pt x="38" y="17"/>
                      </a:cubicBezTo>
                      <a:lnTo>
                        <a:pt x="3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id-ID" sz="1350"/>
                </a:p>
              </p:txBody>
            </p:sp>
            <p:sp>
              <p:nvSpPr>
                <p:cNvPr id="182" name="Freeform 141">
                  <a:extLst>
                    <a:ext uri="{FF2B5EF4-FFF2-40B4-BE49-F238E27FC236}">
                      <a16:creationId xmlns:a16="http://schemas.microsoft.com/office/drawing/2014/main" id="{87FCD318-C711-A345-AD80-3257E4334B7D}"/>
                    </a:ext>
                  </a:extLst>
                </p:cNvPr>
                <p:cNvSpPr/>
                <p:nvPr/>
              </p:nvSpPr>
              <p:spPr bwMode="auto">
                <a:xfrm>
                  <a:off x="1730583" y="456139"/>
                  <a:ext cx="226262" cy="261684"/>
                </a:xfrm>
                <a:custGeom>
                  <a:avLst/>
                  <a:gdLst>
                    <a:gd name="T0" fmla="*/ 88 w 132"/>
                    <a:gd name="T1" fmla="*/ 56 h 153"/>
                    <a:gd name="T2" fmla="*/ 92 w 132"/>
                    <a:gd name="T3" fmla="*/ 57 h 153"/>
                    <a:gd name="T4" fmla="*/ 126 w 132"/>
                    <a:gd name="T5" fmla="*/ 42 h 153"/>
                    <a:gd name="T6" fmla="*/ 130 w 132"/>
                    <a:gd name="T7" fmla="*/ 31 h 153"/>
                    <a:gd name="T8" fmla="*/ 119 w 132"/>
                    <a:gd name="T9" fmla="*/ 27 h 153"/>
                    <a:gd name="T10" fmla="*/ 97 w 132"/>
                    <a:gd name="T11" fmla="*/ 38 h 153"/>
                    <a:gd name="T12" fmla="*/ 93 w 132"/>
                    <a:gd name="T13" fmla="*/ 37 h 153"/>
                    <a:gd name="T14" fmla="*/ 56 w 132"/>
                    <a:gd name="T15" fmla="*/ 1 h 153"/>
                    <a:gd name="T16" fmla="*/ 52 w 132"/>
                    <a:gd name="T17" fmla="*/ 1 h 153"/>
                    <a:gd name="T18" fmla="*/ 1 w 132"/>
                    <a:gd name="T19" fmla="*/ 52 h 153"/>
                    <a:gd name="T20" fmla="*/ 1 w 132"/>
                    <a:gd name="T21" fmla="*/ 56 h 153"/>
                    <a:gd name="T22" fmla="*/ 36 w 132"/>
                    <a:gd name="T23" fmla="*/ 86 h 153"/>
                    <a:gd name="T24" fmla="*/ 37 w 132"/>
                    <a:gd name="T25" fmla="*/ 90 h 153"/>
                    <a:gd name="T26" fmla="*/ 19 w 132"/>
                    <a:gd name="T27" fmla="*/ 128 h 153"/>
                    <a:gd name="T28" fmla="*/ 20 w 132"/>
                    <a:gd name="T29" fmla="*/ 133 h 153"/>
                    <a:gd name="T30" fmla="*/ 31 w 132"/>
                    <a:gd name="T31" fmla="*/ 149 h 153"/>
                    <a:gd name="T32" fmla="*/ 40 w 132"/>
                    <a:gd name="T33" fmla="*/ 153 h 153"/>
                    <a:gd name="T34" fmla="*/ 47 w 132"/>
                    <a:gd name="T35" fmla="*/ 151 h 153"/>
                    <a:gd name="T36" fmla="*/ 49 w 132"/>
                    <a:gd name="T37" fmla="*/ 136 h 153"/>
                    <a:gd name="T38" fmla="*/ 45 w 132"/>
                    <a:gd name="T39" fmla="*/ 130 h 153"/>
                    <a:gd name="T40" fmla="*/ 45 w 132"/>
                    <a:gd name="T41" fmla="*/ 126 h 153"/>
                    <a:gd name="T42" fmla="*/ 62 w 132"/>
                    <a:gd name="T43" fmla="*/ 84 h 153"/>
                    <a:gd name="T44" fmla="*/ 61 w 132"/>
                    <a:gd name="T45" fmla="*/ 80 h 153"/>
                    <a:gd name="T46" fmla="*/ 42 w 132"/>
                    <a:gd name="T47" fmla="*/ 61 h 153"/>
                    <a:gd name="T48" fmla="*/ 42 w 132"/>
                    <a:gd name="T49" fmla="*/ 58 h 153"/>
                    <a:gd name="T50" fmla="*/ 64 w 132"/>
                    <a:gd name="T51" fmla="*/ 36 h 153"/>
                    <a:gd name="T52" fmla="*/ 68 w 132"/>
                    <a:gd name="T53" fmla="*/ 36 h 153"/>
                    <a:gd name="T54" fmla="*/ 88 w 132"/>
                    <a:gd name="T55" fmla="*/ 56 h 1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32" h="153">
                      <a:moveTo>
                        <a:pt x="88" y="56"/>
                      </a:moveTo>
                      <a:cubicBezTo>
                        <a:pt x="89" y="57"/>
                        <a:pt x="91" y="57"/>
                        <a:pt x="92" y="57"/>
                      </a:cubicBezTo>
                      <a:cubicBezTo>
                        <a:pt x="126" y="42"/>
                        <a:pt x="126" y="42"/>
                        <a:pt x="126" y="42"/>
                      </a:cubicBezTo>
                      <a:cubicBezTo>
                        <a:pt x="130" y="40"/>
                        <a:pt x="132" y="35"/>
                        <a:pt x="130" y="31"/>
                      </a:cubicBezTo>
                      <a:cubicBezTo>
                        <a:pt x="128" y="27"/>
                        <a:pt x="123" y="25"/>
                        <a:pt x="119" y="27"/>
                      </a:cubicBezTo>
                      <a:cubicBezTo>
                        <a:pt x="97" y="38"/>
                        <a:pt x="97" y="38"/>
                        <a:pt x="97" y="38"/>
                      </a:cubicBezTo>
                      <a:cubicBezTo>
                        <a:pt x="95" y="39"/>
                        <a:pt x="94" y="38"/>
                        <a:pt x="93" y="37"/>
                      </a:cubicBezTo>
                      <a:cubicBezTo>
                        <a:pt x="56" y="1"/>
                        <a:pt x="56" y="1"/>
                        <a:pt x="56" y="1"/>
                      </a:cubicBezTo>
                      <a:cubicBezTo>
                        <a:pt x="55" y="0"/>
                        <a:pt x="53" y="0"/>
                        <a:pt x="52" y="1"/>
                      </a:cubicBezTo>
                      <a:cubicBezTo>
                        <a:pt x="1" y="52"/>
                        <a:pt x="1" y="52"/>
                        <a:pt x="1" y="52"/>
                      </a:cubicBezTo>
                      <a:cubicBezTo>
                        <a:pt x="0" y="53"/>
                        <a:pt x="0" y="55"/>
                        <a:pt x="1" y="56"/>
                      </a:cubicBezTo>
                      <a:cubicBezTo>
                        <a:pt x="8" y="61"/>
                        <a:pt x="29" y="79"/>
                        <a:pt x="36" y="86"/>
                      </a:cubicBezTo>
                      <a:cubicBezTo>
                        <a:pt x="37" y="86"/>
                        <a:pt x="37" y="88"/>
                        <a:pt x="37" y="90"/>
                      </a:cubicBezTo>
                      <a:cubicBezTo>
                        <a:pt x="19" y="128"/>
                        <a:pt x="19" y="128"/>
                        <a:pt x="19" y="128"/>
                      </a:cubicBezTo>
                      <a:cubicBezTo>
                        <a:pt x="19" y="130"/>
                        <a:pt x="19" y="131"/>
                        <a:pt x="20" y="133"/>
                      </a:cubicBezTo>
                      <a:cubicBezTo>
                        <a:pt x="31" y="149"/>
                        <a:pt x="31" y="149"/>
                        <a:pt x="31" y="149"/>
                      </a:cubicBezTo>
                      <a:cubicBezTo>
                        <a:pt x="33" y="151"/>
                        <a:pt x="36" y="153"/>
                        <a:pt x="40" y="153"/>
                      </a:cubicBezTo>
                      <a:cubicBezTo>
                        <a:pt x="42" y="153"/>
                        <a:pt x="45" y="153"/>
                        <a:pt x="47" y="151"/>
                      </a:cubicBezTo>
                      <a:cubicBezTo>
                        <a:pt x="52" y="147"/>
                        <a:pt x="53" y="141"/>
                        <a:pt x="49" y="136"/>
                      </a:cubicBezTo>
                      <a:cubicBezTo>
                        <a:pt x="45" y="130"/>
                        <a:pt x="45" y="130"/>
                        <a:pt x="45" y="130"/>
                      </a:cubicBezTo>
                      <a:cubicBezTo>
                        <a:pt x="44" y="129"/>
                        <a:pt x="44" y="127"/>
                        <a:pt x="45" y="126"/>
                      </a:cubicBezTo>
                      <a:cubicBezTo>
                        <a:pt x="62" y="84"/>
                        <a:pt x="62" y="84"/>
                        <a:pt x="62" y="84"/>
                      </a:cubicBezTo>
                      <a:cubicBezTo>
                        <a:pt x="63" y="83"/>
                        <a:pt x="62" y="81"/>
                        <a:pt x="61" y="80"/>
                      </a:cubicBezTo>
                      <a:cubicBezTo>
                        <a:pt x="57" y="76"/>
                        <a:pt x="47" y="66"/>
                        <a:pt x="42" y="61"/>
                      </a:cubicBezTo>
                      <a:cubicBezTo>
                        <a:pt x="41" y="60"/>
                        <a:pt x="41" y="59"/>
                        <a:pt x="42" y="58"/>
                      </a:cubicBezTo>
                      <a:cubicBezTo>
                        <a:pt x="64" y="36"/>
                        <a:pt x="64" y="36"/>
                        <a:pt x="64" y="36"/>
                      </a:cubicBezTo>
                      <a:cubicBezTo>
                        <a:pt x="65" y="35"/>
                        <a:pt x="67" y="35"/>
                        <a:pt x="68" y="36"/>
                      </a:cubicBezTo>
                      <a:lnTo>
                        <a:pt x="88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id-ID" sz="1350"/>
                </a:p>
              </p:txBody>
            </p:sp>
          </p:grpSp>
          <p:grpSp>
            <p:nvGrpSpPr>
              <p:cNvPr id="141" name="Group 32">
                <a:extLst>
                  <a:ext uri="{FF2B5EF4-FFF2-40B4-BE49-F238E27FC236}">
                    <a16:creationId xmlns:a16="http://schemas.microsoft.com/office/drawing/2014/main" id="{30E97D87-54C4-8845-AC8D-BF0E7667F5E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805235" y="6269845"/>
                <a:ext cx="420626" cy="370077"/>
                <a:chOff x="2053710" y="1590342"/>
                <a:chExt cx="345538" cy="334695"/>
              </a:xfrm>
              <a:solidFill>
                <a:schemeClr val="bg1"/>
              </a:solidFill>
            </p:grpSpPr>
            <p:sp>
              <p:nvSpPr>
                <p:cNvPr id="177" name="Oval 204">
                  <a:extLst>
                    <a:ext uri="{FF2B5EF4-FFF2-40B4-BE49-F238E27FC236}">
                      <a16:creationId xmlns:a16="http://schemas.microsoft.com/office/drawing/2014/main" id="{836BB7A8-BD23-C74B-97A9-69ECEB7C1C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43829" y="1590342"/>
                  <a:ext cx="71566" cy="71566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id-ID" sz="1350"/>
                </a:p>
              </p:txBody>
            </p:sp>
            <p:sp>
              <p:nvSpPr>
                <p:cNvPr id="178" name="Freeform 205">
                  <a:extLst>
                    <a:ext uri="{FF2B5EF4-FFF2-40B4-BE49-F238E27FC236}">
                      <a16:creationId xmlns:a16="http://schemas.microsoft.com/office/drawing/2014/main" id="{B03D0A19-22C4-BE4E-BA6F-8D7F2476A018}"/>
                    </a:ext>
                  </a:extLst>
                </p:cNvPr>
                <p:cNvSpPr/>
                <p:nvPr/>
              </p:nvSpPr>
              <p:spPr bwMode="auto">
                <a:xfrm>
                  <a:off x="2053710" y="1656847"/>
                  <a:ext cx="345538" cy="268190"/>
                </a:xfrm>
                <a:custGeom>
                  <a:avLst/>
                  <a:gdLst>
                    <a:gd name="T0" fmla="*/ 383 w 478"/>
                    <a:gd name="T1" fmla="*/ 76 h 371"/>
                    <a:gd name="T2" fmla="*/ 331 w 478"/>
                    <a:gd name="T3" fmla="*/ 35 h 371"/>
                    <a:gd name="T4" fmla="*/ 242 w 478"/>
                    <a:gd name="T5" fmla="*/ 0 h 371"/>
                    <a:gd name="T6" fmla="*/ 133 w 478"/>
                    <a:gd name="T7" fmla="*/ 0 h 371"/>
                    <a:gd name="T8" fmla="*/ 78 w 478"/>
                    <a:gd name="T9" fmla="*/ 118 h 371"/>
                    <a:gd name="T10" fmla="*/ 64 w 478"/>
                    <a:gd name="T11" fmla="*/ 114 h 371"/>
                    <a:gd name="T12" fmla="*/ 59 w 478"/>
                    <a:gd name="T13" fmla="*/ 128 h 371"/>
                    <a:gd name="T14" fmla="*/ 57 w 478"/>
                    <a:gd name="T15" fmla="*/ 132 h 371"/>
                    <a:gd name="T16" fmla="*/ 55 w 478"/>
                    <a:gd name="T17" fmla="*/ 137 h 371"/>
                    <a:gd name="T18" fmla="*/ 38 w 478"/>
                    <a:gd name="T19" fmla="*/ 130 h 371"/>
                    <a:gd name="T20" fmla="*/ 0 w 478"/>
                    <a:gd name="T21" fmla="*/ 220 h 371"/>
                    <a:gd name="T22" fmla="*/ 90 w 478"/>
                    <a:gd name="T23" fmla="*/ 258 h 371"/>
                    <a:gd name="T24" fmla="*/ 97 w 478"/>
                    <a:gd name="T25" fmla="*/ 260 h 371"/>
                    <a:gd name="T26" fmla="*/ 97 w 478"/>
                    <a:gd name="T27" fmla="*/ 258 h 371"/>
                    <a:gd name="T28" fmla="*/ 135 w 478"/>
                    <a:gd name="T29" fmla="*/ 170 h 371"/>
                    <a:gd name="T30" fmla="*/ 119 w 478"/>
                    <a:gd name="T31" fmla="*/ 163 h 371"/>
                    <a:gd name="T32" fmla="*/ 121 w 478"/>
                    <a:gd name="T33" fmla="*/ 159 h 371"/>
                    <a:gd name="T34" fmla="*/ 123 w 478"/>
                    <a:gd name="T35" fmla="*/ 154 h 371"/>
                    <a:gd name="T36" fmla="*/ 128 w 478"/>
                    <a:gd name="T37" fmla="*/ 140 h 371"/>
                    <a:gd name="T38" fmla="*/ 114 w 478"/>
                    <a:gd name="T39" fmla="*/ 135 h 371"/>
                    <a:gd name="T40" fmla="*/ 156 w 478"/>
                    <a:gd name="T41" fmla="*/ 38 h 371"/>
                    <a:gd name="T42" fmla="*/ 227 w 478"/>
                    <a:gd name="T43" fmla="*/ 38 h 371"/>
                    <a:gd name="T44" fmla="*/ 178 w 478"/>
                    <a:gd name="T45" fmla="*/ 175 h 371"/>
                    <a:gd name="T46" fmla="*/ 166 w 478"/>
                    <a:gd name="T47" fmla="*/ 251 h 371"/>
                    <a:gd name="T48" fmla="*/ 145 w 478"/>
                    <a:gd name="T49" fmla="*/ 253 h 371"/>
                    <a:gd name="T50" fmla="*/ 135 w 478"/>
                    <a:gd name="T51" fmla="*/ 277 h 371"/>
                    <a:gd name="T52" fmla="*/ 130 w 478"/>
                    <a:gd name="T53" fmla="*/ 286 h 371"/>
                    <a:gd name="T54" fmla="*/ 121 w 478"/>
                    <a:gd name="T55" fmla="*/ 282 h 371"/>
                    <a:gd name="T56" fmla="*/ 64 w 478"/>
                    <a:gd name="T57" fmla="*/ 260 h 371"/>
                    <a:gd name="T58" fmla="*/ 57 w 478"/>
                    <a:gd name="T59" fmla="*/ 260 h 371"/>
                    <a:gd name="T60" fmla="*/ 59 w 478"/>
                    <a:gd name="T61" fmla="*/ 310 h 371"/>
                    <a:gd name="T62" fmla="*/ 208 w 478"/>
                    <a:gd name="T63" fmla="*/ 298 h 371"/>
                    <a:gd name="T64" fmla="*/ 225 w 478"/>
                    <a:gd name="T65" fmla="*/ 208 h 371"/>
                    <a:gd name="T66" fmla="*/ 227 w 478"/>
                    <a:gd name="T67" fmla="*/ 211 h 371"/>
                    <a:gd name="T68" fmla="*/ 286 w 478"/>
                    <a:gd name="T69" fmla="*/ 253 h 371"/>
                    <a:gd name="T70" fmla="*/ 291 w 478"/>
                    <a:gd name="T71" fmla="*/ 371 h 371"/>
                    <a:gd name="T72" fmla="*/ 341 w 478"/>
                    <a:gd name="T73" fmla="*/ 369 h 371"/>
                    <a:gd name="T74" fmla="*/ 334 w 478"/>
                    <a:gd name="T75" fmla="*/ 227 h 371"/>
                    <a:gd name="T76" fmla="*/ 263 w 478"/>
                    <a:gd name="T77" fmla="*/ 175 h 371"/>
                    <a:gd name="T78" fmla="*/ 315 w 478"/>
                    <a:gd name="T79" fmla="*/ 69 h 371"/>
                    <a:gd name="T80" fmla="*/ 383 w 478"/>
                    <a:gd name="T81" fmla="*/ 123 h 371"/>
                    <a:gd name="T82" fmla="*/ 478 w 478"/>
                    <a:gd name="T83" fmla="*/ 43 h 371"/>
                    <a:gd name="T84" fmla="*/ 454 w 478"/>
                    <a:gd name="T85" fmla="*/ 14 h 371"/>
                    <a:gd name="T86" fmla="*/ 383 w 478"/>
                    <a:gd name="T87" fmla="*/ 76 h 3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478" h="371">
                      <a:moveTo>
                        <a:pt x="383" y="76"/>
                      </a:moveTo>
                      <a:lnTo>
                        <a:pt x="331" y="35"/>
                      </a:lnTo>
                      <a:lnTo>
                        <a:pt x="242" y="0"/>
                      </a:lnTo>
                      <a:lnTo>
                        <a:pt x="133" y="0"/>
                      </a:lnTo>
                      <a:lnTo>
                        <a:pt x="78" y="118"/>
                      </a:lnTo>
                      <a:lnTo>
                        <a:pt x="64" y="114"/>
                      </a:lnTo>
                      <a:lnTo>
                        <a:pt x="59" y="128"/>
                      </a:lnTo>
                      <a:lnTo>
                        <a:pt x="57" y="132"/>
                      </a:lnTo>
                      <a:lnTo>
                        <a:pt x="55" y="137"/>
                      </a:lnTo>
                      <a:lnTo>
                        <a:pt x="38" y="130"/>
                      </a:lnTo>
                      <a:lnTo>
                        <a:pt x="0" y="220"/>
                      </a:lnTo>
                      <a:lnTo>
                        <a:pt x="90" y="258"/>
                      </a:lnTo>
                      <a:lnTo>
                        <a:pt x="97" y="260"/>
                      </a:lnTo>
                      <a:lnTo>
                        <a:pt x="97" y="258"/>
                      </a:lnTo>
                      <a:lnTo>
                        <a:pt x="135" y="170"/>
                      </a:lnTo>
                      <a:lnTo>
                        <a:pt x="119" y="163"/>
                      </a:lnTo>
                      <a:lnTo>
                        <a:pt x="121" y="159"/>
                      </a:lnTo>
                      <a:lnTo>
                        <a:pt x="123" y="154"/>
                      </a:lnTo>
                      <a:lnTo>
                        <a:pt x="128" y="140"/>
                      </a:lnTo>
                      <a:lnTo>
                        <a:pt x="114" y="135"/>
                      </a:lnTo>
                      <a:lnTo>
                        <a:pt x="156" y="38"/>
                      </a:lnTo>
                      <a:lnTo>
                        <a:pt x="227" y="38"/>
                      </a:lnTo>
                      <a:lnTo>
                        <a:pt x="178" y="175"/>
                      </a:lnTo>
                      <a:lnTo>
                        <a:pt x="166" y="251"/>
                      </a:lnTo>
                      <a:lnTo>
                        <a:pt x="145" y="253"/>
                      </a:lnTo>
                      <a:lnTo>
                        <a:pt x="135" y="277"/>
                      </a:lnTo>
                      <a:lnTo>
                        <a:pt x="130" y="286"/>
                      </a:lnTo>
                      <a:lnTo>
                        <a:pt x="121" y="282"/>
                      </a:lnTo>
                      <a:lnTo>
                        <a:pt x="64" y="260"/>
                      </a:lnTo>
                      <a:lnTo>
                        <a:pt x="57" y="260"/>
                      </a:lnTo>
                      <a:lnTo>
                        <a:pt x="59" y="310"/>
                      </a:lnTo>
                      <a:lnTo>
                        <a:pt x="208" y="298"/>
                      </a:lnTo>
                      <a:lnTo>
                        <a:pt x="225" y="208"/>
                      </a:lnTo>
                      <a:lnTo>
                        <a:pt x="227" y="211"/>
                      </a:lnTo>
                      <a:lnTo>
                        <a:pt x="286" y="253"/>
                      </a:lnTo>
                      <a:lnTo>
                        <a:pt x="291" y="371"/>
                      </a:lnTo>
                      <a:lnTo>
                        <a:pt x="341" y="369"/>
                      </a:lnTo>
                      <a:lnTo>
                        <a:pt x="334" y="227"/>
                      </a:lnTo>
                      <a:lnTo>
                        <a:pt x="263" y="175"/>
                      </a:lnTo>
                      <a:lnTo>
                        <a:pt x="315" y="69"/>
                      </a:lnTo>
                      <a:lnTo>
                        <a:pt x="383" y="123"/>
                      </a:lnTo>
                      <a:lnTo>
                        <a:pt x="478" y="43"/>
                      </a:lnTo>
                      <a:lnTo>
                        <a:pt x="454" y="14"/>
                      </a:lnTo>
                      <a:lnTo>
                        <a:pt x="383" y="7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id-ID" sz="1350"/>
                </a:p>
              </p:txBody>
            </p:sp>
          </p:grpSp>
          <p:grpSp>
            <p:nvGrpSpPr>
              <p:cNvPr id="142" name="Group 35">
                <a:extLst>
                  <a:ext uri="{FF2B5EF4-FFF2-40B4-BE49-F238E27FC236}">
                    <a16:creationId xmlns:a16="http://schemas.microsoft.com/office/drawing/2014/main" id="{12748A41-E052-2343-A7B6-F8CBDBA7AFD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953679" y="6266331"/>
                <a:ext cx="420626" cy="370077"/>
                <a:chOff x="2053710" y="1590342"/>
                <a:chExt cx="345538" cy="334695"/>
              </a:xfrm>
              <a:solidFill>
                <a:schemeClr val="bg1"/>
              </a:solidFill>
            </p:grpSpPr>
            <p:sp>
              <p:nvSpPr>
                <p:cNvPr id="175" name="Oval 204">
                  <a:extLst>
                    <a:ext uri="{FF2B5EF4-FFF2-40B4-BE49-F238E27FC236}">
                      <a16:creationId xmlns:a16="http://schemas.microsoft.com/office/drawing/2014/main" id="{BDF8F9F4-EB69-5C4F-A2B4-26BBCB22E3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43829" y="1590342"/>
                  <a:ext cx="71566" cy="71566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id-ID" sz="1350"/>
                </a:p>
              </p:txBody>
            </p:sp>
            <p:sp>
              <p:nvSpPr>
                <p:cNvPr id="176" name="Freeform 205">
                  <a:extLst>
                    <a:ext uri="{FF2B5EF4-FFF2-40B4-BE49-F238E27FC236}">
                      <a16:creationId xmlns:a16="http://schemas.microsoft.com/office/drawing/2014/main" id="{4BD08754-F49D-3F48-8073-153114D86DCC}"/>
                    </a:ext>
                  </a:extLst>
                </p:cNvPr>
                <p:cNvSpPr/>
                <p:nvPr/>
              </p:nvSpPr>
              <p:spPr bwMode="auto">
                <a:xfrm>
                  <a:off x="2053710" y="1656847"/>
                  <a:ext cx="345538" cy="268190"/>
                </a:xfrm>
                <a:custGeom>
                  <a:avLst/>
                  <a:gdLst>
                    <a:gd name="T0" fmla="*/ 383 w 478"/>
                    <a:gd name="T1" fmla="*/ 76 h 371"/>
                    <a:gd name="T2" fmla="*/ 331 w 478"/>
                    <a:gd name="T3" fmla="*/ 35 h 371"/>
                    <a:gd name="T4" fmla="*/ 242 w 478"/>
                    <a:gd name="T5" fmla="*/ 0 h 371"/>
                    <a:gd name="T6" fmla="*/ 133 w 478"/>
                    <a:gd name="T7" fmla="*/ 0 h 371"/>
                    <a:gd name="T8" fmla="*/ 78 w 478"/>
                    <a:gd name="T9" fmla="*/ 118 h 371"/>
                    <a:gd name="T10" fmla="*/ 64 w 478"/>
                    <a:gd name="T11" fmla="*/ 114 h 371"/>
                    <a:gd name="T12" fmla="*/ 59 w 478"/>
                    <a:gd name="T13" fmla="*/ 128 h 371"/>
                    <a:gd name="T14" fmla="*/ 57 w 478"/>
                    <a:gd name="T15" fmla="*/ 132 h 371"/>
                    <a:gd name="T16" fmla="*/ 55 w 478"/>
                    <a:gd name="T17" fmla="*/ 137 h 371"/>
                    <a:gd name="T18" fmla="*/ 38 w 478"/>
                    <a:gd name="T19" fmla="*/ 130 h 371"/>
                    <a:gd name="T20" fmla="*/ 0 w 478"/>
                    <a:gd name="T21" fmla="*/ 220 h 371"/>
                    <a:gd name="T22" fmla="*/ 90 w 478"/>
                    <a:gd name="T23" fmla="*/ 258 h 371"/>
                    <a:gd name="T24" fmla="*/ 97 w 478"/>
                    <a:gd name="T25" fmla="*/ 260 h 371"/>
                    <a:gd name="T26" fmla="*/ 97 w 478"/>
                    <a:gd name="T27" fmla="*/ 258 h 371"/>
                    <a:gd name="T28" fmla="*/ 135 w 478"/>
                    <a:gd name="T29" fmla="*/ 170 h 371"/>
                    <a:gd name="T30" fmla="*/ 119 w 478"/>
                    <a:gd name="T31" fmla="*/ 163 h 371"/>
                    <a:gd name="T32" fmla="*/ 121 w 478"/>
                    <a:gd name="T33" fmla="*/ 159 h 371"/>
                    <a:gd name="T34" fmla="*/ 123 w 478"/>
                    <a:gd name="T35" fmla="*/ 154 h 371"/>
                    <a:gd name="T36" fmla="*/ 128 w 478"/>
                    <a:gd name="T37" fmla="*/ 140 h 371"/>
                    <a:gd name="T38" fmla="*/ 114 w 478"/>
                    <a:gd name="T39" fmla="*/ 135 h 371"/>
                    <a:gd name="T40" fmla="*/ 156 w 478"/>
                    <a:gd name="T41" fmla="*/ 38 h 371"/>
                    <a:gd name="T42" fmla="*/ 227 w 478"/>
                    <a:gd name="T43" fmla="*/ 38 h 371"/>
                    <a:gd name="T44" fmla="*/ 178 w 478"/>
                    <a:gd name="T45" fmla="*/ 175 h 371"/>
                    <a:gd name="T46" fmla="*/ 166 w 478"/>
                    <a:gd name="T47" fmla="*/ 251 h 371"/>
                    <a:gd name="T48" fmla="*/ 145 w 478"/>
                    <a:gd name="T49" fmla="*/ 253 h 371"/>
                    <a:gd name="T50" fmla="*/ 135 w 478"/>
                    <a:gd name="T51" fmla="*/ 277 h 371"/>
                    <a:gd name="T52" fmla="*/ 130 w 478"/>
                    <a:gd name="T53" fmla="*/ 286 h 371"/>
                    <a:gd name="T54" fmla="*/ 121 w 478"/>
                    <a:gd name="T55" fmla="*/ 282 h 371"/>
                    <a:gd name="T56" fmla="*/ 64 w 478"/>
                    <a:gd name="T57" fmla="*/ 260 h 371"/>
                    <a:gd name="T58" fmla="*/ 57 w 478"/>
                    <a:gd name="T59" fmla="*/ 260 h 371"/>
                    <a:gd name="T60" fmla="*/ 59 w 478"/>
                    <a:gd name="T61" fmla="*/ 310 h 371"/>
                    <a:gd name="T62" fmla="*/ 208 w 478"/>
                    <a:gd name="T63" fmla="*/ 298 h 371"/>
                    <a:gd name="T64" fmla="*/ 225 w 478"/>
                    <a:gd name="T65" fmla="*/ 208 h 371"/>
                    <a:gd name="T66" fmla="*/ 227 w 478"/>
                    <a:gd name="T67" fmla="*/ 211 h 371"/>
                    <a:gd name="T68" fmla="*/ 286 w 478"/>
                    <a:gd name="T69" fmla="*/ 253 h 371"/>
                    <a:gd name="T70" fmla="*/ 291 w 478"/>
                    <a:gd name="T71" fmla="*/ 371 h 371"/>
                    <a:gd name="T72" fmla="*/ 341 w 478"/>
                    <a:gd name="T73" fmla="*/ 369 h 371"/>
                    <a:gd name="T74" fmla="*/ 334 w 478"/>
                    <a:gd name="T75" fmla="*/ 227 h 371"/>
                    <a:gd name="T76" fmla="*/ 263 w 478"/>
                    <a:gd name="T77" fmla="*/ 175 h 371"/>
                    <a:gd name="T78" fmla="*/ 315 w 478"/>
                    <a:gd name="T79" fmla="*/ 69 h 371"/>
                    <a:gd name="T80" fmla="*/ 383 w 478"/>
                    <a:gd name="T81" fmla="*/ 123 h 371"/>
                    <a:gd name="T82" fmla="*/ 478 w 478"/>
                    <a:gd name="T83" fmla="*/ 43 h 371"/>
                    <a:gd name="T84" fmla="*/ 454 w 478"/>
                    <a:gd name="T85" fmla="*/ 14 h 371"/>
                    <a:gd name="T86" fmla="*/ 383 w 478"/>
                    <a:gd name="T87" fmla="*/ 76 h 3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478" h="371">
                      <a:moveTo>
                        <a:pt x="383" y="76"/>
                      </a:moveTo>
                      <a:lnTo>
                        <a:pt x="331" y="35"/>
                      </a:lnTo>
                      <a:lnTo>
                        <a:pt x="242" y="0"/>
                      </a:lnTo>
                      <a:lnTo>
                        <a:pt x="133" y="0"/>
                      </a:lnTo>
                      <a:lnTo>
                        <a:pt x="78" y="118"/>
                      </a:lnTo>
                      <a:lnTo>
                        <a:pt x="64" y="114"/>
                      </a:lnTo>
                      <a:lnTo>
                        <a:pt x="59" y="128"/>
                      </a:lnTo>
                      <a:lnTo>
                        <a:pt x="57" y="132"/>
                      </a:lnTo>
                      <a:lnTo>
                        <a:pt x="55" y="137"/>
                      </a:lnTo>
                      <a:lnTo>
                        <a:pt x="38" y="130"/>
                      </a:lnTo>
                      <a:lnTo>
                        <a:pt x="0" y="220"/>
                      </a:lnTo>
                      <a:lnTo>
                        <a:pt x="90" y="258"/>
                      </a:lnTo>
                      <a:lnTo>
                        <a:pt x="97" y="260"/>
                      </a:lnTo>
                      <a:lnTo>
                        <a:pt x="97" y="258"/>
                      </a:lnTo>
                      <a:lnTo>
                        <a:pt x="135" y="170"/>
                      </a:lnTo>
                      <a:lnTo>
                        <a:pt x="119" y="163"/>
                      </a:lnTo>
                      <a:lnTo>
                        <a:pt x="121" y="159"/>
                      </a:lnTo>
                      <a:lnTo>
                        <a:pt x="123" y="154"/>
                      </a:lnTo>
                      <a:lnTo>
                        <a:pt x="128" y="140"/>
                      </a:lnTo>
                      <a:lnTo>
                        <a:pt x="114" y="135"/>
                      </a:lnTo>
                      <a:lnTo>
                        <a:pt x="156" y="38"/>
                      </a:lnTo>
                      <a:lnTo>
                        <a:pt x="227" y="38"/>
                      </a:lnTo>
                      <a:lnTo>
                        <a:pt x="178" y="175"/>
                      </a:lnTo>
                      <a:lnTo>
                        <a:pt x="166" y="251"/>
                      </a:lnTo>
                      <a:lnTo>
                        <a:pt x="145" y="253"/>
                      </a:lnTo>
                      <a:lnTo>
                        <a:pt x="135" y="277"/>
                      </a:lnTo>
                      <a:lnTo>
                        <a:pt x="130" y="286"/>
                      </a:lnTo>
                      <a:lnTo>
                        <a:pt x="121" y="282"/>
                      </a:lnTo>
                      <a:lnTo>
                        <a:pt x="64" y="260"/>
                      </a:lnTo>
                      <a:lnTo>
                        <a:pt x="57" y="260"/>
                      </a:lnTo>
                      <a:lnTo>
                        <a:pt x="59" y="310"/>
                      </a:lnTo>
                      <a:lnTo>
                        <a:pt x="208" y="298"/>
                      </a:lnTo>
                      <a:lnTo>
                        <a:pt x="225" y="208"/>
                      </a:lnTo>
                      <a:lnTo>
                        <a:pt x="227" y="211"/>
                      </a:lnTo>
                      <a:lnTo>
                        <a:pt x="286" y="253"/>
                      </a:lnTo>
                      <a:lnTo>
                        <a:pt x="291" y="371"/>
                      </a:lnTo>
                      <a:lnTo>
                        <a:pt x="341" y="369"/>
                      </a:lnTo>
                      <a:lnTo>
                        <a:pt x="334" y="227"/>
                      </a:lnTo>
                      <a:lnTo>
                        <a:pt x="263" y="175"/>
                      </a:lnTo>
                      <a:lnTo>
                        <a:pt x="315" y="69"/>
                      </a:lnTo>
                      <a:lnTo>
                        <a:pt x="383" y="123"/>
                      </a:lnTo>
                      <a:lnTo>
                        <a:pt x="478" y="43"/>
                      </a:lnTo>
                      <a:lnTo>
                        <a:pt x="454" y="14"/>
                      </a:lnTo>
                      <a:lnTo>
                        <a:pt x="383" y="7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id-ID" sz="1350"/>
                </a:p>
              </p:txBody>
            </p:sp>
          </p:grpSp>
          <p:grpSp>
            <p:nvGrpSpPr>
              <p:cNvPr id="143" name="Group 41">
                <a:extLst>
                  <a:ext uri="{FF2B5EF4-FFF2-40B4-BE49-F238E27FC236}">
                    <a16:creationId xmlns:a16="http://schemas.microsoft.com/office/drawing/2014/main" id="{151E57A2-9C07-DD45-9384-8432F9282F6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83110">
                <a:off x="5857412" y="6257787"/>
                <a:ext cx="425026" cy="357329"/>
                <a:chOff x="1625041" y="421441"/>
                <a:chExt cx="358550" cy="301441"/>
              </a:xfrm>
              <a:solidFill>
                <a:schemeClr val="bg1"/>
              </a:solidFill>
            </p:grpSpPr>
            <p:sp>
              <p:nvSpPr>
                <p:cNvPr id="171" name="Oval 136">
                  <a:extLst>
                    <a:ext uri="{FF2B5EF4-FFF2-40B4-BE49-F238E27FC236}">
                      <a16:creationId xmlns:a16="http://schemas.microsoft.com/office/drawing/2014/main" id="{C334612D-3964-D747-8A10-76FA863D8E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50581" y="421441"/>
                  <a:ext cx="59999" cy="60000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id-ID" sz="1350"/>
                </a:p>
              </p:txBody>
            </p:sp>
            <p:sp>
              <p:nvSpPr>
                <p:cNvPr id="172" name="Freeform 137">
                  <a:extLst>
                    <a:ext uri="{FF2B5EF4-FFF2-40B4-BE49-F238E27FC236}">
                      <a16:creationId xmlns:a16="http://schemas.microsoft.com/office/drawing/2014/main" id="{A554DE7F-DCB9-1647-935F-E544A0DD3B2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625041" y="594209"/>
                  <a:ext cx="127950" cy="128673"/>
                </a:xfrm>
                <a:custGeom>
                  <a:avLst/>
                  <a:gdLst>
                    <a:gd name="T0" fmla="*/ 38 w 75"/>
                    <a:gd name="T1" fmla="*/ 75 h 75"/>
                    <a:gd name="T2" fmla="*/ 75 w 75"/>
                    <a:gd name="T3" fmla="*/ 38 h 75"/>
                    <a:gd name="T4" fmla="*/ 38 w 75"/>
                    <a:gd name="T5" fmla="*/ 0 h 75"/>
                    <a:gd name="T6" fmla="*/ 38 w 75"/>
                    <a:gd name="T7" fmla="*/ 17 h 75"/>
                    <a:gd name="T8" fmla="*/ 58 w 75"/>
                    <a:gd name="T9" fmla="*/ 38 h 75"/>
                    <a:gd name="T10" fmla="*/ 38 w 75"/>
                    <a:gd name="T11" fmla="*/ 58 h 75"/>
                    <a:gd name="T12" fmla="*/ 38 w 75"/>
                    <a:gd name="T13" fmla="*/ 75 h 75"/>
                    <a:gd name="T14" fmla="*/ 38 w 75"/>
                    <a:gd name="T15" fmla="*/ 0 h 75"/>
                    <a:gd name="T16" fmla="*/ 0 w 75"/>
                    <a:gd name="T17" fmla="*/ 38 h 75"/>
                    <a:gd name="T18" fmla="*/ 38 w 75"/>
                    <a:gd name="T19" fmla="*/ 75 h 75"/>
                    <a:gd name="T20" fmla="*/ 38 w 75"/>
                    <a:gd name="T21" fmla="*/ 75 h 75"/>
                    <a:gd name="T22" fmla="*/ 38 w 75"/>
                    <a:gd name="T23" fmla="*/ 58 h 75"/>
                    <a:gd name="T24" fmla="*/ 38 w 75"/>
                    <a:gd name="T25" fmla="*/ 58 h 75"/>
                    <a:gd name="T26" fmla="*/ 38 w 75"/>
                    <a:gd name="T27" fmla="*/ 58 h 75"/>
                    <a:gd name="T28" fmla="*/ 17 w 75"/>
                    <a:gd name="T29" fmla="*/ 38 h 75"/>
                    <a:gd name="T30" fmla="*/ 38 w 75"/>
                    <a:gd name="T31" fmla="*/ 17 h 75"/>
                    <a:gd name="T32" fmla="*/ 38 w 75"/>
                    <a:gd name="T33" fmla="*/ 17 h 75"/>
                    <a:gd name="T34" fmla="*/ 38 w 75"/>
                    <a:gd name="T35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5" h="75">
                      <a:moveTo>
                        <a:pt x="38" y="75"/>
                      </a:moveTo>
                      <a:cubicBezTo>
                        <a:pt x="58" y="75"/>
                        <a:pt x="75" y="58"/>
                        <a:pt x="75" y="38"/>
                      </a:cubicBezTo>
                      <a:cubicBezTo>
                        <a:pt x="75" y="17"/>
                        <a:pt x="58" y="0"/>
                        <a:pt x="38" y="0"/>
                      </a:cubicBezTo>
                      <a:cubicBezTo>
                        <a:pt x="38" y="17"/>
                        <a:pt x="38" y="17"/>
                        <a:pt x="38" y="17"/>
                      </a:cubicBezTo>
                      <a:cubicBezTo>
                        <a:pt x="49" y="17"/>
                        <a:pt x="58" y="26"/>
                        <a:pt x="58" y="38"/>
                      </a:cubicBezTo>
                      <a:cubicBezTo>
                        <a:pt x="58" y="49"/>
                        <a:pt x="49" y="58"/>
                        <a:pt x="38" y="58"/>
                      </a:cubicBezTo>
                      <a:lnTo>
                        <a:pt x="38" y="75"/>
                      </a:lnTo>
                      <a:close/>
                      <a:moveTo>
                        <a:pt x="38" y="0"/>
                      </a:moveTo>
                      <a:cubicBezTo>
                        <a:pt x="17" y="0"/>
                        <a:pt x="0" y="17"/>
                        <a:pt x="0" y="38"/>
                      </a:cubicBezTo>
                      <a:cubicBezTo>
                        <a:pt x="0" y="58"/>
                        <a:pt x="17" y="75"/>
                        <a:pt x="38" y="75"/>
                      </a:cubicBezTo>
                      <a:cubicBezTo>
                        <a:pt x="38" y="75"/>
                        <a:pt x="38" y="75"/>
                        <a:pt x="38" y="75"/>
                      </a:cubicBezTo>
                      <a:cubicBezTo>
                        <a:pt x="38" y="58"/>
                        <a:pt x="38" y="58"/>
                        <a:pt x="38" y="58"/>
                      </a:cubicBezTo>
                      <a:cubicBezTo>
                        <a:pt x="38" y="58"/>
                        <a:pt x="38" y="58"/>
                        <a:pt x="38" y="58"/>
                      </a:cubicBezTo>
                      <a:cubicBezTo>
                        <a:pt x="38" y="58"/>
                        <a:pt x="38" y="58"/>
                        <a:pt x="38" y="58"/>
                      </a:cubicBezTo>
                      <a:cubicBezTo>
                        <a:pt x="26" y="58"/>
                        <a:pt x="17" y="49"/>
                        <a:pt x="17" y="38"/>
                      </a:cubicBezTo>
                      <a:cubicBezTo>
                        <a:pt x="17" y="26"/>
                        <a:pt x="26" y="17"/>
                        <a:pt x="38" y="17"/>
                      </a:cubicBezTo>
                      <a:cubicBezTo>
                        <a:pt x="38" y="17"/>
                        <a:pt x="38" y="17"/>
                        <a:pt x="38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id-ID" sz="1350"/>
                </a:p>
              </p:txBody>
            </p:sp>
            <p:sp>
              <p:nvSpPr>
                <p:cNvPr id="173" name="Freeform 139">
                  <a:extLst>
                    <a:ext uri="{FF2B5EF4-FFF2-40B4-BE49-F238E27FC236}">
                      <a16:creationId xmlns:a16="http://schemas.microsoft.com/office/drawing/2014/main" id="{8DB26C91-7BEA-0A48-9567-1379AB2573E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55641" y="594209"/>
                  <a:ext cx="127950" cy="128673"/>
                </a:xfrm>
                <a:custGeom>
                  <a:avLst/>
                  <a:gdLst>
                    <a:gd name="T0" fmla="*/ 38 w 75"/>
                    <a:gd name="T1" fmla="*/ 0 h 75"/>
                    <a:gd name="T2" fmla="*/ 38 w 75"/>
                    <a:gd name="T3" fmla="*/ 0 h 75"/>
                    <a:gd name="T4" fmla="*/ 38 w 75"/>
                    <a:gd name="T5" fmla="*/ 17 h 75"/>
                    <a:gd name="T6" fmla="*/ 38 w 75"/>
                    <a:gd name="T7" fmla="*/ 17 h 75"/>
                    <a:gd name="T8" fmla="*/ 58 w 75"/>
                    <a:gd name="T9" fmla="*/ 38 h 75"/>
                    <a:gd name="T10" fmla="*/ 38 w 75"/>
                    <a:gd name="T11" fmla="*/ 58 h 75"/>
                    <a:gd name="T12" fmla="*/ 38 w 75"/>
                    <a:gd name="T13" fmla="*/ 58 h 75"/>
                    <a:gd name="T14" fmla="*/ 38 w 75"/>
                    <a:gd name="T15" fmla="*/ 58 h 75"/>
                    <a:gd name="T16" fmla="*/ 38 w 75"/>
                    <a:gd name="T17" fmla="*/ 75 h 75"/>
                    <a:gd name="T18" fmla="*/ 38 w 75"/>
                    <a:gd name="T19" fmla="*/ 75 h 75"/>
                    <a:gd name="T20" fmla="*/ 75 w 75"/>
                    <a:gd name="T21" fmla="*/ 38 h 75"/>
                    <a:gd name="T22" fmla="*/ 38 w 75"/>
                    <a:gd name="T23" fmla="*/ 0 h 75"/>
                    <a:gd name="T24" fmla="*/ 38 w 75"/>
                    <a:gd name="T25" fmla="*/ 0 h 75"/>
                    <a:gd name="T26" fmla="*/ 0 w 75"/>
                    <a:gd name="T27" fmla="*/ 38 h 75"/>
                    <a:gd name="T28" fmla="*/ 38 w 75"/>
                    <a:gd name="T29" fmla="*/ 75 h 75"/>
                    <a:gd name="T30" fmla="*/ 38 w 75"/>
                    <a:gd name="T31" fmla="*/ 58 h 75"/>
                    <a:gd name="T32" fmla="*/ 17 w 75"/>
                    <a:gd name="T33" fmla="*/ 38 h 75"/>
                    <a:gd name="T34" fmla="*/ 38 w 75"/>
                    <a:gd name="T35" fmla="*/ 17 h 75"/>
                    <a:gd name="T36" fmla="*/ 38 w 75"/>
                    <a:gd name="T37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5" h="75">
                      <a:moveTo>
                        <a:pt x="38" y="0"/>
                      </a:move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17"/>
                        <a:pt x="38" y="17"/>
                        <a:pt x="38" y="17"/>
                      </a:cubicBezTo>
                      <a:cubicBezTo>
                        <a:pt x="38" y="17"/>
                        <a:pt x="38" y="17"/>
                        <a:pt x="38" y="17"/>
                      </a:cubicBezTo>
                      <a:cubicBezTo>
                        <a:pt x="49" y="17"/>
                        <a:pt x="58" y="26"/>
                        <a:pt x="58" y="38"/>
                      </a:cubicBezTo>
                      <a:cubicBezTo>
                        <a:pt x="58" y="49"/>
                        <a:pt x="49" y="58"/>
                        <a:pt x="38" y="58"/>
                      </a:cubicBezTo>
                      <a:cubicBezTo>
                        <a:pt x="38" y="58"/>
                        <a:pt x="38" y="58"/>
                        <a:pt x="38" y="58"/>
                      </a:cubicBezTo>
                      <a:cubicBezTo>
                        <a:pt x="38" y="58"/>
                        <a:pt x="38" y="58"/>
                        <a:pt x="38" y="58"/>
                      </a:cubicBezTo>
                      <a:cubicBezTo>
                        <a:pt x="38" y="75"/>
                        <a:pt x="38" y="75"/>
                        <a:pt x="38" y="75"/>
                      </a:cubicBezTo>
                      <a:cubicBezTo>
                        <a:pt x="38" y="75"/>
                        <a:pt x="38" y="75"/>
                        <a:pt x="38" y="75"/>
                      </a:cubicBezTo>
                      <a:cubicBezTo>
                        <a:pt x="58" y="75"/>
                        <a:pt x="75" y="58"/>
                        <a:pt x="75" y="38"/>
                      </a:cubicBezTo>
                      <a:cubicBezTo>
                        <a:pt x="75" y="17"/>
                        <a:pt x="58" y="0"/>
                        <a:pt x="38" y="0"/>
                      </a:cubicBezTo>
                      <a:close/>
                      <a:moveTo>
                        <a:pt x="38" y="0"/>
                      </a:moveTo>
                      <a:cubicBezTo>
                        <a:pt x="17" y="0"/>
                        <a:pt x="0" y="17"/>
                        <a:pt x="0" y="38"/>
                      </a:cubicBezTo>
                      <a:cubicBezTo>
                        <a:pt x="0" y="58"/>
                        <a:pt x="17" y="75"/>
                        <a:pt x="38" y="75"/>
                      </a:cubicBezTo>
                      <a:cubicBezTo>
                        <a:pt x="38" y="58"/>
                        <a:pt x="38" y="58"/>
                        <a:pt x="38" y="58"/>
                      </a:cubicBezTo>
                      <a:cubicBezTo>
                        <a:pt x="26" y="58"/>
                        <a:pt x="17" y="49"/>
                        <a:pt x="17" y="38"/>
                      </a:cubicBezTo>
                      <a:cubicBezTo>
                        <a:pt x="17" y="26"/>
                        <a:pt x="26" y="17"/>
                        <a:pt x="38" y="17"/>
                      </a:cubicBezTo>
                      <a:lnTo>
                        <a:pt x="3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id-ID" sz="1350"/>
                </a:p>
              </p:txBody>
            </p:sp>
            <p:sp>
              <p:nvSpPr>
                <p:cNvPr id="174" name="Freeform 141">
                  <a:extLst>
                    <a:ext uri="{FF2B5EF4-FFF2-40B4-BE49-F238E27FC236}">
                      <a16:creationId xmlns:a16="http://schemas.microsoft.com/office/drawing/2014/main" id="{D49030F8-B477-DE4E-9D17-7F89423E6FD3}"/>
                    </a:ext>
                  </a:extLst>
                </p:cNvPr>
                <p:cNvSpPr/>
                <p:nvPr/>
              </p:nvSpPr>
              <p:spPr bwMode="auto">
                <a:xfrm>
                  <a:off x="1730582" y="456139"/>
                  <a:ext cx="226262" cy="261684"/>
                </a:xfrm>
                <a:custGeom>
                  <a:avLst/>
                  <a:gdLst>
                    <a:gd name="T0" fmla="*/ 88 w 132"/>
                    <a:gd name="T1" fmla="*/ 56 h 153"/>
                    <a:gd name="T2" fmla="*/ 92 w 132"/>
                    <a:gd name="T3" fmla="*/ 57 h 153"/>
                    <a:gd name="T4" fmla="*/ 126 w 132"/>
                    <a:gd name="T5" fmla="*/ 42 h 153"/>
                    <a:gd name="T6" fmla="*/ 130 w 132"/>
                    <a:gd name="T7" fmla="*/ 31 h 153"/>
                    <a:gd name="T8" fmla="*/ 119 w 132"/>
                    <a:gd name="T9" fmla="*/ 27 h 153"/>
                    <a:gd name="T10" fmla="*/ 97 w 132"/>
                    <a:gd name="T11" fmla="*/ 38 h 153"/>
                    <a:gd name="T12" fmla="*/ 93 w 132"/>
                    <a:gd name="T13" fmla="*/ 37 h 153"/>
                    <a:gd name="T14" fmla="*/ 56 w 132"/>
                    <a:gd name="T15" fmla="*/ 1 h 153"/>
                    <a:gd name="T16" fmla="*/ 52 w 132"/>
                    <a:gd name="T17" fmla="*/ 1 h 153"/>
                    <a:gd name="T18" fmla="*/ 1 w 132"/>
                    <a:gd name="T19" fmla="*/ 52 h 153"/>
                    <a:gd name="T20" fmla="*/ 1 w 132"/>
                    <a:gd name="T21" fmla="*/ 56 h 153"/>
                    <a:gd name="T22" fmla="*/ 36 w 132"/>
                    <a:gd name="T23" fmla="*/ 86 h 153"/>
                    <a:gd name="T24" fmla="*/ 37 w 132"/>
                    <a:gd name="T25" fmla="*/ 90 h 153"/>
                    <a:gd name="T26" fmla="*/ 19 w 132"/>
                    <a:gd name="T27" fmla="*/ 128 h 153"/>
                    <a:gd name="T28" fmla="*/ 20 w 132"/>
                    <a:gd name="T29" fmla="*/ 133 h 153"/>
                    <a:gd name="T30" fmla="*/ 31 w 132"/>
                    <a:gd name="T31" fmla="*/ 149 h 153"/>
                    <a:gd name="T32" fmla="*/ 40 w 132"/>
                    <a:gd name="T33" fmla="*/ 153 h 153"/>
                    <a:gd name="T34" fmla="*/ 47 w 132"/>
                    <a:gd name="T35" fmla="*/ 151 h 153"/>
                    <a:gd name="T36" fmla="*/ 49 w 132"/>
                    <a:gd name="T37" fmla="*/ 136 h 153"/>
                    <a:gd name="T38" fmla="*/ 45 w 132"/>
                    <a:gd name="T39" fmla="*/ 130 h 153"/>
                    <a:gd name="T40" fmla="*/ 45 w 132"/>
                    <a:gd name="T41" fmla="*/ 126 h 153"/>
                    <a:gd name="T42" fmla="*/ 62 w 132"/>
                    <a:gd name="T43" fmla="*/ 84 h 153"/>
                    <a:gd name="T44" fmla="*/ 61 w 132"/>
                    <a:gd name="T45" fmla="*/ 80 h 153"/>
                    <a:gd name="T46" fmla="*/ 42 w 132"/>
                    <a:gd name="T47" fmla="*/ 61 h 153"/>
                    <a:gd name="T48" fmla="*/ 42 w 132"/>
                    <a:gd name="T49" fmla="*/ 58 h 153"/>
                    <a:gd name="T50" fmla="*/ 64 w 132"/>
                    <a:gd name="T51" fmla="*/ 36 h 153"/>
                    <a:gd name="T52" fmla="*/ 68 w 132"/>
                    <a:gd name="T53" fmla="*/ 36 h 153"/>
                    <a:gd name="T54" fmla="*/ 88 w 132"/>
                    <a:gd name="T55" fmla="*/ 56 h 1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32" h="153">
                      <a:moveTo>
                        <a:pt x="88" y="56"/>
                      </a:moveTo>
                      <a:cubicBezTo>
                        <a:pt x="89" y="57"/>
                        <a:pt x="91" y="57"/>
                        <a:pt x="92" y="57"/>
                      </a:cubicBezTo>
                      <a:cubicBezTo>
                        <a:pt x="126" y="42"/>
                        <a:pt x="126" y="42"/>
                        <a:pt x="126" y="42"/>
                      </a:cubicBezTo>
                      <a:cubicBezTo>
                        <a:pt x="130" y="40"/>
                        <a:pt x="132" y="35"/>
                        <a:pt x="130" y="31"/>
                      </a:cubicBezTo>
                      <a:cubicBezTo>
                        <a:pt x="128" y="27"/>
                        <a:pt x="123" y="25"/>
                        <a:pt x="119" y="27"/>
                      </a:cubicBezTo>
                      <a:cubicBezTo>
                        <a:pt x="97" y="38"/>
                        <a:pt x="97" y="38"/>
                        <a:pt x="97" y="38"/>
                      </a:cubicBezTo>
                      <a:cubicBezTo>
                        <a:pt x="95" y="39"/>
                        <a:pt x="94" y="38"/>
                        <a:pt x="93" y="37"/>
                      </a:cubicBezTo>
                      <a:cubicBezTo>
                        <a:pt x="56" y="1"/>
                        <a:pt x="56" y="1"/>
                        <a:pt x="56" y="1"/>
                      </a:cubicBezTo>
                      <a:cubicBezTo>
                        <a:pt x="55" y="0"/>
                        <a:pt x="53" y="0"/>
                        <a:pt x="52" y="1"/>
                      </a:cubicBezTo>
                      <a:cubicBezTo>
                        <a:pt x="1" y="52"/>
                        <a:pt x="1" y="52"/>
                        <a:pt x="1" y="52"/>
                      </a:cubicBezTo>
                      <a:cubicBezTo>
                        <a:pt x="0" y="53"/>
                        <a:pt x="0" y="55"/>
                        <a:pt x="1" y="56"/>
                      </a:cubicBezTo>
                      <a:cubicBezTo>
                        <a:pt x="8" y="61"/>
                        <a:pt x="29" y="79"/>
                        <a:pt x="36" y="86"/>
                      </a:cubicBezTo>
                      <a:cubicBezTo>
                        <a:pt x="37" y="86"/>
                        <a:pt x="37" y="88"/>
                        <a:pt x="37" y="90"/>
                      </a:cubicBezTo>
                      <a:cubicBezTo>
                        <a:pt x="19" y="128"/>
                        <a:pt x="19" y="128"/>
                        <a:pt x="19" y="128"/>
                      </a:cubicBezTo>
                      <a:cubicBezTo>
                        <a:pt x="19" y="130"/>
                        <a:pt x="19" y="131"/>
                        <a:pt x="20" y="133"/>
                      </a:cubicBezTo>
                      <a:cubicBezTo>
                        <a:pt x="31" y="149"/>
                        <a:pt x="31" y="149"/>
                        <a:pt x="31" y="149"/>
                      </a:cubicBezTo>
                      <a:cubicBezTo>
                        <a:pt x="33" y="151"/>
                        <a:pt x="36" y="153"/>
                        <a:pt x="40" y="153"/>
                      </a:cubicBezTo>
                      <a:cubicBezTo>
                        <a:pt x="42" y="153"/>
                        <a:pt x="45" y="153"/>
                        <a:pt x="47" y="151"/>
                      </a:cubicBezTo>
                      <a:cubicBezTo>
                        <a:pt x="52" y="147"/>
                        <a:pt x="53" y="141"/>
                        <a:pt x="49" y="136"/>
                      </a:cubicBezTo>
                      <a:cubicBezTo>
                        <a:pt x="45" y="130"/>
                        <a:pt x="45" y="130"/>
                        <a:pt x="45" y="130"/>
                      </a:cubicBezTo>
                      <a:cubicBezTo>
                        <a:pt x="44" y="129"/>
                        <a:pt x="44" y="127"/>
                        <a:pt x="45" y="126"/>
                      </a:cubicBezTo>
                      <a:cubicBezTo>
                        <a:pt x="62" y="84"/>
                        <a:pt x="62" y="84"/>
                        <a:pt x="62" y="84"/>
                      </a:cubicBezTo>
                      <a:cubicBezTo>
                        <a:pt x="63" y="83"/>
                        <a:pt x="62" y="81"/>
                        <a:pt x="61" y="80"/>
                      </a:cubicBezTo>
                      <a:cubicBezTo>
                        <a:pt x="57" y="76"/>
                        <a:pt x="47" y="66"/>
                        <a:pt x="42" y="61"/>
                      </a:cubicBezTo>
                      <a:cubicBezTo>
                        <a:pt x="41" y="60"/>
                        <a:pt x="41" y="59"/>
                        <a:pt x="42" y="58"/>
                      </a:cubicBezTo>
                      <a:cubicBezTo>
                        <a:pt x="64" y="36"/>
                        <a:pt x="64" y="36"/>
                        <a:pt x="64" y="36"/>
                      </a:cubicBezTo>
                      <a:cubicBezTo>
                        <a:pt x="65" y="35"/>
                        <a:pt x="67" y="35"/>
                        <a:pt x="68" y="36"/>
                      </a:cubicBezTo>
                      <a:lnTo>
                        <a:pt x="88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id-ID" sz="1350"/>
                </a:p>
              </p:txBody>
            </p:sp>
          </p:grpSp>
          <p:grpSp>
            <p:nvGrpSpPr>
              <p:cNvPr id="144" name="Group 46">
                <a:extLst>
                  <a:ext uri="{FF2B5EF4-FFF2-40B4-BE49-F238E27FC236}">
                    <a16:creationId xmlns:a16="http://schemas.microsoft.com/office/drawing/2014/main" id="{018F77AA-B1F7-6341-91D8-E11E46B4A0A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83110">
                <a:off x="8014340" y="6255471"/>
                <a:ext cx="425026" cy="357329"/>
                <a:chOff x="1625041" y="421441"/>
                <a:chExt cx="358550" cy="301441"/>
              </a:xfrm>
              <a:solidFill>
                <a:schemeClr val="bg1"/>
              </a:solidFill>
            </p:grpSpPr>
            <p:sp>
              <p:nvSpPr>
                <p:cNvPr id="167" name="Oval 136">
                  <a:extLst>
                    <a:ext uri="{FF2B5EF4-FFF2-40B4-BE49-F238E27FC236}">
                      <a16:creationId xmlns:a16="http://schemas.microsoft.com/office/drawing/2014/main" id="{CBD1652A-EAD5-CA49-81A7-9C91CFE845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50581" y="421441"/>
                  <a:ext cx="59999" cy="60000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id-ID" sz="1350"/>
                </a:p>
              </p:txBody>
            </p:sp>
            <p:sp>
              <p:nvSpPr>
                <p:cNvPr id="168" name="Freeform 137">
                  <a:extLst>
                    <a:ext uri="{FF2B5EF4-FFF2-40B4-BE49-F238E27FC236}">
                      <a16:creationId xmlns:a16="http://schemas.microsoft.com/office/drawing/2014/main" id="{6A9C8C81-8679-264E-B505-4C58D7B7299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625041" y="594209"/>
                  <a:ext cx="127950" cy="128673"/>
                </a:xfrm>
                <a:custGeom>
                  <a:avLst/>
                  <a:gdLst>
                    <a:gd name="T0" fmla="*/ 38 w 75"/>
                    <a:gd name="T1" fmla="*/ 75 h 75"/>
                    <a:gd name="T2" fmla="*/ 75 w 75"/>
                    <a:gd name="T3" fmla="*/ 38 h 75"/>
                    <a:gd name="T4" fmla="*/ 38 w 75"/>
                    <a:gd name="T5" fmla="*/ 0 h 75"/>
                    <a:gd name="T6" fmla="*/ 38 w 75"/>
                    <a:gd name="T7" fmla="*/ 17 h 75"/>
                    <a:gd name="T8" fmla="*/ 58 w 75"/>
                    <a:gd name="T9" fmla="*/ 38 h 75"/>
                    <a:gd name="T10" fmla="*/ 38 w 75"/>
                    <a:gd name="T11" fmla="*/ 58 h 75"/>
                    <a:gd name="T12" fmla="*/ 38 w 75"/>
                    <a:gd name="T13" fmla="*/ 75 h 75"/>
                    <a:gd name="T14" fmla="*/ 38 w 75"/>
                    <a:gd name="T15" fmla="*/ 0 h 75"/>
                    <a:gd name="T16" fmla="*/ 0 w 75"/>
                    <a:gd name="T17" fmla="*/ 38 h 75"/>
                    <a:gd name="T18" fmla="*/ 38 w 75"/>
                    <a:gd name="T19" fmla="*/ 75 h 75"/>
                    <a:gd name="T20" fmla="*/ 38 w 75"/>
                    <a:gd name="T21" fmla="*/ 75 h 75"/>
                    <a:gd name="T22" fmla="*/ 38 w 75"/>
                    <a:gd name="T23" fmla="*/ 58 h 75"/>
                    <a:gd name="T24" fmla="*/ 38 w 75"/>
                    <a:gd name="T25" fmla="*/ 58 h 75"/>
                    <a:gd name="T26" fmla="*/ 38 w 75"/>
                    <a:gd name="T27" fmla="*/ 58 h 75"/>
                    <a:gd name="T28" fmla="*/ 17 w 75"/>
                    <a:gd name="T29" fmla="*/ 38 h 75"/>
                    <a:gd name="T30" fmla="*/ 38 w 75"/>
                    <a:gd name="T31" fmla="*/ 17 h 75"/>
                    <a:gd name="T32" fmla="*/ 38 w 75"/>
                    <a:gd name="T33" fmla="*/ 17 h 75"/>
                    <a:gd name="T34" fmla="*/ 38 w 75"/>
                    <a:gd name="T35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5" h="75">
                      <a:moveTo>
                        <a:pt x="38" y="75"/>
                      </a:moveTo>
                      <a:cubicBezTo>
                        <a:pt x="58" y="75"/>
                        <a:pt x="75" y="58"/>
                        <a:pt x="75" y="38"/>
                      </a:cubicBezTo>
                      <a:cubicBezTo>
                        <a:pt x="75" y="17"/>
                        <a:pt x="58" y="0"/>
                        <a:pt x="38" y="0"/>
                      </a:cubicBezTo>
                      <a:cubicBezTo>
                        <a:pt x="38" y="17"/>
                        <a:pt x="38" y="17"/>
                        <a:pt x="38" y="17"/>
                      </a:cubicBezTo>
                      <a:cubicBezTo>
                        <a:pt x="49" y="17"/>
                        <a:pt x="58" y="26"/>
                        <a:pt x="58" y="38"/>
                      </a:cubicBezTo>
                      <a:cubicBezTo>
                        <a:pt x="58" y="49"/>
                        <a:pt x="49" y="58"/>
                        <a:pt x="38" y="58"/>
                      </a:cubicBezTo>
                      <a:lnTo>
                        <a:pt x="38" y="75"/>
                      </a:lnTo>
                      <a:close/>
                      <a:moveTo>
                        <a:pt x="38" y="0"/>
                      </a:moveTo>
                      <a:cubicBezTo>
                        <a:pt x="17" y="0"/>
                        <a:pt x="0" y="17"/>
                        <a:pt x="0" y="38"/>
                      </a:cubicBezTo>
                      <a:cubicBezTo>
                        <a:pt x="0" y="58"/>
                        <a:pt x="17" y="75"/>
                        <a:pt x="38" y="75"/>
                      </a:cubicBezTo>
                      <a:cubicBezTo>
                        <a:pt x="38" y="75"/>
                        <a:pt x="38" y="75"/>
                        <a:pt x="38" y="75"/>
                      </a:cubicBezTo>
                      <a:cubicBezTo>
                        <a:pt x="38" y="58"/>
                        <a:pt x="38" y="58"/>
                        <a:pt x="38" y="58"/>
                      </a:cubicBezTo>
                      <a:cubicBezTo>
                        <a:pt x="38" y="58"/>
                        <a:pt x="38" y="58"/>
                        <a:pt x="38" y="58"/>
                      </a:cubicBezTo>
                      <a:cubicBezTo>
                        <a:pt x="38" y="58"/>
                        <a:pt x="38" y="58"/>
                        <a:pt x="38" y="58"/>
                      </a:cubicBezTo>
                      <a:cubicBezTo>
                        <a:pt x="26" y="58"/>
                        <a:pt x="17" y="49"/>
                        <a:pt x="17" y="38"/>
                      </a:cubicBezTo>
                      <a:cubicBezTo>
                        <a:pt x="17" y="26"/>
                        <a:pt x="26" y="17"/>
                        <a:pt x="38" y="17"/>
                      </a:cubicBezTo>
                      <a:cubicBezTo>
                        <a:pt x="38" y="17"/>
                        <a:pt x="38" y="17"/>
                        <a:pt x="38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id-ID" sz="1350"/>
                </a:p>
              </p:txBody>
            </p:sp>
            <p:sp>
              <p:nvSpPr>
                <p:cNvPr id="169" name="Freeform 139">
                  <a:extLst>
                    <a:ext uri="{FF2B5EF4-FFF2-40B4-BE49-F238E27FC236}">
                      <a16:creationId xmlns:a16="http://schemas.microsoft.com/office/drawing/2014/main" id="{F1DA39B0-A30D-C04A-AC8E-16BBEF11EFA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55641" y="594209"/>
                  <a:ext cx="127950" cy="128673"/>
                </a:xfrm>
                <a:custGeom>
                  <a:avLst/>
                  <a:gdLst>
                    <a:gd name="T0" fmla="*/ 38 w 75"/>
                    <a:gd name="T1" fmla="*/ 0 h 75"/>
                    <a:gd name="T2" fmla="*/ 38 w 75"/>
                    <a:gd name="T3" fmla="*/ 0 h 75"/>
                    <a:gd name="T4" fmla="*/ 38 w 75"/>
                    <a:gd name="T5" fmla="*/ 17 h 75"/>
                    <a:gd name="T6" fmla="*/ 38 w 75"/>
                    <a:gd name="T7" fmla="*/ 17 h 75"/>
                    <a:gd name="T8" fmla="*/ 58 w 75"/>
                    <a:gd name="T9" fmla="*/ 38 h 75"/>
                    <a:gd name="T10" fmla="*/ 38 w 75"/>
                    <a:gd name="T11" fmla="*/ 58 h 75"/>
                    <a:gd name="T12" fmla="*/ 38 w 75"/>
                    <a:gd name="T13" fmla="*/ 58 h 75"/>
                    <a:gd name="T14" fmla="*/ 38 w 75"/>
                    <a:gd name="T15" fmla="*/ 58 h 75"/>
                    <a:gd name="T16" fmla="*/ 38 w 75"/>
                    <a:gd name="T17" fmla="*/ 75 h 75"/>
                    <a:gd name="T18" fmla="*/ 38 w 75"/>
                    <a:gd name="T19" fmla="*/ 75 h 75"/>
                    <a:gd name="T20" fmla="*/ 75 w 75"/>
                    <a:gd name="T21" fmla="*/ 38 h 75"/>
                    <a:gd name="T22" fmla="*/ 38 w 75"/>
                    <a:gd name="T23" fmla="*/ 0 h 75"/>
                    <a:gd name="T24" fmla="*/ 38 w 75"/>
                    <a:gd name="T25" fmla="*/ 0 h 75"/>
                    <a:gd name="T26" fmla="*/ 0 w 75"/>
                    <a:gd name="T27" fmla="*/ 38 h 75"/>
                    <a:gd name="T28" fmla="*/ 38 w 75"/>
                    <a:gd name="T29" fmla="*/ 75 h 75"/>
                    <a:gd name="T30" fmla="*/ 38 w 75"/>
                    <a:gd name="T31" fmla="*/ 58 h 75"/>
                    <a:gd name="T32" fmla="*/ 17 w 75"/>
                    <a:gd name="T33" fmla="*/ 38 h 75"/>
                    <a:gd name="T34" fmla="*/ 38 w 75"/>
                    <a:gd name="T35" fmla="*/ 17 h 75"/>
                    <a:gd name="T36" fmla="*/ 38 w 75"/>
                    <a:gd name="T37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5" h="75">
                      <a:moveTo>
                        <a:pt x="38" y="0"/>
                      </a:move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17"/>
                        <a:pt x="38" y="17"/>
                        <a:pt x="38" y="17"/>
                      </a:cubicBezTo>
                      <a:cubicBezTo>
                        <a:pt x="38" y="17"/>
                        <a:pt x="38" y="17"/>
                        <a:pt x="38" y="17"/>
                      </a:cubicBezTo>
                      <a:cubicBezTo>
                        <a:pt x="49" y="17"/>
                        <a:pt x="58" y="26"/>
                        <a:pt x="58" y="38"/>
                      </a:cubicBezTo>
                      <a:cubicBezTo>
                        <a:pt x="58" y="49"/>
                        <a:pt x="49" y="58"/>
                        <a:pt x="38" y="58"/>
                      </a:cubicBezTo>
                      <a:cubicBezTo>
                        <a:pt x="38" y="58"/>
                        <a:pt x="38" y="58"/>
                        <a:pt x="38" y="58"/>
                      </a:cubicBezTo>
                      <a:cubicBezTo>
                        <a:pt x="38" y="58"/>
                        <a:pt x="38" y="58"/>
                        <a:pt x="38" y="58"/>
                      </a:cubicBezTo>
                      <a:cubicBezTo>
                        <a:pt x="38" y="75"/>
                        <a:pt x="38" y="75"/>
                        <a:pt x="38" y="75"/>
                      </a:cubicBezTo>
                      <a:cubicBezTo>
                        <a:pt x="38" y="75"/>
                        <a:pt x="38" y="75"/>
                        <a:pt x="38" y="75"/>
                      </a:cubicBezTo>
                      <a:cubicBezTo>
                        <a:pt x="58" y="75"/>
                        <a:pt x="75" y="58"/>
                        <a:pt x="75" y="38"/>
                      </a:cubicBezTo>
                      <a:cubicBezTo>
                        <a:pt x="75" y="17"/>
                        <a:pt x="58" y="0"/>
                        <a:pt x="38" y="0"/>
                      </a:cubicBezTo>
                      <a:close/>
                      <a:moveTo>
                        <a:pt x="38" y="0"/>
                      </a:moveTo>
                      <a:cubicBezTo>
                        <a:pt x="17" y="0"/>
                        <a:pt x="0" y="17"/>
                        <a:pt x="0" y="38"/>
                      </a:cubicBezTo>
                      <a:cubicBezTo>
                        <a:pt x="0" y="58"/>
                        <a:pt x="17" y="75"/>
                        <a:pt x="38" y="75"/>
                      </a:cubicBezTo>
                      <a:cubicBezTo>
                        <a:pt x="38" y="58"/>
                        <a:pt x="38" y="58"/>
                        <a:pt x="38" y="58"/>
                      </a:cubicBezTo>
                      <a:cubicBezTo>
                        <a:pt x="26" y="58"/>
                        <a:pt x="17" y="49"/>
                        <a:pt x="17" y="38"/>
                      </a:cubicBezTo>
                      <a:cubicBezTo>
                        <a:pt x="17" y="26"/>
                        <a:pt x="26" y="17"/>
                        <a:pt x="38" y="17"/>
                      </a:cubicBezTo>
                      <a:lnTo>
                        <a:pt x="3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id-ID" sz="1350"/>
                </a:p>
              </p:txBody>
            </p:sp>
            <p:sp>
              <p:nvSpPr>
                <p:cNvPr id="170" name="Freeform 141">
                  <a:extLst>
                    <a:ext uri="{FF2B5EF4-FFF2-40B4-BE49-F238E27FC236}">
                      <a16:creationId xmlns:a16="http://schemas.microsoft.com/office/drawing/2014/main" id="{51DD1494-70FB-F04A-804E-3A5D92F84DD6}"/>
                    </a:ext>
                  </a:extLst>
                </p:cNvPr>
                <p:cNvSpPr/>
                <p:nvPr/>
              </p:nvSpPr>
              <p:spPr bwMode="auto">
                <a:xfrm>
                  <a:off x="1730582" y="456139"/>
                  <a:ext cx="226262" cy="261684"/>
                </a:xfrm>
                <a:custGeom>
                  <a:avLst/>
                  <a:gdLst>
                    <a:gd name="T0" fmla="*/ 88 w 132"/>
                    <a:gd name="T1" fmla="*/ 56 h 153"/>
                    <a:gd name="T2" fmla="*/ 92 w 132"/>
                    <a:gd name="T3" fmla="*/ 57 h 153"/>
                    <a:gd name="T4" fmla="*/ 126 w 132"/>
                    <a:gd name="T5" fmla="*/ 42 h 153"/>
                    <a:gd name="T6" fmla="*/ 130 w 132"/>
                    <a:gd name="T7" fmla="*/ 31 h 153"/>
                    <a:gd name="T8" fmla="*/ 119 w 132"/>
                    <a:gd name="T9" fmla="*/ 27 h 153"/>
                    <a:gd name="T10" fmla="*/ 97 w 132"/>
                    <a:gd name="T11" fmla="*/ 38 h 153"/>
                    <a:gd name="T12" fmla="*/ 93 w 132"/>
                    <a:gd name="T13" fmla="*/ 37 h 153"/>
                    <a:gd name="T14" fmla="*/ 56 w 132"/>
                    <a:gd name="T15" fmla="*/ 1 h 153"/>
                    <a:gd name="T16" fmla="*/ 52 w 132"/>
                    <a:gd name="T17" fmla="*/ 1 h 153"/>
                    <a:gd name="T18" fmla="*/ 1 w 132"/>
                    <a:gd name="T19" fmla="*/ 52 h 153"/>
                    <a:gd name="T20" fmla="*/ 1 w 132"/>
                    <a:gd name="T21" fmla="*/ 56 h 153"/>
                    <a:gd name="T22" fmla="*/ 36 w 132"/>
                    <a:gd name="T23" fmla="*/ 86 h 153"/>
                    <a:gd name="T24" fmla="*/ 37 w 132"/>
                    <a:gd name="T25" fmla="*/ 90 h 153"/>
                    <a:gd name="T26" fmla="*/ 19 w 132"/>
                    <a:gd name="T27" fmla="*/ 128 h 153"/>
                    <a:gd name="T28" fmla="*/ 20 w 132"/>
                    <a:gd name="T29" fmla="*/ 133 h 153"/>
                    <a:gd name="T30" fmla="*/ 31 w 132"/>
                    <a:gd name="T31" fmla="*/ 149 h 153"/>
                    <a:gd name="T32" fmla="*/ 40 w 132"/>
                    <a:gd name="T33" fmla="*/ 153 h 153"/>
                    <a:gd name="T34" fmla="*/ 47 w 132"/>
                    <a:gd name="T35" fmla="*/ 151 h 153"/>
                    <a:gd name="T36" fmla="*/ 49 w 132"/>
                    <a:gd name="T37" fmla="*/ 136 h 153"/>
                    <a:gd name="T38" fmla="*/ 45 w 132"/>
                    <a:gd name="T39" fmla="*/ 130 h 153"/>
                    <a:gd name="T40" fmla="*/ 45 w 132"/>
                    <a:gd name="T41" fmla="*/ 126 h 153"/>
                    <a:gd name="T42" fmla="*/ 62 w 132"/>
                    <a:gd name="T43" fmla="*/ 84 h 153"/>
                    <a:gd name="T44" fmla="*/ 61 w 132"/>
                    <a:gd name="T45" fmla="*/ 80 h 153"/>
                    <a:gd name="T46" fmla="*/ 42 w 132"/>
                    <a:gd name="T47" fmla="*/ 61 h 153"/>
                    <a:gd name="T48" fmla="*/ 42 w 132"/>
                    <a:gd name="T49" fmla="*/ 58 h 153"/>
                    <a:gd name="T50" fmla="*/ 64 w 132"/>
                    <a:gd name="T51" fmla="*/ 36 h 153"/>
                    <a:gd name="T52" fmla="*/ 68 w 132"/>
                    <a:gd name="T53" fmla="*/ 36 h 153"/>
                    <a:gd name="T54" fmla="*/ 88 w 132"/>
                    <a:gd name="T55" fmla="*/ 56 h 1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32" h="153">
                      <a:moveTo>
                        <a:pt x="88" y="56"/>
                      </a:moveTo>
                      <a:cubicBezTo>
                        <a:pt x="89" y="57"/>
                        <a:pt x="91" y="57"/>
                        <a:pt x="92" y="57"/>
                      </a:cubicBezTo>
                      <a:cubicBezTo>
                        <a:pt x="126" y="42"/>
                        <a:pt x="126" y="42"/>
                        <a:pt x="126" y="42"/>
                      </a:cubicBezTo>
                      <a:cubicBezTo>
                        <a:pt x="130" y="40"/>
                        <a:pt x="132" y="35"/>
                        <a:pt x="130" y="31"/>
                      </a:cubicBezTo>
                      <a:cubicBezTo>
                        <a:pt x="128" y="27"/>
                        <a:pt x="123" y="25"/>
                        <a:pt x="119" y="27"/>
                      </a:cubicBezTo>
                      <a:cubicBezTo>
                        <a:pt x="97" y="38"/>
                        <a:pt x="97" y="38"/>
                        <a:pt x="97" y="38"/>
                      </a:cubicBezTo>
                      <a:cubicBezTo>
                        <a:pt x="95" y="39"/>
                        <a:pt x="94" y="38"/>
                        <a:pt x="93" y="37"/>
                      </a:cubicBezTo>
                      <a:cubicBezTo>
                        <a:pt x="56" y="1"/>
                        <a:pt x="56" y="1"/>
                        <a:pt x="56" y="1"/>
                      </a:cubicBezTo>
                      <a:cubicBezTo>
                        <a:pt x="55" y="0"/>
                        <a:pt x="53" y="0"/>
                        <a:pt x="52" y="1"/>
                      </a:cubicBezTo>
                      <a:cubicBezTo>
                        <a:pt x="1" y="52"/>
                        <a:pt x="1" y="52"/>
                        <a:pt x="1" y="52"/>
                      </a:cubicBezTo>
                      <a:cubicBezTo>
                        <a:pt x="0" y="53"/>
                        <a:pt x="0" y="55"/>
                        <a:pt x="1" y="56"/>
                      </a:cubicBezTo>
                      <a:cubicBezTo>
                        <a:pt x="8" y="61"/>
                        <a:pt x="29" y="79"/>
                        <a:pt x="36" y="86"/>
                      </a:cubicBezTo>
                      <a:cubicBezTo>
                        <a:pt x="37" y="86"/>
                        <a:pt x="37" y="88"/>
                        <a:pt x="37" y="90"/>
                      </a:cubicBezTo>
                      <a:cubicBezTo>
                        <a:pt x="19" y="128"/>
                        <a:pt x="19" y="128"/>
                        <a:pt x="19" y="128"/>
                      </a:cubicBezTo>
                      <a:cubicBezTo>
                        <a:pt x="19" y="130"/>
                        <a:pt x="19" y="131"/>
                        <a:pt x="20" y="133"/>
                      </a:cubicBezTo>
                      <a:cubicBezTo>
                        <a:pt x="31" y="149"/>
                        <a:pt x="31" y="149"/>
                        <a:pt x="31" y="149"/>
                      </a:cubicBezTo>
                      <a:cubicBezTo>
                        <a:pt x="33" y="151"/>
                        <a:pt x="36" y="153"/>
                        <a:pt x="40" y="153"/>
                      </a:cubicBezTo>
                      <a:cubicBezTo>
                        <a:pt x="42" y="153"/>
                        <a:pt x="45" y="153"/>
                        <a:pt x="47" y="151"/>
                      </a:cubicBezTo>
                      <a:cubicBezTo>
                        <a:pt x="52" y="147"/>
                        <a:pt x="53" y="141"/>
                        <a:pt x="49" y="136"/>
                      </a:cubicBezTo>
                      <a:cubicBezTo>
                        <a:pt x="45" y="130"/>
                        <a:pt x="45" y="130"/>
                        <a:pt x="45" y="130"/>
                      </a:cubicBezTo>
                      <a:cubicBezTo>
                        <a:pt x="44" y="129"/>
                        <a:pt x="44" y="127"/>
                        <a:pt x="45" y="126"/>
                      </a:cubicBezTo>
                      <a:cubicBezTo>
                        <a:pt x="62" y="84"/>
                        <a:pt x="62" y="84"/>
                        <a:pt x="62" y="84"/>
                      </a:cubicBezTo>
                      <a:cubicBezTo>
                        <a:pt x="63" y="83"/>
                        <a:pt x="62" y="81"/>
                        <a:pt x="61" y="80"/>
                      </a:cubicBezTo>
                      <a:cubicBezTo>
                        <a:pt x="57" y="76"/>
                        <a:pt x="47" y="66"/>
                        <a:pt x="42" y="61"/>
                      </a:cubicBezTo>
                      <a:cubicBezTo>
                        <a:pt x="41" y="60"/>
                        <a:pt x="41" y="59"/>
                        <a:pt x="42" y="58"/>
                      </a:cubicBezTo>
                      <a:cubicBezTo>
                        <a:pt x="64" y="36"/>
                        <a:pt x="64" y="36"/>
                        <a:pt x="64" y="36"/>
                      </a:cubicBezTo>
                      <a:cubicBezTo>
                        <a:pt x="65" y="35"/>
                        <a:pt x="67" y="35"/>
                        <a:pt x="68" y="36"/>
                      </a:cubicBezTo>
                      <a:lnTo>
                        <a:pt x="88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id-ID" sz="1350"/>
                </a:p>
              </p:txBody>
            </p:sp>
          </p:grpSp>
          <p:grpSp>
            <p:nvGrpSpPr>
              <p:cNvPr id="145" name="Group 14">
                <a:extLst>
                  <a:ext uri="{FF2B5EF4-FFF2-40B4-BE49-F238E27FC236}">
                    <a16:creationId xmlns:a16="http://schemas.microsoft.com/office/drawing/2014/main" id="{D1D30AAC-3568-9A44-837D-3D2CD8D570D2}"/>
                  </a:ext>
                </a:extLst>
              </p:cNvPr>
              <p:cNvGrpSpPr/>
              <p:nvPr/>
            </p:nvGrpSpPr>
            <p:grpSpPr>
              <a:xfrm>
                <a:off x="2287565" y="743641"/>
                <a:ext cx="1905373" cy="786028"/>
                <a:chOff x="1933889" y="743641"/>
                <a:chExt cx="1905373" cy="786028"/>
              </a:xfrm>
            </p:grpSpPr>
            <p:sp>
              <p:nvSpPr>
                <p:cNvPr id="165" name="AutoShape 59">
                  <a:extLst>
                    <a:ext uri="{FF2B5EF4-FFF2-40B4-BE49-F238E27FC236}">
                      <a16:creationId xmlns:a16="http://schemas.microsoft.com/office/drawing/2014/main" id="{4BFD0BE5-D7E5-BF43-8DF8-91008D88812D}"/>
                    </a:ext>
                  </a:extLst>
                </p:cNvPr>
                <p:cNvSpPr/>
                <p:nvPr/>
              </p:nvSpPr>
              <p:spPr bwMode="auto">
                <a:xfrm>
                  <a:off x="2986430" y="743641"/>
                  <a:ext cx="310277" cy="309747"/>
                </a:xfrm>
                <a:custGeom>
                  <a:avLst/>
                  <a:gdLst>
                    <a:gd name="T0" fmla="+- 0 10794 23"/>
                    <a:gd name="T1" fmla="*/ T0 w 21543"/>
                    <a:gd name="T2" fmla="*/ 10800 h 21600"/>
                    <a:gd name="T3" fmla="+- 0 10794 23"/>
                    <a:gd name="T4" fmla="*/ T3 w 21543"/>
                    <a:gd name="T5" fmla="*/ 10800 h 21600"/>
                    <a:gd name="T6" fmla="+- 0 10794 23"/>
                    <a:gd name="T7" fmla="*/ T6 w 21543"/>
                    <a:gd name="T8" fmla="*/ 10800 h 21600"/>
                    <a:gd name="T9" fmla="+- 0 10794 23"/>
                    <a:gd name="T10" fmla="*/ T9 w 21543"/>
                    <a:gd name="T11" fmla="*/ 10800 h 21600"/>
                  </a:gdLst>
                  <a:ahLst/>
                  <a:cxnLst>
                    <a:cxn ang="0">
                      <a:pos x="T1" y="T2"/>
                    </a:cxn>
                    <a:cxn ang="0">
                      <a:pos x="T4" y="T5"/>
                    </a:cxn>
                    <a:cxn ang="0">
                      <a:pos x="T7" y="T8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43" h="21600">
                      <a:moveTo>
                        <a:pt x="16976" y="19986"/>
                      </a:moveTo>
                      <a:lnTo>
                        <a:pt x="11226" y="17680"/>
                      </a:lnTo>
                      <a:cubicBezTo>
                        <a:pt x="11088" y="17626"/>
                        <a:pt x="10946" y="17608"/>
                        <a:pt x="10806" y="17600"/>
                      </a:cubicBezTo>
                      <a:lnTo>
                        <a:pt x="19660" y="3837"/>
                      </a:lnTo>
                      <a:cubicBezTo>
                        <a:pt x="19660" y="3837"/>
                        <a:pt x="16976" y="19986"/>
                        <a:pt x="16976" y="19986"/>
                      </a:cubicBezTo>
                      <a:close/>
                      <a:moveTo>
                        <a:pt x="6859" y="16244"/>
                      </a:moveTo>
                      <a:cubicBezTo>
                        <a:pt x="6858" y="16242"/>
                        <a:pt x="6855" y="16240"/>
                        <a:pt x="6854" y="16238"/>
                      </a:cubicBezTo>
                      <a:lnTo>
                        <a:pt x="19606" y="2552"/>
                      </a:lnTo>
                      <a:lnTo>
                        <a:pt x="8735" y="19536"/>
                      </a:lnTo>
                      <a:cubicBezTo>
                        <a:pt x="8735" y="19536"/>
                        <a:pt x="6859" y="16244"/>
                        <a:pt x="6859" y="16244"/>
                      </a:cubicBezTo>
                      <a:close/>
                      <a:moveTo>
                        <a:pt x="2111" y="14024"/>
                      </a:moveTo>
                      <a:lnTo>
                        <a:pt x="17712" y="3595"/>
                      </a:lnTo>
                      <a:lnTo>
                        <a:pt x="6369" y="15770"/>
                      </a:lnTo>
                      <a:cubicBezTo>
                        <a:pt x="6309" y="15734"/>
                        <a:pt x="6256" y="15687"/>
                        <a:pt x="6190" y="15660"/>
                      </a:cubicBezTo>
                      <a:cubicBezTo>
                        <a:pt x="6190" y="15660"/>
                        <a:pt x="2111" y="14024"/>
                        <a:pt x="2111" y="14024"/>
                      </a:cubicBezTo>
                      <a:close/>
                      <a:moveTo>
                        <a:pt x="21234" y="108"/>
                      </a:moveTo>
                      <a:cubicBezTo>
                        <a:pt x="21123" y="35"/>
                        <a:pt x="20996" y="0"/>
                        <a:pt x="20868" y="0"/>
                      </a:cubicBezTo>
                      <a:cubicBezTo>
                        <a:pt x="20738" y="0"/>
                        <a:pt x="20608" y="36"/>
                        <a:pt x="20495" y="113"/>
                      </a:cubicBezTo>
                      <a:lnTo>
                        <a:pt x="299" y="13613"/>
                      </a:lnTo>
                      <a:cubicBezTo>
                        <a:pt x="91" y="13751"/>
                        <a:pt x="-23" y="13995"/>
                        <a:pt x="3" y="14244"/>
                      </a:cubicBezTo>
                      <a:cubicBezTo>
                        <a:pt x="28" y="14494"/>
                        <a:pt x="190" y="14708"/>
                        <a:pt x="422" y="14801"/>
                      </a:cubicBezTo>
                      <a:lnTo>
                        <a:pt x="5689" y="16914"/>
                      </a:lnTo>
                      <a:lnTo>
                        <a:pt x="8166" y="21259"/>
                      </a:lnTo>
                      <a:cubicBezTo>
                        <a:pt x="8284" y="21468"/>
                        <a:pt x="8505" y="21597"/>
                        <a:pt x="8743" y="21599"/>
                      </a:cubicBezTo>
                      <a:lnTo>
                        <a:pt x="8751" y="21599"/>
                      </a:lnTo>
                      <a:cubicBezTo>
                        <a:pt x="8987" y="21599"/>
                        <a:pt x="9206" y="21474"/>
                        <a:pt x="9328" y="21271"/>
                      </a:cubicBezTo>
                      <a:lnTo>
                        <a:pt x="10726" y="18934"/>
                      </a:lnTo>
                      <a:lnTo>
                        <a:pt x="17253" y="21551"/>
                      </a:lnTo>
                      <a:cubicBezTo>
                        <a:pt x="17332" y="21584"/>
                        <a:pt x="17418" y="21599"/>
                        <a:pt x="17502" y="21599"/>
                      </a:cubicBezTo>
                      <a:cubicBezTo>
                        <a:pt x="17617" y="21599"/>
                        <a:pt x="17731" y="21571"/>
                        <a:pt x="17832" y="21512"/>
                      </a:cubicBezTo>
                      <a:cubicBezTo>
                        <a:pt x="18010" y="21412"/>
                        <a:pt x="18133" y="21238"/>
                        <a:pt x="18167" y="21035"/>
                      </a:cubicBezTo>
                      <a:lnTo>
                        <a:pt x="21533" y="785"/>
                      </a:lnTo>
                      <a:cubicBezTo>
                        <a:pt x="21576" y="520"/>
                        <a:pt x="21459" y="254"/>
                        <a:pt x="21234" y="108"/>
                      </a:cubicBezTo>
                    </a:path>
                  </a:pathLst>
                </a:custGeom>
                <a:solidFill>
                  <a:srgbClr val="95BFFF"/>
                </a:solidFill>
                <a:ln>
                  <a:solidFill>
                    <a:srgbClr val="95BFFF"/>
                  </a:solidFill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19050" tIns="19050" rIns="19050" bIns="19050" anchor="ctr"/>
                <a:lstStyle/>
                <a:p>
                  <a:pPr algn="ctr" defTabSz="22860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500" dirty="0">
                    <a:solidFill>
                      <a:srgbClr val="95B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ill Sans" charset="0"/>
                    <a:sym typeface="Gill Sans" charset="0"/>
                  </a:endParaRPr>
                </a:p>
              </p:txBody>
            </p:sp>
            <p:sp>
              <p:nvSpPr>
                <p:cNvPr id="166" name="TextBox 58">
                  <a:extLst>
                    <a:ext uri="{FF2B5EF4-FFF2-40B4-BE49-F238E27FC236}">
                      <a16:creationId xmlns:a16="http://schemas.microsoft.com/office/drawing/2014/main" id="{EF1E1E9A-1FF6-8F47-A173-666FA6BAEF23}"/>
                    </a:ext>
                  </a:extLst>
                </p:cNvPr>
                <p:cNvSpPr txBox="1"/>
                <p:nvPr/>
              </p:nvSpPr>
              <p:spPr>
                <a:xfrm>
                  <a:off x="1933889" y="1134709"/>
                  <a:ext cx="1905373" cy="394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400" b="1" i="1" dirty="0">
                      <a:solidFill>
                        <a:srgbClr val="95BFFF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可视化</a:t>
                  </a:r>
                  <a:r>
                    <a:rPr lang="en-US" altLang="zh-CN" sz="1400" b="1" i="1" dirty="0">
                      <a:solidFill>
                        <a:srgbClr val="95BFFF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DAG</a:t>
                  </a:r>
                  <a:endParaRPr lang="en-US" sz="1400" dirty="0">
                    <a:solidFill>
                      <a:srgbClr val="95BFFF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grpSp>
            <p:nvGrpSpPr>
              <p:cNvPr id="146" name="Group 1">
                <a:extLst>
                  <a:ext uri="{FF2B5EF4-FFF2-40B4-BE49-F238E27FC236}">
                    <a16:creationId xmlns:a16="http://schemas.microsoft.com/office/drawing/2014/main" id="{B229794E-96A6-9D42-BABC-607DDF9F7C4E}"/>
                  </a:ext>
                </a:extLst>
              </p:cNvPr>
              <p:cNvGrpSpPr/>
              <p:nvPr/>
            </p:nvGrpSpPr>
            <p:grpSpPr>
              <a:xfrm>
                <a:off x="8156257" y="1569643"/>
                <a:ext cx="1756784" cy="681339"/>
                <a:chOff x="7189378" y="344878"/>
                <a:chExt cx="1756784" cy="681339"/>
              </a:xfrm>
            </p:grpSpPr>
            <p:sp>
              <p:nvSpPr>
                <p:cNvPr id="163" name="AutoShape 59">
                  <a:extLst>
                    <a:ext uri="{FF2B5EF4-FFF2-40B4-BE49-F238E27FC236}">
                      <a16:creationId xmlns:a16="http://schemas.microsoft.com/office/drawing/2014/main" id="{BEE5A6BA-1C14-9347-9021-E131BDD683B9}"/>
                    </a:ext>
                  </a:extLst>
                </p:cNvPr>
                <p:cNvSpPr/>
                <p:nvPr/>
              </p:nvSpPr>
              <p:spPr bwMode="auto">
                <a:xfrm>
                  <a:off x="7455460" y="344878"/>
                  <a:ext cx="310277" cy="309747"/>
                </a:xfrm>
                <a:custGeom>
                  <a:avLst/>
                  <a:gdLst>
                    <a:gd name="T0" fmla="+- 0 10794 23"/>
                    <a:gd name="T1" fmla="*/ T0 w 21543"/>
                    <a:gd name="T2" fmla="*/ 10800 h 21600"/>
                    <a:gd name="T3" fmla="+- 0 10794 23"/>
                    <a:gd name="T4" fmla="*/ T3 w 21543"/>
                    <a:gd name="T5" fmla="*/ 10800 h 21600"/>
                    <a:gd name="T6" fmla="+- 0 10794 23"/>
                    <a:gd name="T7" fmla="*/ T6 w 21543"/>
                    <a:gd name="T8" fmla="*/ 10800 h 21600"/>
                    <a:gd name="T9" fmla="+- 0 10794 23"/>
                    <a:gd name="T10" fmla="*/ T9 w 21543"/>
                    <a:gd name="T11" fmla="*/ 10800 h 21600"/>
                  </a:gdLst>
                  <a:ahLst/>
                  <a:cxnLst>
                    <a:cxn ang="0">
                      <a:pos x="T1" y="T2"/>
                    </a:cxn>
                    <a:cxn ang="0">
                      <a:pos x="T4" y="T5"/>
                    </a:cxn>
                    <a:cxn ang="0">
                      <a:pos x="T7" y="T8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43" h="21600">
                      <a:moveTo>
                        <a:pt x="16976" y="19986"/>
                      </a:moveTo>
                      <a:lnTo>
                        <a:pt x="11226" y="17680"/>
                      </a:lnTo>
                      <a:cubicBezTo>
                        <a:pt x="11088" y="17626"/>
                        <a:pt x="10946" y="17608"/>
                        <a:pt x="10806" y="17600"/>
                      </a:cubicBezTo>
                      <a:lnTo>
                        <a:pt x="19660" y="3837"/>
                      </a:lnTo>
                      <a:cubicBezTo>
                        <a:pt x="19660" y="3837"/>
                        <a:pt x="16976" y="19986"/>
                        <a:pt x="16976" y="19986"/>
                      </a:cubicBezTo>
                      <a:close/>
                      <a:moveTo>
                        <a:pt x="6859" y="16244"/>
                      </a:moveTo>
                      <a:cubicBezTo>
                        <a:pt x="6858" y="16242"/>
                        <a:pt x="6855" y="16240"/>
                        <a:pt x="6854" y="16238"/>
                      </a:cubicBezTo>
                      <a:lnTo>
                        <a:pt x="19606" y="2552"/>
                      </a:lnTo>
                      <a:lnTo>
                        <a:pt x="8735" y="19536"/>
                      </a:lnTo>
                      <a:cubicBezTo>
                        <a:pt x="8735" y="19536"/>
                        <a:pt x="6859" y="16244"/>
                        <a:pt x="6859" y="16244"/>
                      </a:cubicBezTo>
                      <a:close/>
                      <a:moveTo>
                        <a:pt x="2111" y="14024"/>
                      </a:moveTo>
                      <a:lnTo>
                        <a:pt x="17712" y="3595"/>
                      </a:lnTo>
                      <a:lnTo>
                        <a:pt x="6369" y="15770"/>
                      </a:lnTo>
                      <a:cubicBezTo>
                        <a:pt x="6309" y="15734"/>
                        <a:pt x="6256" y="15687"/>
                        <a:pt x="6190" y="15660"/>
                      </a:cubicBezTo>
                      <a:cubicBezTo>
                        <a:pt x="6190" y="15660"/>
                        <a:pt x="2111" y="14024"/>
                        <a:pt x="2111" y="14024"/>
                      </a:cubicBezTo>
                      <a:close/>
                      <a:moveTo>
                        <a:pt x="21234" y="108"/>
                      </a:moveTo>
                      <a:cubicBezTo>
                        <a:pt x="21123" y="35"/>
                        <a:pt x="20996" y="0"/>
                        <a:pt x="20868" y="0"/>
                      </a:cubicBezTo>
                      <a:cubicBezTo>
                        <a:pt x="20738" y="0"/>
                        <a:pt x="20608" y="36"/>
                        <a:pt x="20495" y="113"/>
                      </a:cubicBezTo>
                      <a:lnTo>
                        <a:pt x="299" y="13613"/>
                      </a:lnTo>
                      <a:cubicBezTo>
                        <a:pt x="91" y="13751"/>
                        <a:pt x="-23" y="13995"/>
                        <a:pt x="3" y="14244"/>
                      </a:cubicBezTo>
                      <a:cubicBezTo>
                        <a:pt x="28" y="14494"/>
                        <a:pt x="190" y="14708"/>
                        <a:pt x="422" y="14801"/>
                      </a:cubicBezTo>
                      <a:lnTo>
                        <a:pt x="5689" y="16914"/>
                      </a:lnTo>
                      <a:lnTo>
                        <a:pt x="8166" y="21259"/>
                      </a:lnTo>
                      <a:cubicBezTo>
                        <a:pt x="8284" y="21468"/>
                        <a:pt x="8505" y="21597"/>
                        <a:pt x="8743" y="21599"/>
                      </a:cubicBezTo>
                      <a:lnTo>
                        <a:pt x="8751" y="21599"/>
                      </a:lnTo>
                      <a:cubicBezTo>
                        <a:pt x="8987" y="21599"/>
                        <a:pt x="9206" y="21474"/>
                        <a:pt x="9328" y="21271"/>
                      </a:cubicBezTo>
                      <a:lnTo>
                        <a:pt x="10726" y="18934"/>
                      </a:lnTo>
                      <a:lnTo>
                        <a:pt x="17253" y="21551"/>
                      </a:lnTo>
                      <a:cubicBezTo>
                        <a:pt x="17332" y="21584"/>
                        <a:pt x="17418" y="21599"/>
                        <a:pt x="17502" y="21599"/>
                      </a:cubicBezTo>
                      <a:cubicBezTo>
                        <a:pt x="17617" y="21599"/>
                        <a:pt x="17731" y="21571"/>
                        <a:pt x="17832" y="21512"/>
                      </a:cubicBezTo>
                      <a:cubicBezTo>
                        <a:pt x="18010" y="21412"/>
                        <a:pt x="18133" y="21238"/>
                        <a:pt x="18167" y="21035"/>
                      </a:cubicBezTo>
                      <a:lnTo>
                        <a:pt x="21533" y="785"/>
                      </a:lnTo>
                      <a:cubicBezTo>
                        <a:pt x="21576" y="520"/>
                        <a:pt x="21459" y="254"/>
                        <a:pt x="21234" y="108"/>
                      </a:cubicBezTo>
                    </a:path>
                  </a:pathLst>
                </a:custGeom>
                <a:solidFill>
                  <a:srgbClr val="0280D5"/>
                </a:solidFill>
                <a:ln>
                  <a:solidFill>
                    <a:srgbClr val="0280D5"/>
                  </a:solidFill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19050" tIns="19050" rIns="19050" bIns="19050" anchor="ctr"/>
                <a:lstStyle/>
                <a:p>
                  <a:pPr algn="ctr" defTabSz="22860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500">
                    <a:solidFill>
                      <a:schemeClr val="accent4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ill Sans" charset="0"/>
                    <a:sym typeface="Gill Sans" charset="0"/>
                  </a:endParaRPr>
                </a:p>
              </p:txBody>
            </p:sp>
            <p:sp>
              <p:nvSpPr>
                <p:cNvPr id="164" name="TextBox 59">
                  <a:extLst>
                    <a:ext uri="{FF2B5EF4-FFF2-40B4-BE49-F238E27FC236}">
                      <a16:creationId xmlns:a16="http://schemas.microsoft.com/office/drawing/2014/main" id="{927A23BF-5606-7E4E-ABA4-C9AEEA3AAC69}"/>
                    </a:ext>
                  </a:extLst>
                </p:cNvPr>
                <p:cNvSpPr txBox="1"/>
                <p:nvPr/>
              </p:nvSpPr>
              <p:spPr>
                <a:xfrm>
                  <a:off x="7189378" y="651006"/>
                  <a:ext cx="1756784" cy="375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300" b="1" i="1" dirty="0">
                      <a:solidFill>
                        <a:srgbClr val="0280D5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依赖</a:t>
                  </a:r>
                  <a:endParaRPr lang="en-US" sz="1300" b="1" i="1" dirty="0">
                    <a:solidFill>
                      <a:srgbClr val="0280D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grpSp>
            <p:nvGrpSpPr>
              <p:cNvPr id="147" name="Group 17">
                <a:extLst>
                  <a:ext uri="{FF2B5EF4-FFF2-40B4-BE49-F238E27FC236}">
                    <a16:creationId xmlns:a16="http://schemas.microsoft.com/office/drawing/2014/main" id="{6C40FE42-509F-2846-BBA9-D6384C46EB7D}"/>
                  </a:ext>
                </a:extLst>
              </p:cNvPr>
              <p:cNvGrpSpPr/>
              <p:nvPr/>
            </p:nvGrpSpPr>
            <p:grpSpPr>
              <a:xfrm>
                <a:off x="2246727" y="2438187"/>
                <a:ext cx="1756784" cy="689212"/>
                <a:chOff x="540033" y="2007529"/>
                <a:chExt cx="1756784" cy="689212"/>
              </a:xfrm>
            </p:grpSpPr>
            <p:sp>
              <p:nvSpPr>
                <p:cNvPr id="161" name="AutoShape 117">
                  <a:extLst>
                    <a:ext uri="{FF2B5EF4-FFF2-40B4-BE49-F238E27FC236}">
                      <a16:creationId xmlns:a16="http://schemas.microsoft.com/office/drawing/2014/main" id="{80378E2C-1650-404B-B7E1-AA1860ECEB3D}"/>
                    </a:ext>
                  </a:extLst>
                </p:cNvPr>
                <p:cNvSpPr/>
                <p:nvPr/>
              </p:nvSpPr>
              <p:spPr bwMode="auto">
                <a:xfrm>
                  <a:off x="1613793" y="2007529"/>
                  <a:ext cx="370667" cy="278158"/>
                </a:xfrm>
                <a:custGeom>
                  <a:avLst/>
                  <a:gdLst>
                    <a:gd name="T0" fmla="+- 0 10799 1"/>
                    <a:gd name="T1" fmla="*/ T0 w 21596"/>
                    <a:gd name="T2" fmla="*/ 10800 h 21600"/>
                    <a:gd name="T3" fmla="+- 0 10799 1"/>
                    <a:gd name="T4" fmla="*/ T3 w 21596"/>
                    <a:gd name="T5" fmla="*/ 10800 h 21600"/>
                    <a:gd name="T6" fmla="+- 0 10799 1"/>
                    <a:gd name="T7" fmla="*/ T6 w 21596"/>
                    <a:gd name="T8" fmla="*/ 10800 h 21600"/>
                    <a:gd name="T9" fmla="+- 0 10799 1"/>
                    <a:gd name="T10" fmla="*/ T9 w 21596"/>
                    <a:gd name="T11" fmla="*/ 10800 h 21600"/>
                  </a:gdLst>
                  <a:ahLst/>
                  <a:cxnLst>
                    <a:cxn ang="0">
                      <a:pos x="T1" y="T2"/>
                    </a:cxn>
                    <a:cxn ang="0">
                      <a:pos x="T4" y="T5"/>
                    </a:cxn>
                    <a:cxn ang="0">
                      <a:pos x="T7" y="T8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96" h="21600">
                      <a:moveTo>
                        <a:pt x="4511" y="2151"/>
                      </a:moveTo>
                      <a:lnTo>
                        <a:pt x="6064" y="3877"/>
                      </a:lnTo>
                      <a:lnTo>
                        <a:pt x="4246" y="6302"/>
                      </a:lnTo>
                      <a:lnTo>
                        <a:pt x="1353" y="6302"/>
                      </a:lnTo>
                      <a:cubicBezTo>
                        <a:pt x="1353" y="6302"/>
                        <a:pt x="4511" y="2151"/>
                        <a:pt x="4511" y="2151"/>
                      </a:cubicBezTo>
                      <a:close/>
                      <a:moveTo>
                        <a:pt x="17348" y="6302"/>
                      </a:moveTo>
                      <a:lnTo>
                        <a:pt x="15531" y="3877"/>
                      </a:lnTo>
                      <a:lnTo>
                        <a:pt x="17082" y="2153"/>
                      </a:lnTo>
                      <a:lnTo>
                        <a:pt x="20191" y="6302"/>
                      </a:lnTo>
                      <a:cubicBezTo>
                        <a:pt x="20191" y="6302"/>
                        <a:pt x="17348" y="6302"/>
                        <a:pt x="17348" y="6302"/>
                      </a:cubicBezTo>
                      <a:close/>
                      <a:moveTo>
                        <a:pt x="17264" y="7202"/>
                      </a:moveTo>
                      <a:lnTo>
                        <a:pt x="19663" y="7202"/>
                      </a:lnTo>
                      <a:lnTo>
                        <a:pt x="13021" y="16638"/>
                      </a:lnTo>
                      <a:cubicBezTo>
                        <a:pt x="13021" y="16638"/>
                        <a:pt x="17264" y="7202"/>
                        <a:pt x="17264" y="7202"/>
                      </a:cubicBezTo>
                      <a:close/>
                      <a:moveTo>
                        <a:pt x="8574" y="16637"/>
                      </a:moveTo>
                      <a:lnTo>
                        <a:pt x="1933" y="7202"/>
                      </a:lnTo>
                      <a:lnTo>
                        <a:pt x="4330" y="7202"/>
                      </a:lnTo>
                      <a:cubicBezTo>
                        <a:pt x="4330" y="7202"/>
                        <a:pt x="8574" y="16637"/>
                        <a:pt x="8574" y="16637"/>
                      </a:cubicBezTo>
                      <a:close/>
                      <a:moveTo>
                        <a:pt x="8429" y="7202"/>
                      </a:moveTo>
                      <a:lnTo>
                        <a:pt x="10084" y="18249"/>
                      </a:lnTo>
                      <a:lnTo>
                        <a:pt x="5117" y="7202"/>
                      </a:lnTo>
                      <a:cubicBezTo>
                        <a:pt x="5117" y="7202"/>
                        <a:pt x="8429" y="7202"/>
                        <a:pt x="8429" y="7202"/>
                      </a:cubicBezTo>
                      <a:close/>
                      <a:moveTo>
                        <a:pt x="6584" y="4456"/>
                      </a:moveTo>
                      <a:lnTo>
                        <a:pt x="8246" y="6302"/>
                      </a:lnTo>
                      <a:lnTo>
                        <a:pt x="5200" y="6302"/>
                      </a:lnTo>
                      <a:cubicBezTo>
                        <a:pt x="5200" y="6302"/>
                        <a:pt x="6584" y="4456"/>
                        <a:pt x="6584" y="4456"/>
                      </a:cubicBezTo>
                      <a:close/>
                      <a:moveTo>
                        <a:pt x="6543" y="3238"/>
                      </a:moveTo>
                      <a:lnTo>
                        <a:pt x="5250" y="1800"/>
                      </a:lnTo>
                      <a:lnTo>
                        <a:pt x="7621" y="1800"/>
                      </a:lnTo>
                      <a:cubicBezTo>
                        <a:pt x="7621" y="1800"/>
                        <a:pt x="6543" y="3238"/>
                        <a:pt x="6543" y="3238"/>
                      </a:cubicBezTo>
                      <a:close/>
                      <a:moveTo>
                        <a:pt x="10797" y="3466"/>
                      </a:moveTo>
                      <a:lnTo>
                        <a:pt x="9299" y="1800"/>
                      </a:lnTo>
                      <a:lnTo>
                        <a:pt x="12296" y="1800"/>
                      </a:lnTo>
                      <a:cubicBezTo>
                        <a:pt x="12296" y="1800"/>
                        <a:pt x="10797" y="3466"/>
                        <a:pt x="10797" y="3466"/>
                      </a:cubicBezTo>
                      <a:close/>
                      <a:moveTo>
                        <a:pt x="13974" y="1800"/>
                      </a:moveTo>
                      <a:lnTo>
                        <a:pt x="16345" y="1800"/>
                      </a:lnTo>
                      <a:lnTo>
                        <a:pt x="15052" y="3238"/>
                      </a:lnTo>
                      <a:cubicBezTo>
                        <a:pt x="15052" y="3238"/>
                        <a:pt x="13974" y="1800"/>
                        <a:pt x="13974" y="1800"/>
                      </a:cubicBezTo>
                      <a:close/>
                      <a:moveTo>
                        <a:pt x="13349" y="6302"/>
                      </a:moveTo>
                      <a:lnTo>
                        <a:pt x="15011" y="4456"/>
                      </a:lnTo>
                      <a:lnTo>
                        <a:pt x="16394" y="6302"/>
                      </a:lnTo>
                      <a:cubicBezTo>
                        <a:pt x="16394" y="6302"/>
                        <a:pt x="13349" y="6302"/>
                        <a:pt x="13349" y="6302"/>
                      </a:cubicBezTo>
                      <a:close/>
                      <a:moveTo>
                        <a:pt x="13166" y="7202"/>
                      </a:moveTo>
                      <a:lnTo>
                        <a:pt x="16478" y="7202"/>
                      </a:lnTo>
                      <a:lnTo>
                        <a:pt x="11511" y="18249"/>
                      </a:lnTo>
                      <a:cubicBezTo>
                        <a:pt x="11511" y="18249"/>
                        <a:pt x="13166" y="7202"/>
                        <a:pt x="13166" y="7202"/>
                      </a:cubicBezTo>
                      <a:close/>
                      <a:moveTo>
                        <a:pt x="12478" y="7202"/>
                      </a:moveTo>
                      <a:lnTo>
                        <a:pt x="10797" y="18414"/>
                      </a:lnTo>
                      <a:lnTo>
                        <a:pt x="9117" y="7202"/>
                      </a:lnTo>
                      <a:cubicBezTo>
                        <a:pt x="9117" y="7202"/>
                        <a:pt x="12478" y="7202"/>
                        <a:pt x="12478" y="7202"/>
                      </a:cubicBezTo>
                      <a:close/>
                      <a:moveTo>
                        <a:pt x="8773" y="5716"/>
                      </a:moveTo>
                      <a:lnTo>
                        <a:pt x="7064" y="3817"/>
                      </a:lnTo>
                      <a:lnTo>
                        <a:pt x="8426" y="2000"/>
                      </a:lnTo>
                      <a:lnTo>
                        <a:pt x="10270" y="4051"/>
                      </a:lnTo>
                      <a:cubicBezTo>
                        <a:pt x="10270" y="4051"/>
                        <a:pt x="8773" y="5716"/>
                        <a:pt x="8773" y="5716"/>
                      </a:cubicBezTo>
                      <a:close/>
                      <a:moveTo>
                        <a:pt x="11325" y="4051"/>
                      </a:moveTo>
                      <a:lnTo>
                        <a:pt x="13169" y="2000"/>
                      </a:lnTo>
                      <a:lnTo>
                        <a:pt x="14531" y="3817"/>
                      </a:lnTo>
                      <a:lnTo>
                        <a:pt x="12822" y="5716"/>
                      </a:lnTo>
                      <a:cubicBezTo>
                        <a:pt x="12822" y="5716"/>
                        <a:pt x="11325" y="4051"/>
                        <a:pt x="11325" y="4051"/>
                      </a:cubicBezTo>
                      <a:close/>
                      <a:moveTo>
                        <a:pt x="12296" y="6302"/>
                      </a:moveTo>
                      <a:lnTo>
                        <a:pt x="9299" y="6302"/>
                      </a:lnTo>
                      <a:lnTo>
                        <a:pt x="10797" y="4638"/>
                      </a:lnTo>
                      <a:cubicBezTo>
                        <a:pt x="10797" y="4638"/>
                        <a:pt x="12296" y="6302"/>
                        <a:pt x="12296" y="6302"/>
                      </a:cubicBezTo>
                      <a:close/>
                      <a:moveTo>
                        <a:pt x="21200" y="5102"/>
                      </a:moveTo>
                      <a:lnTo>
                        <a:pt x="17771" y="527"/>
                      </a:lnTo>
                      <a:cubicBezTo>
                        <a:pt x="17518" y="189"/>
                        <a:pt x="17176" y="0"/>
                        <a:pt x="16817" y="0"/>
                      </a:cubicBezTo>
                      <a:lnTo>
                        <a:pt x="4779" y="0"/>
                      </a:lnTo>
                      <a:cubicBezTo>
                        <a:pt x="4420" y="0"/>
                        <a:pt x="4077" y="189"/>
                        <a:pt x="3824" y="527"/>
                      </a:cubicBezTo>
                      <a:lnTo>
                        <a:pt x="395" y="5102"/>
                      </a:lnTo>
                      <a:cubicBezTo>
                        <a:pt x="131" y="5455"/>
                        <a:pt x="-1" y="5921"/>
                        <a:pt x="-1" y="6387"/>
                      </a:cubicBezTo>
                      <a:cubicBezTo>
                        <a:pt x="1" y="6810"/>
                        <a:pt x="114" y="7233"/>
                        <a:pt x="341" y="7573"/>
                      </a:cubicBezTo>
                      <a:lnTo>
                        <a:pt x="9788" y="20995"/>
                      </a:lnTo>
                      <a:cubicBezTo>
                        <a:pt x="10045" y="21379"/>
                        <a:pt x="10412" y="21599"/>
                        <a:pt x="10797" y="21599"/>
                      </a:cubicBezTo>
                      <a:cubicBezTo>
                        <a:pt x="11183" y="21599"/>
                        <a:pt x="11550" y="21379"/>
                        <a:pt x="11807" y="20995"/>
                      </a:cubicBezTo>
                      <a:lnTo>
                        <a:pt x="21255" y="7573"/>
                      </a:lnTo>
                      <a:cubicBezTo>
                        <a:pt x="21485" y="7226"/>
                        <a:pt x="21598" y="6791"/>
                        <a:pt x="21595" y="6359"/>
                      </a:cubicBezTo>
                      <a:cubicBezTo>
                        <a:pt x="21593" y="5902"/>
                        <a:pt x="21459" y="5449"/>
                        <a:pt x="21200" y="5102"/>
                      </a:cubicBezTo>
                    </a:path>
                  </a:pathLst>
                </a:custGeom>
                <a:solidFill>
                  <a:srgbClr val="7DDBD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19050" tIns="19050" rIns="19050" bIns="19050" anchor="ctr"/>
                <a:lstStyle/>
                <a:p>
                  <a:pPr algn="ctr" defTabSz="22860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50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ill Sans" charset="0"/>
                    <a:sym typeface="Gill Sans" charset="0"/>
                  </a:endParaRPr>
                </a:p>
              </p:txBody>
            </p:sp>
            <p:sp>
              <p:nvSpPr>
                <p:cNvPr id="162" name="TextBox 61">
                  <a:extLst>
                    <a:ext uri="{FF2B5EF4-FFF2-40B4-BE49-F238E27FC236}">
                      <a16:creationId xmlns:a16="http://schemas.microsoft.com/office/drawing/2014/main" id="{21482E20-A911-4249-9023-2E4E681F3B62}"/>
                    </a:ext>
                  </a:extLst>
                </p:cNvPr>
                <p:cNvSpPr txBox="1"/>
                <p:nvPr/>
              </p:nvSpPr>
              <p:spPr>
                <a:xfrm>
                  <a:off x="540033" y="2301781"/>
                  <a:ext cx="1756784" cy="394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400" b="1" i="1" dirty="0">
                      <a:solidFill>
                        <a:srgbClr val="7DDBDA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调用高可用</a:t>
                  </a:r>
                  <a:endParaRPr lang="en-US" sz="1400" dirty="0">
                    <a:solidFill>
                      <a:srgbClr val="7DDBDA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grpSp>
            <p:nvGrpSpPr>
              <p:cNvPr id="148" name="Group 69">
                <a:extLst>
                  <a:ext uri="{FF2B5EF4-FFF2-40B4-BE49-F238E27FC236}">
                    <a16:creationId xmlns:a16="http://schemas.microsoft.com/office/drawing/2014/main" id="{B45A453F-291D-B84A-8BD1-B789C99A5A4C}"/>
                  </a:ext>
                </a:extLst>
              </p:cNvPr>
              <p:cNvGrpSpPr/>
              <p:nvPr/>
            </p:nvGrpSpPr>
            <p:grpSpPr>
              <a:xfrm>
                <a:off x="8155506" y="3355213"/>
                <a:ext cx="2408773" cy="562874"/>
                <a:chOff x="7551430" y="3218446"/>
                <a:chExt cx="2408773" cy="562874"/>
              </a:xfrm>
            </p:grpSpPr>
            <p:sp>
              <p:nvSpPr>
                <p:cNvPr id="159" name="AutoShape 31">
                  <a:extLst>
                    <a:ext uri="{FF2B5EF4-FFF2-40B4-BE49-F238E27FC236}">
                      <a16:creationId xmlns:a16="http://schemas.microsoft.com/office/drawing/2014/main" id="{32B41A47-4182-7C44-92DB-655DADB0261D}"/>
                    </a:ext>
                  </a:extLst>
                </p:cNvPr>
                <p:cNvSpPr/>
                <p:nvPr/>
              </p:nvSpPr>
              <p:spPr bwMode="auto">
                <a:xfrm>
                  <a:off x="7911923" y="3218446"/>
                  <a:ext cx="164551" cy="133420"/>
                </a:xfrm>
                <a:custGeom>
                  <a:avLst/>
                  <a:gdLst>
                    <a:gd name="T0" fmla="*/ 10641 w 21282"/>
                    <a:gd name="T1" fmla="*/ 10800 h 21600"/>
                    <a:gd name="T2" fmla="*/ 10641 w 21282"/>
                    <a:gd name="T3" fmla="*/ 10800 h 21600"/>
                    <a:gd name="T4" fmla="*/ 10641 w 21282"/>
                    <a:gd name="T5" fmla="*/ 10800 h 21600"/>
                    <a:gd name="T6" fmla="*/ 10641 w 21282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282" h="21600">
                      <a:moveTo>
                        <a:pt x="20698" y="5891"/>
                      </a:moveTo>
                      <a:lnTo>
                        <a:pt x="19424" y="7749"/>
                      </a:lnTo>
                      <a:cubicBezTo>
                        <a:pt x="17846" y="10064"/>
                        <a:pt x="16352" y="12259"/>
                        <a:pt x="12365" y="14784"/>
                      </a:cubicBezTo>
                      <a:cubicBezTo>
                        <a:pt x="11794" y="12631"/>
                        <a:pt x="11275" y="10259"/>
                        <a:pt x="11275" y="6631"/>
                      </a:cubicBezTo>
                      <a:lnTo>
                        <a:pt x="11275" y="3408"/>
                      </a:lnTo>
                      <a:lnTo>
                        <a:pt x="9000" y="7893"/>
                      </a:lnTo>
                      <a:cubicBezTo>
                        <a:pt x="8233" y="9421"/>
                        <a:pt x="7598" y="10690"/>
                        <a:pt x="6649" y="12373"/>
                      </a:cubicBezTo>
                      <a:cubicBezTo>
                        <a:pt x="5211" y="8296"/>
                        <a:pt x="4195" y="5281"/>
                        <a:pt x="3422" y="2545"/>
                      </a:cubicBezTo>
                      <a:lnTo>
                        <a:pt x="2705" y="0"/>
                      </a:lnTo>
                      <a:lnTo>
                        <a:pt x="1926" y="2847"/>
                      </a:lnTo>
                      <a:cubicBezTo>
                        <a:pt x="936" y="6469"/>
                        <a:pt x="0" y="9891"/>
                        <a:pt x="0" y="18771"/>
                      </a:cubicBezTo>
                      <a:cubicBezTo>
                        <a:pt x="0" y="19292"/>
                        <a:pt x="333" y="19714"/>
                        <a:pt x="749" y="19714"/>
                      </a:cubicBezTo>
                      <a:cubicBezTo>
                        <a:pt x="1162" y="19714"/>
                        <a:pt x="1499" y="19292"/>
                        <a:pt x="1499" y="18771"/>
                      </a:cubicBezTo>
                      <a:cubicBezTo>
                        <a:pt x="1499" y="11964"/>
                        <a:pt x="2037" y="8594"/>
                        <a:pt x="2758" y="5681"/>
                      </a:cubicBezTo>
                      <a:cubicBezTo>
                        <a:pt x="3537" y="8174"/>
                        <a:pt x="4520" y="11009"/>
                        <a:pt x="5812" y="14638"/>
                      </a:cubicBezTo>
                      <a:lnTo>
                        <a:pt x="6339" y="16117"/>
                      </a:lnTo>
                      <a:lnTo>
                        <a:pt x="7100" y="14811"/>
                      </a:lnTo>
                      <a:cubicBezTo>
                        <a:pt x="8344" y="12681"/>
                        <a:pt x="9085" y="11248"/>
                        <a:pt x="9896" y="9638"/>
                      </a:cubicBezTo>
                      <a:cubicBezTo>
                        <a:pt x="10133" y="12428"/>
                        <a:pt x="10681" y="14428"/>
                        <a:pt x="11223" y="16408"/>
                      </a:cubicBezTo>
                      <a:lnTo>
                        <a:pt x="11495" y="17404"/>
                      </a:lnTo>
                      <a:lnTo>
                        <a:pt x="12253" y="16953"/>
                      </a:lnTo>
                      <a:cubicBezTo>
                        <a:pt x="16306" y="14531"/>
                        <a:pt x="18203" y="12327"/>
                        <a:pt x="19708" y="10211"/>
                      </a:cubicBezTo>
                      <a:cubicBezTo>
                        <a:pt x="19942" y="13727"/>
                        <a:pt x="19573" y="17574"/>
                        <a:pt x="18698" y="20305"/>
                      </a:cubicBezTo>
                      <a:cubicBezTo>
                        <a:pt x="18543" y="20787"/>
                        <a:pt x="18730" y="21336"/>
                        <a:pt x="19114" y="21531"/>
                      </a:cubicBezTo>
                      <a:cubicBezTo>
                        <a:pt x="19204" y="21577"/>
                        <a:pt x="19301" y="21599"/>
                        <a:pt x="19395" y="21599"/>
                      </a:cubicBezTo>
                      <a:cubicBezTo>
                        <a:pt x="19690" y="21599"/>
                        <a:pt x="19972" y="21377"/>
                        <a:pt x="20089" y="21008"/>
                      </a:cubicBezTo>
                      <a:cubicBezTo>
                        <a:pt x="21251" y="17380"/>
                        <a:pt x="21600" y="12213"/>
                        <a:pt x="20976" y="7841"/>
                      </a:cubicBezTo>
                      <a:cubicBezTo>
                        <a:pt x="20976" y="7841"/>
                        <a:pt x="20698" y="5891"/>
                        <a:pt x="20698" y="5891"/>
                      </a:cubicBezTo>
                      <a:close/>
                    </a:path>
                  </a:pathLst>
                </a:custGeom>
                <a:solidFill>
                  <a:srgbClr val="0280D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19050" tIns="19050" rIns="19050" bIns="19050" anchor="ctr"/>
                <a:lstStyle/>
                <a:p>
                  <a:pPr algn="ctr" defTabSz="22860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500">
                    <a:solidFill>
                      <a:schemeClr val="accent5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ill Sans" charset="0"/>
                    <a:sym typeface="Gill Sans" charset="0"/>
                  </a:endParaRPr>
                </a:p>
              </p:txBody>
            </p:sp>
            <p:sp>
              <p:nvSpPr>
                <p:cNvPr id="160" name="TextBox 63">
                  <a:extLst>
                    <a:ext uri="{FF2B5EF4-FFF2-40B4-BE49-F238E27FC236}">
                      <a16:creationId xmlns:a16="http://schemas.microsoft.com/office/drawing/2014/main" id="{0A60FDEA-B2AF-6949-85A0-E65E1356F6B0}"/>
                    </a:ext>
                  </a:extLst>
                </p:cNvPr>
                <p:cNvSpPr txBox="1"/>
                <p:nvPr/>
              </p:nvSpPr>
              <p:spPr>
                <a:xfrm>
                  <a:off x="7551430" y="3406109"/>
                  <a:ext cx="2408773" cy="375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300" b="1" i="1" dirty="0">
                      <a:solidFill>
                        <a:schemeClr val="accent5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任务日志</a:t>
                  </a:r>
                  <a:r>
                    <a:rPr lang="en-US" altLang="zh-CN" sz="1300" b="1" i="1" dirty="0">
                      <a:solidFill>
                        <a:schemeClr val="accent5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/</a:t>
                  </a:r>
                  <a:r>
                    <a:rPr lang="zh-CN" altLang="en-US" sz="1300" b="1" i="1" dirty="0">
                      <a:solidFill>
                        <a:schemeClr val="accent5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告警机制</a:t>
                  </a:r>
                  <a:endParaRPr lang="en-US" sz="1300" dirty="0">
                    <a:solidFill>
                      <a:schemeClr val="accent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grpSp>
            <p:nvGrpSpPr>
              <p:cNvPr id="149" name="Group 64">
                <a:extLst>
                  <a:ext uri="{FF2B5EF4-FFF2-40B4-BE49-F238E27FC236}">
                    <a16:creationId xmlns:a16="http://schemas.microsoft.com/office/drawing/2014/main" id="{23F227AD-88CD-974C-8DF3-EEAEAA9B221F}"/>
                  </a:ext>
                </a:extLst>
              </p:cNvPr>
              <p:cNvGrpSpPr/>
              <p:nvPr/>
            </p:nvGrpSpPr>
            <p:grpSpPr>
              <a:xfrm>
                <a:off x="2345792" y="3028666"/>
                <a:ext cx="1756784" cy="1262128"/>
                <a:chOff x="2163735" y="3475282"/>
                <a:chExt cx="1756784" cy="1262128"/>
              </a:xfrm>
            </p:grpSpPr>
            <p:grpSp>
              <p:nvGrpSpPr>
                <p:cNvPr id="155" name="Group 65">
                  <a:extLst>
                    <a:ext uri="{FF2B5EF4-FFF2-40B4-BE49-F238E27FC236}">
                      <a16:creationId xmlns:a16="http://schemas.microsoft.com/office/drawing/2014/main" id="{E59156B8-34ED-3A4C-A347-B5AB5DFD7A8D}"/>
                    </a:ext>
                  </a:extLst>
                </p:cNvPr>
                <p:cNvGrpSpPr/>
                <p:nvPr/>
              </p:nvGrpSpPr>
              <p:grpSpPr>
                <a:xfrm>
                  <a:off x="3317859" y="4365104"/>
                  <a:ext cx="256039" cy="372306"/>
                  <a:chOff x="10146507" y="3505994"/>
                  <a:chExt cx="319881" cy="465138"/>
                </a:xfrm>
                <a:solidFill>
                  <a:schemeClr val="accent3"/>
                </a:solidFill>
              </p:grpSpPr>
              <p:sp>
                <p:nvSpPr>
                  <p:cNvPr id="157" name="AutoShape 30">
                    <a:extLst>
                      <a:ext uri="{FF2B5EF4-FFF2-40B4-BE49-F238E27FC236}">
                        <a16:creationId xmlns:a16="http://schemas.microsoft.com/office/drawing/2014/main" id="{8D467044-5021-7E4C-9528-D79D9966C83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46507" y="3505994"/>
                    <a:ext cx="319881" cy="465138"/>
                  </a:xfrm>
                  <a:custGeom>
                    <a:avLst/>
                    <a:gdLst>
                      <a:gd name="T0" fmla="*/ 10383 w 20767"/>
                      <a:gd name="T1" fmla="*/ 10800 h 21600"/>
                      <a:gd name="T2" fmla="*/ 10383 w 20767"/>
                      <a:gd name="T3" fmla="*/ 10800 h 21600"/>
                      <a:gd name="T4" fmla="*/ 10383 w 20767"/>
                      <a:gd name="T5" fmla="*/ 10800 h 21600"/>
                      <a:gd name="T6" fmla="*/ 10383 w 20767"/>
                      <a:gd name="T7" fmla="*/ 108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0767" h="21600">
                        <a:moveTo>
                          <a:pt x="18566" y="16551"/>
                        </a:moveTo>
                        <a:cubicBezTo>
                          <a:pt x="17960" y="18284"/>
                          <a:pt x="17274" y="20249"/>
                          <a:pt x="9436" y="20249"/>
                        </a:cubicBezTo>
                        <a:cubicBezTo>
                          <a:pt x="4711" y="20249"/>
                          <a:pt x="1888" y="17809"/>
                          <a:pt x="1888" y="15451"/>
                        </a:cubicBezTo>
                        <a:cubicBezTo>
                          <a:pt x="1888" y="13645"/>
                          <a:pt x="2349" y="12161"/>
                          <a:pt x="2835" y="10591"/>
                        </a:cubicBezTo>
                        <a:cubicBezTo>
                          <a:pt x="3454" y="8600"/>
                          <a:pt x="4088" y="6563"/>
                          <a:pt x="3813" y="3868"/>
                        </a:cubicBezTo>
                        <a:cubicBezTo>
                          <a:pt x="6723" y="6750"/>
                          <a:pt x="7759" y="10567"/>
                          <a:pt x="7759" y="10567"/>
                        </a:cubicBezTo>
                        <a:cubicBezTo>
                          <a:pt x="7759" y="10567"/>
                          <a:pt x="10468" y="7846"/>
                          <a:pt x="11196" y="6582"/>
                        </a:cubicBezTo>
                        <a:cubicBezTo>
                          <a:pt x="11755" y="7395"/>
                          <a:pt x="12267" y="10124"/>
                          <a:pt x="12267" y="12825"/>
                        </a:cubicBezTo>
                        <a:cubicBezTo>
                          <a:pt x="12267" y="12825"/>
                          <a:pt x="14773" y="11347"/>
                          <a:pt x="16653" y="9127"/>
                        </a:cubicBezTo>
                        <a:cubicBezTo>
                          <a:pt x="18632" y="11666"/>
                          <a:pt x="19346" y="14320"/>
                          <a:pt x="18566" y="16551"/>
                        </a:cubicBezTo>
                        <a:moveTo>
                          <a:pt x="16041" y="6075"/>
                        </a:moveTo>
                        <a:cubicBezTo>
                          <a:pt x="15982" y="7879"/>
                          <a:pt x="14088" y="9404"/>
                          <a:pt x="14088" y="9404"/>
                        </a:cubicBezTo>
                        <a:cubicBezTo>
                          <a:pt x="14088" y="6046"/>
                          <a:pt x="10380" y="3375"/>
                          <a:pt x="10380" y="3375"/>
                        </a:cubicBezTo>
                        <a:cubicBezTo>
                          <a:pt x="10380" y="3375"/>
                          <a:pt x="10330" y="5373"/>
                          <a:pt x="8452" y="7389"/>
                        </a:cubicBezTo>
                        <a:cubicBezTo>
                          <a:pt x="6574" y="2686"/>
                          <a:pt x="938" y="0"/>
                          <a:pt x="938" y="0"/>
                        </a:cubicBezTo>
                        <a:cubicBezTo>
                          <a:pt x="3756" y="7389"/>
                          <a:pt x="0" y="10076"/>
                          <a:pt x="0" y="15451"/>
                        </a:cubicBezTo>
                        <a:cubicBezTo>
                          <a:pt x="0" y="18604"/>
                          <a:pt x="3730" y="21599"/>
                          <a:pt x="9436" y="21599"/>
                        </a:cubicBezTo>
                        <a:cubicBezTo>
                          <a:pt x="17888" y="21599"/>
                          <a:pt x="19523" y="19379"/>
                          <a:pt x="20396" y="16878"/>
                        </a:cubicBezTo>
                        <a:cubicBezTo>
                          <a:pt x="21599" y="13436"/>
                          <a:pt x="19797" y="9432"/>
                          <a:pt x="16041" y="6075"/>
                        </a:cubicBezTo>
                      </a:path>
                    </a:pathLst>
                  </a:custGeom>
                  <a:solidFill>
                    <a:srgbClr val="7DDBDA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prstDash val="solid"/>
                        <a:miter lim="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lIns="19050" tIns="19050" rIns="19050" bIns="19050" anchor="ctr"/>
                  <a:lstStyle/>
                  <a:p>
                    <a:pPr algn="ctr" defTabSz="22860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500">
                      <a:solidFill>
                        <a:schemeClr val="accent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Gill Sans" charset="0"/>
                      <a:sym typeface="Gill Sans" charset="0"/>
                    </a:endParaRPr>
                  </a:p>
                </p:txBody>
              </p:sp>
              <p:sp>
                <p:nvSpPr>
                  <p:cNvPr id="158" name="AutoShape 31">
                    <a:extLst>
                      <a:ext uri="{FF2B5EF4-FFF2-40B4-BE49-F238E27FC236}">
                        <a16:creationId xmlns:a16="http://schemas.microsoft.com/office/drawing/2014/main" id="{4E851B1E-262E-7749-8891-9D4B4915DD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5244" y="3709194"/>
                    <a:ext cx="205581" cy="166688"/>
                  </a:xfrm>
                  <a:custGeom>
                    <a:avLst/>
                    <a:gdLst>
                      <a:gd name="T0" fmla="*/ 10641 w 21282"/>
                      <a:gd name="T1" fmla="*/ 10800 h 21600"/>
                      <a:gd name="T2" fmla="*/ 10641 w 21282"/>
                      <a:gd name="T3" fmla="*/ 10800 h 21600"/>
                      <a:gd name="T4" fmla="*/ 10641 w 21282"/>
                      <a:gd name="T5" fmla="*/ 10800 h 21600"/>
                      <a:gd name="T6" fmla="*/ 10641 w 21282"/>
                      <a:gd name="T7" fmla="*/ 108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1282" h="21600">
                        <a:moveTo>
                          <a:pt x="20698" y="5891"/>
                        </a:moveTo>
                        <a:lnTo>
                          <a:pt x="19424" y="7749"/>
                        </a:lnTo>
                        <a:cubicBezTo>
                          <a:pt x="17846" y="10064"/>
                          <a:pt x="16352" y="12259"/>
                          <a:pt x="12365" y="14784"/>
                        </a:cubicBezTo>
                        <a:cubicBezTo>
                          <a:pt x="11794" y="12631"/>
                          <a:pt x="11275" y="10259"/>
                          <a:pt x="11275" y="6631"/>
                        </a:cubicBezTo>
                        <a:lnTo>
                          <a:pt x="11275" y="3408"/>
                        </a:lnTo>
                        <a:lnTo>
                          <a:pt x="9000" y="7893"/>
                        </a:lnTo>
                        <a:cubicBezTo>
                          <a:pt x="8233" y="9421"/>
                          <a:pt x="7598" y="10690"/>
                          <a:pt x="6649" y="12373"/>
                        </a:cubicBezTo>
                        <a:cubicBezTo>
                          <a:pt x="5211" y="8296"/>
                          <a:pt x="4195" y="5281"/>
                          <a:pt x="3422" y="2545"/>
                        </a:cubicBezTo>
                        <a:lnTo>
                          <a:pt x="2705" y="0"/>
                        </a:lnTo>
                        <a:lnTo>
                          <a:pt x="1926" y="2847"/>
                        </a:lnTo>
                        <a:cubicBezTo>
                          <a:pt x="936" y="6469"/>
                          <a:pt x="0" y="9891"/>
                          <a:pt x="0" y="18771"/>
                        </a:cubicBezTo>
                        <a:cubicBezTo>
                          <a:pt x="0" y="19292"/>
                          <a:pt x="333" y="19714"/>
                          <a:pt x="749" y="19714"/>
                        </a:cubicBezTo>
                        <a:cubicBezTo>
                          <a:pt x="1162" y="19714"/>
                          <a:pt x="1499" y="19292"/>
                          <a:pt x="1499" y="18771"/>
                        </a:cubicBezTo>
                        <a:cubicBezTo>
                          <a:pt x="1499" y="11964"/>
                          <a:pt x="2037" y="8594"/>
                          <a:pt x="2758" y="5681"/>
                        </a:cubicBezTo>
                        <a:cubicBezTo>
                          <a:pt x="3537" y="8174"/>
                          <a:pt x="4520" y="11009"/>
                          <a:pt x="5812" y="14638"/>
                        </a:cubicBezTo>
                        <a:lnTo>
                          <a:pt x="6339" y="16117"/>
                        </a:lnTo>
                        <a:lnTo>
                          <a:pt x="7100" y="14811"/>
                        </a:lnTo>
                        <a:cubicBezTo>
                          <a:pt x="8344" y="12681"/>
                          <a:pt x="9085" y="11248"/>
                          <a:pt x="9896" y="9638"/>
                        </a:cubicBezTo>
                        <a:cubicBezTo>
                          <a:pt x="10133" y="12428"/>
                          <a:pt x="10681" y="14428"/>
                          <a:pt x="11223" y="16408"/>
                        </a:cubicBezTo>
                        <a:lnTo>
                          <a:pt x="11495" y="17404"/>
                        </a:lnTo>
                        <a:lnTo>
                          <a:pt x="12253" y="16953"/>
                        </a:lnTo>
                        <a:cubicBezTo>
                          <a:pt x="16306" y="14531"/>
                          <a:pt x="18203" y="12327"/>
                          <a:pt x="19708" y="10211"/>
                        </a:cubicBezTo>
                        <a:cubicBezTo>
                          <a:pt x="19942" y="13727"/>
                          <a:pt x="19573" y="17574"/>
                          <a:pt x="18698" y="20305"/>
                        </a:cubicBezTo>
                        <a:cubicBezTo>
                          <a:pt x="18543" y="20787"/>
                          <a:pt x="18730" y="21336"/>
                          <a:pt x="19114" y="21531"/>
                        </a:cubicBezTo>
                        <a:cubicBezTo>
                          <a:pt x="19204" y="21577"/>
                          <a:pt x="19301" y="21599"/>
                          <a:pt x="19395" y="21599"/>
                        </a:cubicBezTo>
                        <a:cubicBezTo>
                          <a:pt x="19690" y="21599"/>
                          <a:pt x="19972" y="21377"/>
                          <a:pt x="20089" y="21008"/>
                        </a:cubicBezTo>
                        <a:cubicBezTo>
                          <a:pt x="21251" y="17380"/>
                          <a:pt x="21600" y="12213"/>
                          <a:pt x="20976" y="7841"/>
                        </a:cubicBezTo>
                        <a:cubicBezTo>
                          <a:pt x="20976" y="7841"/>
                          <a:pt x="20698" y="5891"/>
                          <a:pt x="20698" y="5891"/>
                        </a:cubicBezTo>
                        <a:close/>
                      </a:path>
                    </a:pathLst>
                  </a:custGeom>
                  <a:solidFill>
                    <a:srgbClr val="7DDBDA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prstDash val="solid"/>
                        <a:miter lim="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lIns="19050" tIns="19050" rIns="19050" bIns="19050" anchor="ctr"/>
                  <a:lstStyle/>
                  <a:p>
                    <a:pPr algn="ctr" defTabSz="22860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500">
                      <a:solidFill>
                        <a:schemeClr val="accent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Gill Sans" charset="0"/>
                      <a:sym typeface="Gill Sans" charset="0"/>
                    </a:endParaRPr>
                  </a:p>
                </p:txBody>
              </p:sp>
            </p:grpSp>
            <p:sp>
              <p:nvSpPr>
                <p:cNvPr id="156" name="TextBox 66">
                  <a:extLst>
                    <a:ext uri="{FF2B5EF4-FFF2-40B4-BE49-F238E27FC236}">
                      <a16:creationId xmlns:a16="http://schemas.microsoft.com/office/drawing/2014/main" id="{AFB54CF4-A2DF-A24B-8F6C-2E8EDEC6599B}"/>
                    </a:ext>
                  </a:extLst>
                </p:cNvPr>
                <p:cNvSpPr txBox="1"/>
                <p:nvPr/>
              </p:nvSpPr>
              <p:spPr>
                <a:xfrm>
                  <a:off x="2163735" y="3475282"/>
                  <a:ext cx="1756784" cy="3357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100" i="1" dirty="0">
                      <a:solidFill>
                        <a:srgbClr val="7DDBDA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流程可容错能力</a:t>
                  </a:r>
                  <a:endParaRPr lang="en-US" altLang="zh-CN" sz="1100" i="1" dirty="0">
                    <a:solidFill>
                      <a:srgbClr val="7DDBDA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sp>
            <p:nvSpPr>
              <p:cNvPr id="150" name="TextBox 70">
                <a:extLst>
                  <a:ext uri="{FF2B5EF4-FFF2-40B4-BE49-F238E27FC236}">
                    <a16:creationId xmlns:a16="http://schemas.microsoft.com/office/drawing/2014/main" id="{A5D3C3EB-F138-CF42-9D3D-CFED4C882A7B}"/>
                  </a:ext>
                </a:extLst>
              </p:cNvPr>
              <p:cNvSpPr txBox="1"/>
              <p:nvPr/>
            </p:nvSpPr>
            <p:spPr>
              <a:xfrm>
                <a:off x="4074860" y="671647"/>
                <a:ext cx="570221" cy="5134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95BFFF"/>
                    </a:solidFill>
                  </a:rPr>
                  <a:t>01</a:t>
                </a:r>
              </a:p>
            </p:txBody>
          </p:sp>
          <p:sp>
            <p:nvSpPr>
              <p:cNvPr id="151" name="TextBox 71">
                <a:extLst>
                  <a:ext uri="{FF2B5EF4-FFF2-40B4-BE49-F238E27FC236}">
                    <a16:creationId xmlns:a16="http://schemas.microsoft.com/office/drawing/2014/main" id="{9FD475DF-128B-7D45-A10B-31D029127CDE}"/>
                  </a:ext>
                </a:extLst>
              </p:cNvPr>
              <p:cNvSpPr txBox="1"/>
              <p:nvPr/>
            </p:nvSpPr>
            <p:spPr>
              <a:xfrm>
                <a:off x="4070018" y="2266137"/>
                <a:ext cx="570221" cy="5134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7DDBDA"/>
                    </a:solidFill>
                  </a:rPr>
                  <a:t>02</a:t>
                </a:r>
              </a:p>
            </p:txBody>
          </p:sp>
          <p:sp>
            <p:nvSpPr>
              <p:cNvPr id="152" name="TextBox 72">
                <a:extLst>
                  <a:ext uri="{FF2B5EF4-FFF2-40B4-BE49-F238E27FC236}">
                    <a16:creationId xmlns:a16="http://schemas.microsoft.com/office/drawing/2014/main" id="{BFA61FDC-0712-DA44-B6D9-0D0815B4D825}"/>
                  </a:ext>
                </a:extLst>
              </p:cNvPr>
              <p:cNvSpPr txBox="1"/>
              <p:nvPr/>
            </p:nvSpPr>
            <p:spPr>
              <a:xfrm>
                <a:off x="4070018" y="3854738"/>
                <a:ext cx="570221" cy="5134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7DDBDA"/>
                    </a:solidFill>
                  </a:rPr>
                  <a:t>03</a:t>
                </a:r>
              </a:p>
            </p:txBody>
          </p:sp>
          <p:sp>
            <p:nvSpPr>
              <p:cNvPr id="153" name="TextBox 73">
                <a:extLst>
                  <a:ext uri="{FF2B5EF4-FFF2-40B4-BE49-F238E27FC236}">
                    <a16:creationId xmlns:a16="http://schemas.microsoft.com/office/drawing/2014/main" id="{94FA318B-CDEC-6846-9D61-1ADD412BB773}"/>
                  </a:ext>
                </a:extLst>
              </p:cNvPr>
              <p:cNvSpPr txBox="1"/>
              <p:nvPr/>
            </p:nvSpPr>
            <p:spPr>
              <a:xfrm>
                <a:off x="7568068" y="1508930"/>
                <a:ext cx="570221" cy="5134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280D5"/>
                    </a:solidFill>
                  </a:rPr>
                  <a:t>04</a:t>
                </a:r>
              </a:p>
            </p:txBody>
          </p:sp>
          <p:sp>
            <p:nvSpPr>
              <p:cNvPr id="154" name="TextBox 74">
                <a:extLst>
                  <a:ext uri="{FF2B5EF4-FFF2-40B4-BE49-F238E27FC236}">
                    <a16:creationId xmlns:a16="http://schemas.microsoft.com/office/drawing/2014/main" id="{31E2DB51-D643-374A-9CD9-7CA911B6D426}"/>
                  </a:ext>
                </a:extLst>
              </p:cNvPr>
              <p:cNvSpPr txBox="1"/>
              <p:nvPr/>
            </p:nvSpPr>
            <p:spPr>
              <a:xfrm>
                <a:off x="7557203" y="3068283"/>
                <a:ext cx="570221" cy="5134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280D5"/>
                    </a:solidFill>
                  </a:rPr>
                  <a:t>05</a:t>
                </a:r>
              </a:p>
            </p:txBody>
          </p:sp>
        </p:grpSp>
        <p:sp>
          <p:nvSpPr>
            <p:cNvPr id="127" name="文本框 254">
              <a:extLst>
                <a:ext uri="{FF2B5EF4-FFF2-40B4-BE49-F238E27FC236}">
                  <a16:creationId xmlns:a16="http://schemas.microsoft.com/office/drawing/2014/main" id="{39A8B595-7864-9E47-9649-447EFB82B9BF}"/>
                </a:ext>
              </a:extLst>
            </p:cNvPr>
            <p:cNvSpPr txBox="1"/>
            <p:nvPr/>
          </p:nvSpPr>
          <p:spPr>
            <a:xfrm>
              <a:off x="1905176" y="1961703"/>
              <a:ext cx="1313180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100" i="1" dirty="0">
                  <a:solidFill>
                    <a:srgbClr val="95BFF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简单易操作</a:t>
              </a:r>
              <a:endParaRPr kumimoji="1" lang="en-US" altLang="zh-CN" sz="1100" i="1" dirty="0">
                <a:solidFill>
                  <a:srgbClr val="95B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kumimoji="1" lang="zh-CN" altLang="en-US" sz="1100" i="1" dirty="0">
                  <a:solidFill>
                    <a:srgbClr val="95BFF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实时查看运行状态</a:t>
              </a:r>
              <a:endParaRPr kumimoji="1" lang="en-US" altLang="zh-CN" sz="1100" i="1" dirty="0">
                <a:solidFill>
                  <a:srgbClr val="95B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kumimoji="1" lang="zh-CN" altLang="en-US" sz="1100" i="1" dirty="0">
                  <a:solidFill>
                    <a:srgbClr val="95BFF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每天数万任务运行</a:t>
              </a:r>
            </a:p>
          </p:txBody>
        </p:sp>
        <p:sp>
          <p:nvSpPr>
            <p:cNvPr id="128" name="AutoShape 30">
              <a:extLst>
                <a:ext uri="{FF2B5EF4-FFF2-40B4-BE49-F238E27FC236}">
                  <a16:creationId xmlns:a16="http://schemas.microsoft.com/office/drawing/2014/main" id="{84442623-6E2A-E948-9774-3F01C9B0C516}"/>
                </a:ext>
              </a:extLst>
            </p:cNvPr>
            <p:cNvSpPr/>
            <p:nvPr/>
          </p:nvSpPr>
          <p:spPr bwMode="auto">
            <a:xfrm>
              <a:off x="6424555" y="3363035"/>
              <a:ext cx="199521" cy="290124"/>
            </a:xfrm>
            <a:custGeom>
              <a:avLst/>
              <a:gdLst>
                <a:gd name="T0" fmla="*/ 10383 w 20767"/>
                <a:gd name="T1" fmla="*/ 10800 h 21600"/>
                <a:gd name="T2" fmla="*/ 10383 w 20767"/>
                <a:gd name="T3" fmla="*/ 10800 h 21600"/>
                <a:gd name="T4" fmla="*/ 10383 w 20767"/>
                <a:gd name="T5" fmla="*/ 10800 h 21600"/>
                <a:gd name="T6" fmla="*/ 10383 w 20767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767" h="21600">
                  <a:moveTo>
                    <a:pt x="18566" y="16551"/>
                  </a:moveTo>
                  <a:cubicBezTo>
                    <a:pt x="17960" y="18284"/>
                    <a:pt x="17274" y="20249"/>
                    <a:pt x="9436" y="20249"/>
                  </a:cubicBezTo>
                  <a:cubicBezTo>
                    <a:pt x="4711" y="20249"/>
                    <a:pt x="1888" y="17809"/>
                    <a:pt x="1888" y="15451"/>
                  </a:cubicBezTo>
                  <a:cubicBezTo>
                    <a:pt x="1888" y="13645"/>
                    <a:pt x="2349" y="12161"/>
                    <a:pt x="2835" y="10591"/>
                  </a:cubicBezTo>
                  <a:cubicBezTo>
                    <a:pt x="3454" y="8600"/>
                    <a:pt x="4088" y="6563"/>
                    <a:pt x="3813" y="3868"/>
                  </a:cubicBezTo>
                  <a:cubicBezTo>
                    <a:pt x="6723" y="6750"/>
                    <a:pt x="7759" y="10567"/>
                    <a:pt x="7759" y="10567"/>
                  </a:cubicBezTo>
                  <a:cubicBezTo>
                    <a:pt x="7759" y="10567"/>
                    <a:pt x="10468" y="7846"/>
                    <a:pt x="11196" y="6582"/>
                  </a:cubicBezTo>
                  <a:cubicBezTo>
                    <a:pt x="11755" y="7395"/>
                    <a:pt x="12267" y="10124"/>
                    <a:pt x="12267" y="12825"/>
                  </a:cubicBezTo>
                  <a:cubicBezTo>
                    <a:pt x="12267" y="12825"/>
                    <a:pt x="14773" y="11347"/>
                    <a:pt x="16653" y="9127"/>
                  </a:cubicBezTo>
                  <a:cubicBezTo>
                    <a:pt x="18632" y="11666"/>
                    <a:pt x="19346" y="14320"/>
                    <a:pt x="18566" y="16551"/>
                  </a:cubicBezTo>
                  <a:moveTo>
                    <a:pt x="16041" y="6075"/>
                  </a:moveTo>
                  <a:cubicBezTo>
                    <a:pt x="15982" y="7879"/>
                    <a:pt x="14088" y="9404"/>
                    <a:pt x="14088" y="9404"/>
                  </a:cubicBezTo>
                  <a:cubicBezTo>
                    <a:pt x="14088" y="6046"/>
                    <a:pt x="10380" y="3375"/>
                    <a:pt x="10380" y="3375"/>
                  </a:cubicBezTo>
                  <a:cubicBezTo>
                    <a:pt x="10380" y="3375"/>
                    <a:pt x="10330" y="5373"/>
                    <a:pt x="8452" y="7389"/>
                  </a:cubicBezTo>
                  <a:cubicBezTo>
                    <a:pt x="6574" y="2686"/>
                    <a:pt x="938" y="0"/>
                    <a:pt x="938" y="0"/>
                  </a:cubicBezTo>
                  <a:cubicBezTo>
                    <a:pt x="3756" y="7389"/>
                    <a:pt x="0" y="10076"/>
                    <a:pt x="0" y="15451"/>
                  </a:cubicBezTo>
                  <a:cubicBezTo>
                    <a:pt x="0" y="18604"/>
                    <a:pt x="3730" y="21599"/>
                    <a:pt x="9436" y="21599"/>
                  </a:cubicBezTo>
                  <a:cubicBezTo>
                    <a:pt x="17888" y="21599"/>
                    <a:pt x="19523" y="19379"/>
                    <a:pt x="20396" y="16878"/>
                  </a:cubicBezTo>
                  <a:cubicBezTo>
                    <a:pt x="21599" y="13436"/>
                    <a:pt x="19797" y="9432"/>
                    <a:pt x="16041" y="6075"/>
                  </a:cubicBezTo>
                </a:path>
              </a:pathLst>
            </a:custGeom>
            <a:solidFill>
              <a:srgbClr val="0280D5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29" name="文本框 256">
              <a:extLst>
                <a:ext uri="{FF2B5EF4-FFF2-40B4-BE49-F238E27FC236}">
                  <a16:creationId xmlns:a16="http://schemas.microsoft.com/office/drawing/2014/main" id="{6A101486-CC94-C442-B876-33F72789FDAC}"/>
                </a:ext>
              </a:extLst>
            </p:cNvPr>
            <p:cNvSpPr txBox="1"/>
            <p:nvPr/>
          </p:nvSpPr>
          <p:spPr>
            <a:xfrm>
              <a:off x="1699652" y="3413996"/>
              <a:ext cx="159530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100" i="1" dirty="0">
                  <a:solidFill>
                    <a:srgbClr val="7DDBD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失败重试、回滚、转移</a:t>
              </a:r>
              <a:endParaRPr kumimoji="1" lang="en-US" altLang="zh-CN" sz="1100" i="1" dirty="0">
                <a:solidFill>
                  <a:srgbClr val="7DDBD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kumimoji="1" lang="zh-CN" altLang="en-US" sz="1100" i="1" dirty="0">
                  <a:solidFill>
                    <a:srgbClr val="7DDBD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简单可维护</a:t>
              </a:r>
            </a:p>
          </p:txBody>
        </p:sp>
        <p:sp>
          <p:nvSpPr>
            <p:cNvPr id="130" name="文本框 258">
              <a:extLst>
                <a:ext uri="{FF2B5EF4-FFF2-40B4-BE49-F238E27FC236}">
                  <a16:creationId xmlns:a16="http://schemas.microsoft.com/office/drawing/2014/main" id="{0AF5F00D-6B29-6F47-A9D5-A4037A5E4EF2}"/>
                </a:ext>
              </a:extLst>
            </p:cNvPr>
            <p:cNvSpPr txBox="1"/>
            <p:nvPr/>
          </p:nvSpPr>
          <p:spPr>
            <a:xfrm>
              <a:off x="6285937" y="2534886"/>
              <a:ext cx="9541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i="1" dirty="0">
                  <a:solidFill>
                    <a:srgbClr val="0280D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任务自依赖</a:t>
              </a:r>
              <a:endParaRPr kumimoji="1" lang="en-US" altLang="zh-CN" sz="1200" i="1" dirty="0">
                <a:solidFill>
                  <a:srgbClr val="0280D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kumimoji="1" lang="zh-CN" altLang="en-US" sz="1200" i="1" dirty="0">
                  <a:solidFill>
                    <a:srgbClr val="0280D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流程依赖等</a:t>
              </a:r>
            </a:p>
          </p:txBody>
        </p:sp>
        <p:sp>
          <p:nvSpPr>
            <p:cNvPr id="131" name="文本框 259">
              <a:extLst>
                <a:ext uri="{FF2B5EF4-FFF2-40B4-BE49-F238E27FC236}">
                  <a16:creationId xmlns:a16="http://schemas.microsoft.com/office/drawing/2014/main" id="{10F93FEB-7F31-E844-B3F0-5E1215E75DC4}"/>
                </a:ext>
              </a:extLst>
            </p:cNvPr>
            <p:cNvSpPr txBox="1"/>
            <p:nvPr/>
          </p:nvSpPr>
          <p:spPr>
            <a:xfrm>
              <a:off x="6594888" y="39269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i="1" dirty="0">
                  <a:solidFill>
                    <a:srgbClr val="0280D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便于排错</a:t>
              </a:r>
              <a:endParaRPr kumimoji="1" lang="en-US" altLang="zh-CN" sz="1200" i="1" dirty="0">
                <a:solidFill>
                  <a:srgbClr val="0280D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kumimoji="1" lang="zh-CN" altLang="en-US" sz="1200" i="1" dirty="0">
                  <a:solidFill>
                    <a:srgbClr val="0280D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提醒</a:t>
              </a:r>
            </a:p>
          </p:txBody>
        </p:sp>
        <p:sp>
          <p:nvSpPr>
            <p:cNvPr id="132" name="TextBox 61">
              <a:extLst>
                <a:ext uri="{FF2B5EF4-FFF2-40B4-BE49-F238E27FC236}">
                  <a16:creationId xmlns:a16="http://schemas.microsoft.com/office/drawing/2014/main" id="{83D29761-A253-954B-8E57-5D0AB14E8811}"/>
                </a:ext>
              </a:extLst>
            </p:cNvPr>
            <p:cNvSpPr txBox="1"/>
            <p:nvPr/>
          </p:nvSpPr>
          <p:spPr>
            <a:xfrm>
              <a:off x="1430554" y="4165011"/>
              <a:ext cx="16653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i="1" dirty="0">
                  <a:solidFill>
                    <a:srgbClr val="7DDBD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丰富的任务类型</a:t>
              </a:r>
              <a:endParaRPr lang="en-US" sz="1400" dirty="0">
                <a:solidFill>
                  <a:srgbClr val="7DDBD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33" name="文本框 262">
              <a:extLst>
                <a:ext uri="{FF2B5EF4-FFF2-40B4-BE49-F238E27FC236}">
                  <a16:creationId xmlns:a16="http://schemas.microsoft.com/office/drawing/2014/main" id="{81F0663E-6FCF-074D-A5A9-4E8CBC5BA3F4}"/>
                </a:ext>
              </a:extLst>
            </p:cNvPr>
            <p:cNvSpPr txBox="1"/>
            <p:nvPr/>
          </p:nvSpPr>
          <p:spPr>
            <a:xfrm>
              <a:off x="1709334" y="4402170"/>
              <a:ext cx="12891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i="1" dirty="0">
                  <a:solidFill>
                    <a:srgbClr val="7DDBD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跨语言</a:t>
              </a:r>
              <a:endParaRPr kumimoji="1" lang="en-US" altLang="zh-CN" sz="1200" i="1" dirty="0">
                <a:solidFill>
                  <a:srgbClr val="7DDBD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kumimoji="1" lang="zh-CN" altLang="en-US" sz="1200" i="1" dirty="0">
                  <a:solidFill>
                    <a:srgbClr val="7DDBD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自定义插件机制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1169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CF53ED4-1B46-1C41-9373-C5950E77B786}"/>
              </a:ext>
            </a:extLst>
          </p:cNvPr>
          <p:cNvSpPr txBox="1"/>
          <p:nvPr/>
        </p:nvSpPr>
        <p:spPr>
          <a:xfrm>
            <a:off x="4295800" y="802449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kumimoji="1" lang="zh-CN" altLang="en-US" sz="3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新</a:t>
            </a:r>
            <a:r>
              <a:rPr kumimoji="1" lang="en-US" altLang="zh-CN" sz="3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Features</a:t>
            </a:r>
            <a:endParaRPr kumimoji="1" lang="zh-CN" altLang="en-US" sz="36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28D5CA-7558-B04E-B5EE-D7F15053DD23}"/>
              </a:ext>
            </a:extLst>
          </p:cNvPr>
          <p:cNvSpPr/>
          <p:nvPr/>
        </p:nvSpPr>
        <p:spPr>
          <a:xfrm>
            <a:off x="407368" y="143890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Helvetica Neue" panose="02000503000000020004" pitchFamily="2" charset="0"/>
              </a:rPr>
              <a:t>多数据库支持</a:t>
            </a:r>
            <a:endParaRPr lang="zh-CN" altLang="en-US" dirty="0">
              <a:solidFill>
                <a:schemeClr val="bg1"/>
              </a:solidFill>
              <a:effectLst/>
              <a:latin typeface="Helvetica Neue" panose="020005030000000200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5562AE-50A8-D541-9972-B3C198CAA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900" y="2368550"/>
            <a:ext cx="10680700" cy="2120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11127D-C84F-2F4F-8579-9377B7F01CAF}"/>
              </a:ext>
            </a:extLst>
          </p:cNvPr>
          <p:cNvSpPr txBox="1"/>
          <p:nvPr/>
        </p:nvSpPr>
        <p:spPr>
          <a:xfrm>
            <a:off x="815900" y="4551800"/>
            <a:ext cx="481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去</a:t>
            </a:r>
            <a:r>
              <a:rPr lang="en-US" altLang="zh-CN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mysql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强依赖</a:t>
            </a:r>
            <a:endParaRPr 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D36FCC-B79B-F541-AB06-8E3CCE72D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640936"/>
            <a:ext cx="4320480" cy="20771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DFF6E5-D89C-2C49-AE2F-0FA0F5C80532}"/>
              </a:ext>
            </a:extLst>
          </p:cNvPr>
          <p:cNvSpPr txBox="1"/>
          <p:nvPr/>
        </p:nvSpPr>
        <p:spPr>
          <a:xfrm>
            <a:off x="394314" y="5095926"/>
            <a:ext cx="3050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Removing Dependencies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888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CF53ED4-1B46-1C41-9373-C5950E77B786}"/>
              </a:ext>
            </a:extLst>
          </p:cNvPr>
          <p:cNvSpPr txBox="1"/>
          <p:nvPr/>
        </p:nvSpPr>
        <p:spPr>
          <a:xfrm>
            <a:off x="4511824" y="836712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kumimoji="1" lang="zh-CN" altLang="en-US" sz="3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新</a:t>
            </a:r>
            <a:r>
              <a:rPr kumimoji="1" lang="en-US" altLang="zh-CN" sz="3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Features</a:t>
            </a:r>
            <a:endParaRPr kumimoji="1" lang="zh-CN" altLang="en-US" sz="36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28D5CA-7558-B04E-B5EE-D7F15053DD23}"/>
              </a:ext>
            </a:extLst>
          </p:cNvPr>
          <p:cNvSpPr/>
          <p:nvPr/>
        </p:nvSpPr>
        <p:spPr>
          <a:xfrm>
            <a:off x="551384" y="164683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dirty="0" err="1">
                <a:solidFill>
                  <a:schemeClr val="bg1"/>
                </a:solidFill>
                <a:latin typeface="Helvetica Neue" panose="02000503000000020004" pitchFamily="2" charset="0"/>
              </a:rPr>
              <a:t>Flink</a:t>
            </a:r>
            <a:r>
              <a:rPr lang="zh-CN" altLang="en-US" dirty="0">
                <a:solidFill>
                  <a:schemeClr val="bg1"/>
                </a:solidFill>
                <a:latin typeface="Helvetica Neue" panose="02000503000000020004" pitchFamily="2" charset="0"/>
              </a:rPr>
              <a:t>，</a:t>
            </a:r>
            <a:r>
              <a:rPr lang="en-US" altLang="zh-CN" dirty="0">
                <a:solidFill>
                  <a:schemeClr val="bg1"/>
                </a:solidFill>
                <a:latin typeface="Helvetica Neue" panose="02000503000000020004" pitchFamily="2" charset="0"/>
              </a:rPr>
              <a:t>Http</a:t>
            </a:r>
            <a:r>
              <a:rPr lang="zh-CN" altLang="en-US" dirty="0">
                <a:solidFill>
                  <a:schemeClr val="bg1"/>
                </a:solidFill>
                <a:latin typeface="Helvetica Neue" panose="02000503000000020004" pitchFamily="2" charset="0"/>
              </a:rPr>
              <a:t>类型任务支持</a:t>
            </a:r>
            <a:endParaRPr lang="en-US" altLang="zh-CN" dirty="0">
              <a:solidFill>
                <a:schemeClr val="bg1"/>
              </a:solidFill>
              <a:latin typeface="Helvetica Neue" panose="02000503000000020004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Helvetica Neue" panose="02000503000000020004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F6AF4E-4BC0-F941-898A-E4E2EB0AC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2201117"/>
            <a:ext cx="4414679" cy="45999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484AE8-DD1F-D540-98EA-5BB9CE9AF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016" y="2201117"/>
            <a:ext cx="4414679" cy="46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095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CF53ED4-1B46-1C41-9373-C5950E77B786}"/>
              </a:ext>
            </a:extLst>
          </p:cNvPr>
          <p:cNvSpPr txBox="1"/>
          <p:nvPr/>
        </p:nvSpPr>
        <p:spPr>
          <a:xfrm>
            <a:off x="4439816" y="807249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kumimoji="1" lang="zh-CN" altLang="en-US" sz="3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新</a:t>
            </a:r>
            <a:r>
              <a:rPr kumimoji="1" lang="en-US" altLang="zh-CN" sz="3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Features</a:t>
            </a:r>
            <a:endParaRPr kumimoji="1" lang="zh-CN" altLang="en-US" sz="36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28D5CA-7558-B04E-B5EE-D7F15053DD23}"/>
              </a:ext>
            </a:extLst>
          </p:cNvPr>
          <p:cNvSpPr/>
          <p:nvPr/>
        </p:nvSpPr>
        <p:spPr>
          <a:xfrm>
            <a:off x="551384" y="1628800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Helvetica Neue" panose="02000503000000020004" pitchFamily="2" charset="0"/>
              </a:rPr>
              <a:t>流程定义导入导出</a:t>
            </a:r>
            <a:endParaRPr lang="en-US" altLang="zh-CN" dirty="0">
              <a:solidFill>
                <a:schemeClr val="bg1"/>
              </a:solidFill>
              <a:latin typeface="Helvetica Neue" panose="02000503000000020004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Helvetica Neue" panose="02000503000000020004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Helvetica Neue" panose="02000503000000020004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Helvetica Neue" panose="02000503000000020004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Helvetica Neue" panose="02000503000000020004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Helvetica Neue" panose="02000503000000020004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Helvetica Neue" panose="02000503000000020004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Helvetica Neue" panose="02000503000000020004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Helvetica Neue" panose="02000503000000020004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Helvetica Neue" panose="020005030000000200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C8E6A0-C302-A742-965B-B3388B01F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80" y="3136629"/>
            <a:ext cx="9984432" cy="154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802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CF53ED4-1B46-1C41-9373-C5950E77B786}"/>
              </a:ext>
            </a:extLst>
          </p:cNvPr>
          <p:cNvSpPr txBox="1"/>
          <p:nvPr/>
        </p:nvSpPr>
        <p:spPr>
          <a:xfrm>
            <a:off x="4295800" y="802449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kumimoji="1" lang="zh-CN" altLang="en-US" sz="3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新</a:t>
            </a:r>
            <a:r>
              <a:rPr kumimoji="1" lang="en-US" altLang="zh-CN" sz="3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Features</a:t>
            </a:r>
            <a:endParaRPr kumimoji="1" lang="zh-CN" altLang="en-US" sz="36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28D5CA-7558-B04E-B5EE-D7F15053DD23}"/>
              </a:ext>
            </a:extLst>
          </p:cNvPr>
          <p:cNvSpPr/>
          <p:nvPr/>
        </p:nvSpPr>
        <p:spPr>
          <a:xfrm>
            <a:off x="661170" y="134076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Helvetica Neue" panose="02000503000000020004" pitchFamily="2" charset="0"/>
              </a:rPr>
              <a:t>跨项目依赖</a:t>
            </a:r>
            <a:endParaRPr lang="en-US" altLang="zh-CN" dirty="0">
              <a:solidFill>
                <a:schemeClr val="bg1"/>
              </a:solidFill>
              <a:latin typeface="Helvetica Neue" panose="02000503000000020004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Helvetica Neue" panose="02000503000000020004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Helvetica Neue" panose="02000503000000020004" pitchFamily="2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E43AF4A-6E29-2742-995D-A9F351775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84" y="1700808"/>
            <a:ext cx="6336704" cy="50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362380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3454</TotalTime>
  <Words>386</Words>
  <Application>Microsoft Macintosh PowerPoint</Application>
  <PresentationFormat>Widescreen</PresentationFormat>
  <Paragraphs>134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等线</vt:lpstr>
      <vt:lpstr>等线</vt:lpstr>
      <vt:lpstr>微软雅黑</vt:lpstr>
      <vt:lpstr>微软雅黑</vt:lpstr>
      <vt:lpstr>Arial</vt:lpstr>
      <vt:lpstr>Arial Black</vt:lpstr>
      <vt:lpstr>Courier New</vt:lpstr>
      <vt:lpstr>Gill Sans</vt:lpstr>
      <vt:lpstr>Helvetica Neue</vt:lpstr>
      <vt:lpstr>Wingdings</vt:lpstr>
      <vt:lpstr>自定义设计方案</vt:lpstr>
      <vt:lpstr>Apache DolphinScheduler(Incubator) Roadmap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lidong dai</cp:lastModifiedBy>
  <cp:revision>69</cp:revision>
  <dcterms:created xsi:type="dcterms:W3CDTF">2017-09-28T06:29:56Z</dcterms:created>
  <dcterms:modified xsi:type="dcterms:W3CDTF">2019-10-26T02:08:57Z</dcterms:modified>
</cp:coreProperties>
</file>