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61a82b519094c5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34"/>
  </p:notesMasterIdLst>
  <p:handoutMasterIdLst>
    <p:handoutMasterId r:id="rId35"/>
  </p:handoutMasterIdLst>
  <p:sldIdLst>
    <p:sldId id="409" r:id="rId2"/>
    <p:sldId id="311" r:id="rId3"/>
    <p:sldId id="427" r:id="rId4"/>
    <p:sldId id="428" r:id="rId5"/>
    <p:sldId id="418" r:id="rId6"/>
    <p:sldId id="454" r:id="rId7"/>
    <p:sldId id="431" r:id="rId8"/>
    <p:sldId id="430" r:id="rId9"/>
    <p:sldId id="429" r:id="rId10"/>
    <p:sldId id="453" r:id="rId11"/>
    <p:sldId id="432" r:id="rId12"/>
    <p:sldId id="433" r:id="rId13"/>
    <p:sldId id="434" r:id="rId14"/>
    <p:sldId id="413" r:id="rId15"/>
    <p:sldId id="436" r:id="rId16"/>
    <p:sldId id="437" r:id="rId17"/>
    <p:sldId id="438" r:id="rId18"/>
    <p:sldId id="439" r:id="rId19"/>
    <p:sldId id="441" r:id="rId20"/>
    <p:sldId id="440" r:id="rId21"/>
    <p:sldId id="452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25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E0"/>
    <a:srgbClr val="FF9A00"/>
    <a:srgbClr val="FFBC01"/>
    <a:srgbClr val="FF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99" autoAdjust="0"/>
  </p:normalViewPr>
  <p:slideViewPr>
    <p:cSldViewPr>
      <p:cViewPr varScale="1">
        <p:scale>
          <a:sx n="92" d="100"/>
          <a:sy n="92" d="100"/>
        </p:scale>
        <p:origin x="115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B080-253E-E445-A109-59A16D1174E2}" type="datetimeFigureOut">
              <a:rPr kumimoji="1" lang="zh-CN" altLang="en-US" smtClean="0"/>
              <a:pPr/>
              <a:t>2019/10/26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55C8-2E58-4448-99E1-92E415326C7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476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7E7B-3FB3-4155-BC70-A1B43E3E9B7B}" type="datetimeFigureOut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5C5-CBA3-44AC-8ABB-51D5FCB7F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2811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7200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592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731990"/>
            <a:ext cx="131445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12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50937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398" y="4843463"/>
            <a:ext cx="2133600" cy="273844"/>
          </a:xfr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25504" y="305594"/>
            <a:ext cx="6606736" cy="468000"/>
          </a:xfrm>
        </p:spPr>
        <p:txBody>
          <a:bodyPr>
            <a:normAutofit/>
          </a:bodyPr>
          <a:lstStyle>
            <a:lvl1pPr algn="l">
              <a:defRPr sz="2400" b="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7504" y="377594"/>
            <a:ext cx="36000" cy="32400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89" y="89851"/>
            <a:ext cx="1684401" cy="466579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95936" y="4843463"/>
            <a:ext cx="1368152" cy="176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96336" y="71104"/>
            <a:ext cx="1398662" cy="556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39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 userDrawn="1"/>
        </p:nvSpPr>
        <p:spPr>
          <a:xfrm rot="5206480">
            <a:off x="6439545" y="2451191"/>
            <a:ext cx="2863000" cy="5725999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 rot="10800000">
            <a:off x="972000" y="2283718"/>
            <a:ext cx="7200000" cy="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/>
          </p:cNvSpPr>
          <p:nvPr userDrawn="1"/>
        </p:nvSpPr>
        <p:spPr bwMode="auto">
          <a:xfrm>
            <a:off x="2959249" y="2859782"/>
            <a:ext cx="46370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易观千帆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易观万像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易观方舟       </a:t>
            </a:r>
            <a:r>
              <a:rPr lang="en-US" altLang="zh-CN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■ </a:t>
            </a:r>
            <a:r>
              <a:rPr lang="zh-CN" altLang="en-US" sz="13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易观博阅     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3707904" y="4659982"/>
            <a:ext cx="1569888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803998"/>
            <a:ext cx="1568946" cy="339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93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用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296322" y="306339"/>
            <a:ext cx="6785372" cy="4076701"/>
            <a:chOff x="852128" y="618001"/>
            <a:chExt cx="9047163" cy="5435601"/>
          </a:xfrm>
        </p:grpSpPr>
        <p:sp>
          <p:nvSpPr>
            <p:cNvPr id="15" name="Freeform 40217"/>
            <p:cNvSpPr>
              <a:spLocks noEditPoints="1"/>
            </p:cNvSpPr>
            <p:nvPr/>
          </p:nvSpPr>
          <p:spPr bwMode="auto">
            <a:xfrm>
              <a:off x="4317641" y="732301"/>
              <a:ext cx="1878013" cy="2249488"/>
            </a:xfrm>
            <a:custGeom>
              <a:avLst/>
              <a:gdLst>
                <a:gd name="T0" fmla="*/ 394 w 443"/>
                <a:gd name="T1" fmla="*/ 520 h 530"/>
                <a:gd name="T2" fmla="*/ 320 w 443"/>
                <a:gd name="T3" fmla="*/ 530 h 530"/>
                <a:gd name="T4" fmla="*/ 161 w 443"/>
                <a:gd name="T5" fmla="*/ 520 h 530"/>
                <a:gd name="T6" fmla="*/ 348 w 443"/>
                <a:gd name="T7" fmla="*/ 483 h 530"/>
                <a:gd name="T8" fmla="*/ 292 w 443"/>
                <a:gd name="T9" fmla="*/ 483 h 530"/>
                <a:gd name="T10" fmla="*/ 225 w 443"/>
                <a:gd name="T11" fmla="*/ 493 h 530"/>
                <a:gd name="T12" fmla="*/ 179 w 443"/>
                <a:gd name="T13" fmla="*/ 503 h 530"/>
                <a:gd name="T14" fmla="*/ 133 w 443"/>
                <a:gd name="T15" fmla="*/ 493 h 530"/>
                <a:gd name="T16" fmla="*/ 377 w 443"/>
                <a:gd name="T17" fmla="*/ 456 h 530"/>
                <a:gd name="T18" fmla="*/ 348 w 443"/>
                <a:gd name="T19" fmla="*/ 456 h 530"/>
                <a:gd name="T20" fmla="*/ 282 w 443"/>
                <a:gd name="T21" fmla="*/ 466 h 530"/>
                <a:gd name="T22" fmla="*/ 236 w 443"/>
                <a:gd name="T23" fmla="*/ 476 h 530"/>
                <a:gd name="T24" fmla="*/ 190 w 443"/>
                <a:gd name="T25" fmla="*/ 466 h 530"/>
                <a:gd name="T26" fmla="*/ 433 w 443"/>
                <a:gd name="T27" fmla="*/ 429 h 530"/>
                <a:gd name="T28" fmla="*/ 405 w 443"/>
                <a:gd name="T29" fmla="*/ 429 h 530"/>
                <a:gd name="T30" fmla="*/ 338 w 443"/>
                <a:gd name="T31" fmla="*/ 439 h 530"/>
                <a:gd name="T32" fmla="*/ 292 w 443"/>
                <a:gd name="T33" fmla="*/ 450 h 530"/>
                <a:gd name="T34" fmla="*/ 246 w 443"/>
                <a:gd name="T35" fmla="*/ 439 h 530"/>
                <a:gd name="T36" fmla="*/ 433 w 443"/>
                <a:gd name="T37" fmla="*/ 402 h 530"/>
                <a:gd name="T38" fmla="*/ 405 w 443"/>
                <a:gd name="T39" fmla="*/ 402 h 530"/>
                <a:gd name="T40" fmla="*/ 338 w 443"/>
                <a:gd name="T41" fmla="*/ 412 h 530"/>
                <a:gd name="T42" fmla="*/ 292 w 443"/>
                <a:gd name="T43" fmla="*/ 423 h 530"/>
                <a:gd name="T44" fmla="*/ 246 w 443"/>
                <a:gd name="T45" fmla="*/ 412 h 530"/>
                <a:gd name="T46" fmla="*/ 151 w 443"/>
                <a:gd name="T47" fmla="*/ 402 h 530"/>
                <a:gd name="T48" fmla="*/ 433 w 443"/>
                <a:gd name="T49" fmla="*/ 375 h 530"/>
                <a:gd name="T50" fmla="*/ 366 w 443"/>
                <a:gd name="T51" fmla="*/ 386 h 530"/>
                <a:gd name="T52" fmla="*/ 320 w 443"/>
                <a:gd name="T53" fmla="*/ 396 h 530"/>
                <a:gd name="T54" fmla="*/ 274 w 443"/>
                <a:gd name="T55" fmla="*/ 386 h 530"/>
                <a:gd name="T56" fmla="*/ 179 w 443"/>
                <a:gd name="T57" fmla="*/ 375 h 530"/>
                <a:gd name="T58" fmla="*/ 151 w 443"/>
                <a:gd name="T59" fmla="*/ 375 h 530"/>
                <a:gd name="T60" fmla="*/ 394 w 443"/>
                <a:gd name="T61" fmla="*/ 359 h 530"/>
                <a:gd name="T62" fmla="*/ 348 w 443"/>
                <a:gd name="T63" fmla="*/ 369 h 530"/>
                <a:gd name="T64" fmla="*/ 443 w 443"/>
                <a:gd name="T65" fmla="*/ 332 h 530"/>
                <a:gd name="T66" fmla="*/ 377 w 443"/>
                <a:gd name="T67" fmla="*/ 322 h 530"/>
                <a:gd name="T68" fmla="*/ 292 w 443"/>
                <a:gd name="T69" fmla="*/ 322 h 530"/>
                <a:gd name="T70" fmla="*/ 225 w 443"/>
                <a:gd name="T71" fmla="*/ 332 h 530"/>
                <a:gd name="T72" fmla="*/ 433 w 443"/>
                <a:gd name="T73" fmla="*/ 316 h 530"/>
                <a:gd name="T74" fmla="*/ 387 w 443"/>
                <a:gd name="T75" fmla="*/ 305 h 530"/>
                <a:gd name="T76" fmla="*/ 292 w 443"/>
                <a:gd name="T77" fmla="*/ 295 h 530"/>
                <a:gd name="T78" fmla="*/ 264 w 443"/>
                <a:gd name="T79" fmla="*/ 295 h 530"/>
                <a:gd name="T80" fmla="*/ 423 w 443"/>
                <a:gd name="T81" fmla="*/ 278 h 530"/>
                <a:gd name="T82" fmla="*/ 377 w 443"/>
                <a:gd name="T83" fmla="*/ 289 h 530"/>
                <a:gd name="T84" fmla="*/ 302 w 443"/>
                <a:gd name="T85" fmla="*/ 278 h 530"/>
                <a:gd name="T86" fmla="*/ 67 w 443"/>
                <a:gd name="T87" fmla="*/ 268 h 530"/>
                <a:gd name="T88" fmla="*/ 38 w 443"/>
                <a:gd name="T89" fmla="*/ 268 h 530"/>
                <a:gd name="T90" fmla="*/ 423 w 443"/>
                <a:gd name="T91" fmla="*/ 252 h 530"/>
                <a:gd name="T92" fmla="*/ 377 w 443"/>
                <a:gd name="T93" fmla="*/ 262 h 530"/>
                <a:gd name="T94" fmla="*/ 331 w 443"/>
                <a:gd name="T95" fmla="*/ 252 h 530"/>
                <a:gd name="T96" fmla="*/ 67 w 443"/>
                <a:gd name="T97" fmla="*/ 241 h 530"/>
                <a:gd name="T98" fmla="*/ 38 w 443"/>
                <a:gd name="T99" fmla="*/ 241 h 530"/>
                <a:gd name="T100" fmla="*/ 394 w 443"/>
                <a:gd name="T101" fmla="*/ 225 h 530"/>
                <a:gd name="T102" fmla="*/ 348 w 443"/>
                <a:gd name="T103" fmla="*/ 235 h 530"/>
                <a:gd name="T104" fmla="*/ 302 w 443"/>
                <a:gd name="T105" fmla="*/ 225 h 530"/>
                <a:gd name="T106" fmla="*/ 405 w 443"/>
                <a:gd name="T107" fmla="*/ 188 h 530"/>
                <a:gd name="T108" fmla="*/ 377 w 443"/>
                <a:gd name="T109" fmla="*/ 188 h 530"/>
                <a:gd name="T110" fmla="*/ 310 w 443"/>
                <a:gd name="T111" fmla="*/ 198 h 530"/>
                <a:gd name="T112" fmla="*/ 377 w 443"/>
                <a:gd name="T113" fmla="*/ 182 h 530"/>
                <a:gd name="T114" fmla="*/ 331 w 443"/>
                <a:gd name="T115" fmla="*/ 171 h 530"/>
                <a:gd name="T116" fmla="*/ 348 w 443"/>
                <a:gd name="T117" fmla="*/ 80 h 530"/>
                <a:gd name="T118" fmla="*/ 320 w 443"/>
                <a:gd name="T119" fmla="*/ 80 h 530"/>
                <a:gd name="T120" fmla="*/ 310 w 443"/>
                <a:gd name="T121" fmla="*/ 64 h 530"/>
                <a:gd name="T122" fmla="*/ 348 w 443"/>
                <a:gd name="T123" fmla="*/ 47 h 530"/>
                <a:gd name="T124" fmla="*/ 387 w 443"/>
                <a:gd name="T125" fmla="*/ 1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3" h="530">
                  <a:moveTo>
                    <a:pt x="348" y="0"/>
                  </a:moveTo>
                  <a:cubicBezTo>
                    <a:pt x="354" y="0"/>
                    <a:pt x="359" y="5"/>
                    <a:pt x="359" y="10"/>
                  </a:cubicBezTo>
                  <a:cubicBezTo>
                    <a:pt x="359" y="16"/>
                    <a:pt x="354" y="21"/>
                    <a:pt x="348" y="21"/>
                  </a:cubicBezTo>
                  <a:cubicBezTo>
                    <a:pt x="343" y="21"/>
                    <a:pt x="338" y="16"/>
                    <a:pt x="338" y="10"/>
                  </a:cubicBezTo>
                  <a:cubicBezTo>
                    <a:pt x="338" y="5"/>
                    <a:pt x="343" y="0"/>
                    <a:pt x="348" y="0"/>
                  </a:cubicBezTo>
                  <a:close/>
                  <a:moveTo>
                    <a:pt x="405" y="509"/>
                  </a:moveTo>
                  <a:cubicBezTo>
                    <a:pt x="411" y="509"/>
                    <a:pt x="415" y="514"/>
                    <a:pt x="415" y="520"/>
                  </a:cubicBezTo>
                  <a:cubicBezTo>
                    <a:pt x="415" y="525"/>
                    <a:pt x="411" y="530"/>
                    <a:pt x="405" y="530"/>
                  </a:cubicBezTo>
                  <a:cubicBezTo>
                    <a:pt x="399" y="530"/>
                    <a:pt x="394" y="525"/>
                    <a:pt x="394" y="520"/>
                  </a:cubicBezTo>
                  <a:cubicBezTo>
                    <a:pt x="394" y="514"/>
                    <a:pt x="399" y="509"/>
                    <a:pt x="405" y="509"/>
                  </a:cubicBezTo>
                  <a:close/>
                  <a:moveTo>
                    <a:pt x="377" y="509"/>
                  </a:moveTo>
                  <a:cubicBezTo>
                    <a:pt x="382" y="509"/>
                    <a:pt x="387" y="514"/>
                    <a:pt x="387" y="520"/>
                  </a:cubicBezTo>
                  <a:cubicBezTo>
                    <a:pt x="387" y="525"/>
                    <a:pt x="382" y="530"/>
                    <a:pt x="377" y="530"/>
                  </a:cubicBezTo>
                  <a:cubicBezTo>
                    <a:pt x="371" y="530"/>
                    <a:pt x="366" y="525"/>
                    <a:pt x="366" y="520"/>
                  </a:cubicBezTo>
                  <a:cubicBezTo>
                    <a:pt x="366" y="514"/>
                    <a:pt x="371" y="509"/>
                    <a:pt x="377" y="509"/>
                  </a:cubicBezTo>
                  <a:close/>
                  <a:moveTo>
                    <a:pt x="320" y="509"/>
                  </a:moveTo>
                  <a:cubicBezTo>
                    <a:pt x="326" y="509"/>
                    <a:pt x="331" y="514"/>
                    <a:pt x="331" y="520"/>
                  </a:cubicBezTo>
                  <a:cubicBezTo>
                    <a:pt x="331" y="525"/>
                    <a:pt x="326" y="530"/>
                    <a:pt x="320" y="530"/>
                  </a:cubicBezTo>
                  <a:cubicBezTo>
                    <a:pt x="315" y="530"/>
                    <a:pt x="310" y="525"/>
                    <a:pt x="310" y="520"/>
                  </a:cubicBezTo>
                  <a:cubicBezTo>
                    <a:pt x="310" y="514"/>
                    <a:pt x="315" y="509"/>
                    <a:pt x="320" y="509"/>
                  </a:cubicBezTo>
                  <a:close/>
                  <a:moveTo>
                    <a:pt x="292" y="509"/>
                  </a:moveTo>
                  <a:cubicBezTo>
                    <a:pt x="298" y="509"/>
                    <a:pt x="302" y="514"/>
                    <a:pt x="302" y="520"/>
                  </a:cubicBezTo>
                  <a:cubicBezTo>
                    <a:pt x="302" y="525"/>
                    <a:pt x="298" y="530"/>
                    <a:pt x="292" y="530"/>
                  </a:cubicBezTo>
                  <a:cubicBezTo>
                    <a:pt x="286" y="530"/>
                    <a:pt x="282" y="525"/>
                    <a:pt x="282" y="520"/>
                  </a:cubicBezTo>
                  <a:cubicBezTo>
                    <a:pt x="282" y="514"/>
                    <a:pt x="286" y="509"/>
                    <a:pt x="292" y="509"/>
                  </a:cubicBezTo>
                  <a:close/>
                  <a:moveTo>
                    <a:pt x="151" y="509"/>
                  </a:moveTo>
                  <a:cubicBezTo>
                    <a:pt x="157" y="509"/>
                    <a:pt x="161" y="514"/>
                    <a:pt x="161" y="520"/>
                  </a:cubicBezTo>
                  <a:cubicBezTo>
                    <a:pt x="161" y="525"/>
                    <a:pt x="157" y="530"/>
                    <a:pt x="151" y="530"/>
                  </a:cubicBezTo>
                  <a:cubicBezTo>
                    <a:pt x="145" y="530"/>
                    <a:pt x="141" y="525"/>
                    <a:pt x="141" y="520"/>
                  </a:cubicBezTo>
                  <a:cubicBezTo>
                    <a:pt x="141" y="514"/>
                    <a:pt x="145" y="509"/>
                    <a:pt x="151" y="509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264" y="483"/>
                  </a:moveTo>
                  <a:cubicBezTo>
                    <a:pt x="270" y="483"/>
                    <a:pt x="274" y="487"/>
                    <a:pt x="274" y="493"/>
                  </a:cubicBezTo>
                  <a:cubicBezTo>
                    <a:pt x="274" y="499"/>
                    <a:pt x="270" y="503"/>
                    <a:pt x="264" y="503"/>
                  </a:cubicBezTo>
                  <a:cubicBezTo>
                    <a:pt x="258" y="503"/>
                    <a:pt x="254" y="499"/>
                    <a:pt x="254" y="493"/>
                  </a:cubicBezTo>
                  <a:cubicBezTo>
                    <a:pt x="254" y="487"/>
                    <a:pt x="258" y="483"/>
                    <a:pt x="264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4" y="503"/>
                    <a:pt x="169" y="499"/>
                    <a:pt x="169" y="493"/>
                  </a:cubicBezTo>
                  <a:cubicBezTo>
                    <a:pt x="169" y="487"/>
                    <a:pt x="174" y="483"/>
                    <a:pt x="179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23" y="483"/>
                  </a:moveTo>
                  <a:cubicBezTo>
                    <a:pt x="129" y="483"/>
                    <a:pt x="133" y="487"/>
                    <a:pt x="133" y="493"/>
                  </a:cubicBezTo>
                  <a:cubicBezTo>
                    <a:pt x="133" y="499"/>
                    <a:pt x="129" y="503"/>
                    <a:pt x="123" y="503"/>
                  </a:cubicBezTo>
                  <a:cubicBezTo>
                    <a:pt x="117" y="503"/>
                    <a:pt x="113" y="499"/>
                    <a:pt x="113" y="493"/>
                  </a:cubicBezTo>
                  <a:cubicBezTo>
                    <a:pt x="113" y="487"/>
                    <a:pt x="117" y="483"/>
                    <a:pt x="123" y="483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0"/>
                    <a:pt x="443" y="466"/>
                  </a:cubicBezTo>
                  <a:cubicBezTo>
                    <a:pt x="443" y="472"/>
                    <a:pt x="439" y="476"/>
                    <a:pt x="433" y="476"/>
                  </a:cubicBezTo>
                  <a:cubicBezTo>
                    <a:pt x="427" y="476"/>
                    <a:pt x="423" y="472"/>
                    <a:pt x="423" y="466"/>
                  </a:cubicBezTo>
                  <a:cubicBezTo>
                    <a:pt x="423" y="460"/>
                    <a:pt x="427" y="456"/>
                    <a:pt x="433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0"/>
                    <a:pt x="387" y="466"/>
                  </a:cubicBezTo>
                  <a:cubicBezTo>
                    <a:pt x="387" y="472"/>
                    <a:pt x="382" y="476"/>
                    <a:pt x="377" y="476"/>
                  </a:cubicBezTo>
                  <a:cubicBezTo>
                    <a:pt x="371" y="476"/>
                    <a:pt x="366" y="472"/>
                    <a:pt x="366" y="466"/>
                  </a:cubicBezTo>
                  <a:cubicBezTo>
                    <a:pt x="366" y="460"/>
                    <a:pt x="371" y="456"/>
                    <a:pt x="377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0"/>
                    <a:pt x="359" y="466"/>
                  </a:cubicBezTo>
                  <a:cubicBezTo>
                    <a:pt x="359" y="472"/>
                    <a:pt x="354" y="476"/>
                    <a:pt x="348" y="476"/>
                  </a:cubicBezTo>
                  <a:cubicBezTo>
                    <a:pt x="343" y="476"/>
                    <a:pt x="338" y="472"/>
                    <a:pt x="338" y="466"/>
                  </a:cubicBezTo>
                  <a:cubicBezTo>
                    <a:pt x="338" y="460"/>
                    <a:pt x="343" y="456"/>
                    <a:pt x="348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0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0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0"/>
                    <a:pt x="302" y="466"/>
                  </a:cubicBezTo>
                  <a:cubicBezTo>
                    <a:pt x="302" y="472"/>
                    <a:pt x="298" y="476"/>
                    <a:pt x="292" y="476"/>
                  </a:cubicBezTo>
                  <a:cubicBezTo>
                    <a:pt x="286" y="476"/>
                    <a:pt x="282" y="472"/>
                    <a:pt x="282" y="466"/>
                  </a:cubicBezTo>
                  <a:cubicBezTo>
                    <a:pt x="282" y="460"/>
                    <a:pt x="286" y="456"/>
                    <a:pt x="292" y="456"/>
                  </a:cubicBezTo>
                  <a:close/>
                  <a:moveTo>
                    <a:pt x="264" y="456"/>
                  </a:moveTo>
                  <a:cubicBezTo>
                    <a:pt x="270" y="456"/>
                    <a:pt x="274" y="460"/>
                    <a:pt x="274" y="466"/>
                  </a:cubicBezTo>
                  <a:cubicBezTo>
                    <a:pt x="274" y="472"/>
                    <a:pt x="270" y="476"/>
                    <a:pt x="264" y="476"/>
                  </a:cubicBezTo>
                  <a:cubicBezTo>
                    <a:pt x="258" y="476"/>
                    <a:pt x="254" y="472"/>
                    <a:pt x="254" y="466"/>
                  </a:cubicBezTo>
                  <a:cubicBezTo>
                    <a:pt x="254" y="460"/>
                    <a:pt x="258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0"/>
                    <a:pt x="246" y="466"/>
                  </a:cubicBezTo>
                  <a:cubicBezTo>
                    <a:pt x="246" y="472"/>
                    <a:pt x="241" y="476"/>
                    <a:pt x="236" y="476"/>
                  </a:cubicBezTo>
                  <a:cubicBezTo>
                    <a:pt x="230" y="476"/>
                    <a:pt x="225" y="472"/>
                    <a:pt x="225" y="466"/>
                  </a:cubicBezTo>
                  <a:cubicBezTo>
                    <a:pt x="225" y="460"/>
                    <a:pt x="230" y="456"/>
                    <a:pt x="236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0"/>
                    <a:pt x="218" y="466"/>
                  </a:cubicBezTo>
                  <a:cubicBezTo>
                    <a:pt x="218" y="472"/>
                    <a:pt x="213" y="476"/>
                    <a:pt x="207" y="476"/>
                  </a:cubicBezTo>
                  <a:cubicBezTo>
                    <a:pt x="202" y="476"/>
                    <a:pt x="197" y="472"/>
                    <a:pt x="197" y="466"/>
                  </a:cubicBezTo>
                  <a:cubicBezTo>
                    <a:pt x="197" y="460"/>
                    <a:pt x="202" y="456"/>
                    <a:pt x="207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0"/>
                    <a:pt x="190" y="466"/>
                  </a:cubicBezTo>
                  <a:cubicBezTo>
                    <a:pt x="190" y="472"/>
                    <a:pt x="185" y="476"/>
                    <a:pt x="179" y="476"/>
                  </a:cubicBezTo>
                  <a:cubicBezTo>
                    <a:pt x="174" y="476"/>
                    <a:pt x="169" y="472"/>
                    <a:pt x="169" y="466"/>
                  </a:cubicBezTo>
                  <a:cubicBezTo>
                    <a:pt x="169" y="460"/>
                    <a:pt x="174" y="456"/>
                    <a:pt x="179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0"/>
                    <a:pt x="161" y="466"/>
                  </a:cubicBezTo>
                  <a:cubicBezTo>
                    <a:pt x="161" y="472"/>
                    <a:pt x="157" y="476"/>
                    <a:pt x="151" y="476"/>
                  </a:cubicBezTo>
                  <a:cubicBezTo>
                    <a:pt x="145" y="476"/>
                    <a:pt x="141" y="472"/>
                    <a:pt x="141" y="466"/>
                  </a:cubicBezTo>
                  <a:cubicBezTo>
                    <a:pt x="141" y="460"/>
                    <a:pt x="145" y="456"/>
                    <a:pt x="151" y="456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5" y="434"/>
                    <a:pt x="415" y="439"/>
                  </a:cubicBezTo>
                  <a:cubicBezTo>
                    <a:pt x="415" y="445"/>
                    <a:pt x="411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0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0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4" y="434"/>
                    <a:pt x="274" y="439"/>
                  </a:cubicBezTo>
                  <a:cubicBezTo>
                    <a:pt x="274" y="445"/>
                    <a:pt x="270" y="450"/>
                    <a:pt x="264" y="450"/>
                  </a:cubicBezTo>
                  <a:cubicBezTo>
                    <a:pt x="258" y="450"/>
                    <a:pt x="254" y="445"/>
                    <a:pt x="254" y="439"/>
                  </a:cubicBezTo>
                  <a:cubicBezTo>
                    <a:pt x="254" y="434"/>
                    <a:pt x="258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2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2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5" y="407"/>
                    <a:pt x="415" y="412"/>
                  </a:cubicBezTo>
                  <a:cubicBezTo>
                    <a:pt x="415" y="418"/>
                    <a:pt x="411" y="423"/>
                    <a:pt x="405" y="423"/>
                  </a:cubicBezTo>
                  <a:cubicBezTo>
                    <a:pt x="399" y="423"/>
                    <a:pt x="394" y="418"/>
                    <a:pt x="394" y="412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2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2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2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2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0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0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2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2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4" y="407"/>
                    <a:pt x="274" y="412"/>
                  </a:cubicBezTo>
                  <a:cubicBezTo>
                    <a:pt x="274" y="418"/>
                    <a:pt x="270" y="423"/>
                    <a:pt x="264" y="423"/>
                  </a:cubicBezTo>
                  <a:cubicBezTo>
                    <a:pt x="258" y="423"/>
                    <a:pt x="254" y="418"/>
                    <a:pt x="254" y="412"/>
                  </a:cubicBezTo>
                  <a:cubicBezTo>
                    <a:pt x="254" y="407"/>
                    <a:pt x="258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2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2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2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4" y="423"/>
                    <a:pt x="169" y="418"/>
                    <a:pt x="169" y="412"/>
                  </a:cubicBezTo>
                  <a:cubicBezTo>
                    <a:pt x="169" y="407"/>
                    <a:pt x="174" y="402"/>
                    <a:pt x="179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2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2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433" y="375"/>
                  </a:moveTo>
                  <a:cubicBezTo>
                    <a:pt x="439" y="375"/>
                    <a:pt x="443" y="380"/>
                    <a:pt x="443" y="386"/>
                  </a:cubicBezTo>
                  <a:cubicBezTo>
                    <a:pt x="443" y="391"/>
                    <a:pt x="439" y="396"/>
                    <a:pt x="433" y="396"/>
                  </a:cubicBezTo>
                  <a:cubicBezTo>
                    <a:pt x="427" y="396"/>
                    <a:pt x="423" y="391"/>
                    <a:pt x="423" y="386"/>
                  </a:cubicBezTo>
                  <a:cubicBezTo>
                    <a:pt x="423" y="380"/>
                    <a:pt x="427" y="375"/>
                    <a:pt x="433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5" y="380"/>
                    <a:pt x="415" y="386"/>
                  </a:cubicBezTo>
                  <a:cubicBezTo>
                    <a:pt x="415" y="391"/>
                    <a:pt x="411" y="396"/>
                    <a:pt x="405" y="396"/>
                  </a:cubicBezTo>
                  <a:cubicBezTo>
                    <a:pt x="399" y="396"/>
                    <a:pt x="394" y="391"/>
                    <a:pt x="394" y="386"/>
                  </a:cubicBezTo>
                  <a:cubicBezTo>
                    <a:pt x="394" y="380"/>
                    <a:pt x="399" y="375"/>
                    <a:pt x="405" y="375"/>
                  </a:cubicBezTo>
                  <a:close/>
                  <a:moveTo>
                    <a:pt x="377" y="375"/>
                  </a:moveTo>
                  <a:cubicBezTo>
                    <a:pt x="382" y="375"/>
                    <a:pt x="387" y="380"/>
                    <a:pt x="387" y="386"/>
                  </a:cubicBezTo>
                  <a:cubicBezTo>
                    <a:pt x="387" y="391"/>
                    <a:pt x="382" y="396"/>
                    <a:pt x="377" y="396"/>
                  </a:cubicBezTo>
                  <a:cubicBezTo>
                    <a:pt x="371" y="396"/>
                    <a:pt x="366" y="391"/>
                    <a:pt x="366" y="386"/>
                  </a:cubicBezTo>
                  <a:cubicBezTo>
                    <a:pt x="366" y="380"/>
                    <a:pt x="371" y="375"/>
                    <a:pt x="377" y="375"/>
                  </a:cubicBezTo>
                  <a:close/>
                  <a:moveTo>
                    <a:pt x="348" y="375"/>
                  </a:moveTo>
                  <a:cubicBezTo>
                    <a:pt x="354" y="375"/>
                    <a:pt x="359" y="380"/>
                    <a:pt x="359" y="386"/>
                  </a:cubicBezTo>
                  <a:cubicBezTo>
                    <a:pt x="359" y="391"/>
                    <a:pt x="354" y="396"/>
                    <a:pt x="348" y="396"/>
                  </a:cubicBezTo>
                  <a:cubicBezTo>
                    <a:pt x="343" y="396"/>
                    <a:pt x="338" y="391"/>
                    <a:pt x="338" y="386"/>
                  </a:cubicBezTo>
                  <a:cubicBezTo>
                    <a:pt x="338" y="380"/>
                    <a:pt x="343" y="375"/>
                    <a:pt x="348" y="375"/>
                  </a:cubicBezTo>
                  <a:close/>
                  <a:moveTo>
                    <a:pt x="320" y="375"/>
                  </a:moveTo>
                  <a:cubicBezTo>
                    <a:pt x="326" y="375"/>
                    <a:pt x="331" y="380"/>
                    <a:pt x="331" y="386"/>
                  </a:cubicBezTo>
                  <a:cubicBezTo>
                    <a:pt x="331" y="391"/>
                    <a:pt x="326" y="396"/>
                    <a:pt x="320" y="396"/>
                  </a:cubicBezTo>
                  <a:cubicBezTo>
                    <a:pt x="315" y="396"/>
                    <a:pt x="310" y="391"/>
                    <a:pt x="310" y="386"/>
                  </a:cubicBezTo>
                  <a:cubicBezTo>
                    <a:pt x="310" y="380"/>
                    <a:pt x="315" y="375"/>
                    <a:pt x="320" y="375"/>
                  </a:cubicBezTo>
                  <a:close/>
                  <a:moveTo>
                    <a:pt x="292" y="375"/>
                  </a:moveTo>
                  <a:cubicBezTo>
                    <a:pt x="298" y="375"/>
                    <a:pt x="302" y="380"/>
                    <a:pt x="302" y="386"/>
                  </a:cubicBezTo>
                  <a:cubicBezTo>
                    <a:pt x="302" y="391"/>
                    <a:pt x="298" y="396"/>
                    <a:pt x="292" y="396"/>
                  </a:cubicBezTo>
                  <a:cubicBezTo>
                    <a:pt x="286" y="396"/>
                    <a:pt x="282" y="391"/>
                    <a:pt x="282" y="386"/>
                  </a:cubicBezTo>
                  <a:cubicBezTo>
                    <a:pt x="282" y="380"/>
                    <a:pt x="286" y="375"/>
                    <a:pt x="292" y="375"/>
                  </a:cubicBezTo>
                  <a:close/>
                  <a:moveTo>
                    <a:pt x="264" y="375"/>
                  </a:moveTo>
                  <a:cubicBezTo>
                    <a:pt x="270" y="375"/>
                    <a:pt x="274" y="380"/>
                    <a:pt x="274" y="386"/>
                  </a:cubicBezTo>
                  <a:cubicBezTo>
                    <a:pt x="274" y="391"/>
                    <a:pt x="270" y="396"/>
                    <a:pt x="264" y="396"/>
                  </a:cubicBezTo>
                  <a:cubicBezTo>
                    <a:pt x="258" y="396"/>
                    <a:pt x="254" y="391"/>
                    <a:pt x="254" y="386"/>
                  </a:cubicBezTo>
                  <a:cubicBezTo>
                    <a:pt x="254" y="380"/>
                    <a:pt x="258" y="375"/>
                    <a:pt x="264" y="375"/>
                  </a:cubicBezTo>
                  <a:close/>
                  <a:moveTo>
                    <a:pt x="236" y="375"/>
                  </a:moveTo>
                  <a:cubicBezTo>
                    <a:pt x="241" y="375"/>
                    <a:pt x="246" y="380"/>
                    <a:pt x="246" y="386"/>
                  </a:cubicBezTo>
                  <a:cubicBezTo>
                    <a:pt x="246" y="391"/>
                    <a:pt x="241" y="396"/>
                    <a:pt x="236" y="396"/>
                  </a:cubicBezTo>
                  <a:cubicBezTo>
                    <a:pt x="230" y="396"/>
                    <a:pt x="225" y="391"/>
                    <a:pt x="225" y="386"/>
                  </a:cubicBezTo>
                  <a:cubicBezTo>
                    <a:pt x="225" y="380"/>
                    <a:pt x="230" y="375"/>
                    <a:pt x="236" y="375"/>
                  </a:cubicBezTo>
                  <a:close/>
                  <a:moveTo>
                    <a:pt x="179" y="375"/>
                  </a:moveTo>
                  <a:cubicBezTo>
                    <a:pt x="185" y="375"/>
                    <a:pt x="190" y="380"/>
                    <a:pt x="190" y="386"/>
                  </a:cubicBezTo>
                  <a:cubicBezTo>
                    <a:pt x="190" y="391"/>
                    <a:pt x="185" y="396"/>
                    <a:pt x="179" y="396"/>
                  </a:cubicBezTo>
                  <a:cubicBezTo>
                    <a:pt x="174" y="396"/>
                    <a:pt x="169" y="391"/>
                    <a:pt x="169" y="386"/>
                  </a:cubicBezTo>
                  <a:cubicBezTo>
                    <a:pt x="169" y="380"/>
                    <a:pt x="174" y="375"/>
                    <a:pt x="179" y="375"/>
                  </a:cubicBezTo>
                  <a:close/>
                  <a:moveTo>
                    <a:pt x="151" y="375"/>
                  </a:moveTo>
                  <a:cubicBezTo>
                    <a:pt x="157" y="375"/>
                    <a:pt x="161" y="380"/>
                    <a:pt x="161" y="386"/>
                  </a:cubicBezTo>
                  <a:cubicBezTo>
                    <a:pt x="161" y="391"/>
                    <a:pt x="157" y="396"/>
                    <a:pt x="151" y="396"/>
                  </a:cubicBezTo>
                  <a:cubicBezTo>
                    <a:pt x="145" y="396"/>
                    <a:pt x="141" y="391"/>
                    <a:pt x="141" y="386"/>
                  </a:cubicBezTo>
                  <a:cubicBezTo>
                    <a:pt x="141" y="380"/>
                    <a:pt x="145" y="375"/>
                    <a:pt x="151" y="375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5" y="353"/>
                    <a:pt x="415" y="359"/>
                  </a:cubicBezTo>
                  <a:cubicBezTo>
                    <a:pt x="415" y="365"/>
                    <a:pt x="411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79" y="349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6"/>
                    <a:pt x="443" y="332"/>
                  </a:cubicBezTo>
                  <a:cubicBezTo>
                    <a:pt x="443" y="338"/>
                    <a:pt x="439" y="342"/>
                    <a:pt x="433" y="342"/>
                  </a:cubicBezTo>
                  <a:cubicBezTo>
                    <a:pt x="427" y="342"/>
                    <a:pt x="423" y="338"/>
                    <a:pt x="423" y="332"/>
                  </a:cubicBezTo>
                  <a:cubicBezTo>
                    <a:pt x="423" y="326"/>
                    <a:pt x="427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5" y="326"/>
                    <a:pt x="415" y="332"/>
                  </a:cubicBezTo>
                  <a:cubicBezTo>
                    <a:pt x="415" y="338"/>
                    <a:pt x="411" y="342"/>
                    <a:pt x="405" y="342"/>
                  </a:cubicBezTo>
                  <a:cubicBezTo>
                    <a:pt x="399" y="342"/>
                    <a:pt x="394" y="338"/>
                    <a:pt x="394" y="332"/>
                  </a:cubicBezTo>
                  <a:cubicBezTo>
                    <a:pt x="394" y="326"/>
                    <a:pt x="399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6"/>
                    <a:pt x="387" y="332"/>
                  </a:cubicBezTo>
                  <a:cubicBezTo>
                    <a:pt x="387" y="338"/>
                    <a:pt x="382" y="342"/>
                    <a:pt x="377" y="342"/>
                  </a:cubicBezTo>
                  <a:cubicBezTo>
                    <a:pt x="371" y="342"/>
                    <a:pt x="366" y="338"/>
                    <a:pt x="366" y="332"/>
                  </a:cubicBezTo>
                  <a:cubicBezTo>
                    <a:pt x="366" y="326"/>
                    <a:pt x="371" y="322"/>
                    <a:pt x="377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6"/>
                    <a:pt x="302" y="332"/>
                  </a:cubicBezTo>
                  <a:cubicBezTo>
                    <a:pt x="302" y="338"/>
                    <a:pt x="298" y="342"/>
                    <a:pt x="292" y="342"/>
                  </a:cubicBezTo>
                  <a:cubicBezTo>
                    <a:pt x="286" y="342"/>
                    <a:pt x="282" y="338"/>
                    <a:pt x="282" y="332"/>
                  </a:cubicBezTo>
                  <a:cubicBezTo>
                    <a:pt x="282" y="326"/>
                    <a:pt x="286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4" y="326"/>
                    <a:pt x="274" y="332"/>
                  </a:cubicBezTo>
                  <a:cubicBezTo>
                    <a:pt x="274" y="338"/>
                    <a:pt x="270" y="342"/>
                    <a:pt x="264" y="342"/>
                  </a:cubicBezTo>
                  <a:cubicBezTo>
                    <a:pt x="258" y="342"/>
                    <a:pt x="254" y="338"/>
                    <a:pt x="254" y="332"/>
                  </a:cubicBezTo>
                  <a:cubicBezTo>
                    <a:pt x="254" y="326"/>
                    <a:pt x="258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6"/>
                    <a:pt x="246" y="332"/>
                  </a:cubicBezTo>
                  <a:cubicBezTo>
                    <a:pt x="246" y="338"/>
                    <a:pt x="241" y="342"/>
                    <a:pt x="236" y="342"/>
                  </a:cubicBezTo>
                  <a:cubicBezTo>
                    <a:pt x="230" y="342"/>
                    <a:pt x="225" y="338"/>
                    <a:pt x="225" y="332"/>
                  </a:cubicBezTo>
                  <a:cubicBezTo>
                    <a:pt x="225" y="326"/>
                    <a:pt x="230" y="322"/>
                    <a:pt x="236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6"/>
                    <a:pt x="190" y="332"/>
                  </a:cubicBezTo>
                  <a:cubicBezTo>
                    <a:pt x="190" y="338"/>
                    <a:pt x="185" y="342"/>
                    <a:pt x="179" y="342"/>
                  </a:cubicBezTo>
                  <a:cubicBezTo>
                    <a:pt x="174" y="342"/>
                    <a:pt x="169" y="338"/>
                    <a:pt x="169" y="332"/>
                  </a:cubicBezTo>
                  <a:cubicBezTo>
                    <a:pt x="169" y="326"/>
                    <a:pt x="174" y="322"/>
                    <a:pt x="179" y="322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5" y="300"/>
                    <a:pt x="415" y="305"/>
                  </a:cubicBezTo>
                  <a:cubicBezTo>
                    <a:pt x="415" y="311"/>
                    <a:pt x="411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0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0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4" y="300"/>
                    <a:pt x="274" y="305"/>
                  </a:cubicBezTo>
                  <a:cubicBezTo>
                    <a:pt x="274" y="311"/>
                    <a:pt x="270" y="316"/>
                    <a:pt x="264" y="316"/>
                  </a:cubicBezTo>
                  <a:cubicBezTo>
                    <a:pt x="258" y="316"/>
                    <a:pt x="254" y="311"/>
                    <a:pt x="254" y="305"/>
                  </a:cubicBezTo>
                  <a:cubicBezTo>
                    <a:pt x="254" y="300"/>
                    <a:pt x="258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8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8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5" y="273"/>
                    <a:pt x="415" y="278"/>
                  </a:cubicBezTo>
                  <a:cubicBezTo>
                    <a:pt x="415" y="284"/>
                    <a:pt x="411" y="289"/>
                    <a:pt x="405" y="289"/>
                  </a:cubicBezTo>
                  <a:cubicBezTo>
                    <a:pt x="399" y="289"/>
                    <a:pt x="394" y="284"/>
                    <a:pt x="394" y="278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8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8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0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0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8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8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4" y="273"/>
                    <a:pt x="274" y="278"/>
                  </a:cubicBezTo>
                  <a:cubicBezTo>
                    <a:pt x="274" y="284"/>
                    <a:pt x="270" y="289"/>
                    <a:pt x="264" y="289"/>
                  </a:cubicBezTo>
                  <a:cubicBezTo>
                    <a:pt x="258" y="289"/>
                    <a:pt x="254" y="284"/>
                    <a:pt x="254" y="278"/>
                  </a:cubicBezTo>
                  <a:cubicBezTo>
                    <a:pt x="254" y="273"/>
                    <a:pt x="258" y="268"/>
                    <a:pt x="264" y="268"/>
                  </a:cubicBezTo>
                  <a:close/>
                  <a:moveTo>
                    <a:pt x="67" y="268"/>
                  </a:moveTo>
                  <a:cubicBezTo>
                    <a:pt x="72" y="268"/>
                    <a:pt x="77" y="273"/>
                    <a:pt x="77" y="278"/>
                  </a:cubicBezTo>
                  <a:cubicBezTo>
                    <a:pt x="77" y="284"/>
                    <a:pt x="72" y="289"/>
                    <a:pt x="67" y="289"/>
                  </a:cubicBezTo>
                  <a:cubicBezTo>
                    <a:pt x="61" y="289"/>
                    <a:pt x="56" y="284"/>
                    <a:pt x="56" y="278"/>
                  </a:cubicBezTo>
                  <a:cubicBezTo>
                    <a:pt x="56" y="273"/>
                    <a:pt x="61" y="268"/>
                    <a:pt x="67" y="268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8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8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10" y="268"/>
                  </a:moveTo>
                  <a:cubicBezTo>
                    <a:pt x="16" y="268"/>
                    <a:pt x="20" y="273"/>
                    <a:pt x="20" y="278"/>
                  </a:cubicBezTo>
                  <a:cubicBezTo>
                    <a:pt x="20" y="284"/>
                    <a:pt x="16" y="289"/>
                    <a:pt x="10" y="289"/>
                  </a:cubicBezTo>
                  <a:cubicBezTo>
                    <a:pt x="4" y="289"/>
                    <a:pt x="0" y="284"/>
                    <a:pt x="0" y="278"/>
                  </a:cubicBezTo>
                  <a:cubicBezTo>
                    <a:pt x="0" y="273"/>
                    <a:pt x="4" y="268"/>
                    <a:pt x="10" y="268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7"/>
                    <a:pt x="439" y="262"/>
                    <a:pt x="433" y="262"/>
                  </a:cubicBezTo>
                  <a:cubicBezTo>
                    <a:pt x="427" y="262"/>
                    <a:pt x="423" y="257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5" y="246"/>
                    <a:pt x="415" y="252"/>
                  </a:cubicBezTo>
                  <a:cubicBezTo>
                    <a:pt x="415" y="257"/>
                    <a:pt x="411" y="262"/>
                    <a:pt x="405" y="262"/>
                  </a:cubicBezTo>
                  <a:cubicBezTo>
                    <a:pt x="399" y="262"/>
                    <a:pt x="394" y="257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7"/>
                    <a:pt x="382" y="262"/>
                    <a:pt x="377" y="262"/>
                  </a:cubicBezTo>
                  <a:cubicBezTo>
                    <a:pt x="371" y="262"/>
                    <a:pt x="366" y="257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7"/>
                    <a:pt x="354" y="262"/>
                    <a:pt x="348" y="262"/>
                  </a:cubicBezTo>
                  <a:cubicBezTo>
                    <a:pt x="343" y="262"/>
                    <a:pt x="338" y="257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7"/>
                    <a:pt x="326" y="262"/>
                    <a:pt x="320" y="262"/>
                  </a:cubicBezTo>
                  <a:cubicBezTo>
                    <a:pt x="315" y="262"/>
                    <a:pt x="310" y="257"/>
                    <a:pt x="310" y="252"/>
                  </a:cubicBezTo>
                  <a:cubicBezTo>
                    <a:pt x="310" y="246"/>
                    <a:pt x="315" y="241"/>
                    <a:pt x="320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7"/>
                    <a:pt x="298" y="262"/>
                    <a:pt x="292" y="262"/>
                  </a:cubicBezTo>
                  <a:cubicBezTo>
                    <a:pt x="286" y="262"/>
                    <a:pt x="282" y="257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67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7"/>
                    <a:pt x="72" y="262"/>
                    <a:pt x="67" y="262"/>
                  </a:cubicBezTo>
                  <a:cubicBezTo>
                    <a:pt x="61" y="262"/>
                    <a:pt x="56" y="257"/>
                    <a:pt x="56" y="252"/>
                  </a:cubicBezTo>
                  <a:cubicBezTo>
                    <a:pt x="56" y="246"/>
                    <a:pt x="61" y="241"/>
                    <a:pt x="67" y="241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7"/>
                    <a:pt x="44" y="262"/>
                    <a:pt x="38" y="262"/>
                  </a:cubicBezTo>
                  <a:cubicBezTo>
                    <a:pt x="33" y="262"/>
                    <a:pt x="28" y="257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433" y="214"/>
                  </a:moveTo>
                  <a:cubicBezTo>
                    <a:pt x="439" y="214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4"/>
                    <a:pt x="433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5" y="219"/>
                    <a:pt x="415" y="225"/>
                  </a:cubicBezTo>
                  <a:cubicBezTo>
                    <a:pt x="415" y="231"/>
                    <a:pt x="411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4"/>
                    <a:pt x="405" y="214"/>
                  </a:cubicBezTo>
                  <a:close/>
                  <a:moveTo>
                    <a:pt x="377" y="214"/>
                  </a:moveTo>
                  <a:cubicBezTo>
                    <a:pt x="382" y="214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4"/>
                    <a:pt x="377" y="214"/>
                  </a:cubicBezTo>
                  <a:close/>
                  <a:moveTo>
                    <a:pt x="348" y="214"/>
                  </a:moveTo>
                  <a:cubicBezTo>
                    <a:pt x="354" y="214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4"/>
                    <a:pt x="348" y="214"/>
                  </a:cubicBezTo>
                  <a:close/>
                  <a:moveTo>
                    <a:pt x="320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1"/>
                    <a:pt x="326" y="235"/>
                    <a:pt x="320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4"/>
                    <a:pt x="320" y="214"/>
                  </a:cubicBezTo>
                  <a:close/>
                  <a:moveTo>
                    <a:pt x="292" y="214"/>
                  </a:moveTo>
                  <a:cubicBezTo>
                    <a:pt x="298" y="214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4"/>
                    <a:pt x="292" y="214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8"/>
                    <a:pt x="433" y="208"/>
                  </a:cubicBezTo>
                  <a:cubicBezTo>
                    <a:pt x="427" y="208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5" y="192"/>
                    <a:pt x="415" y="198"/>
                  </a:cubicBezTo>
                  <a:cubicBezTo>
                    <a:pt x="415" y="204"/>
                    <a:pt x="411" y="208"/>
                    <a:pt x="405" y="208"/>
                  </a:cubicBezTo>
                  <a:cubicBezTo>
                    <a:pt x="399" y="208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8"/>
                    <a:pt x="377" y="208"/>
                  </a:cubicBezTo>
                  <a:cubicBezTo>
                    <a:pt x="371" y="208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8"/>
                    <a:pt x="348" y="208"/>
                  </a:cubicBezTo>
                  <a:cubicBezTo>
                    <a:pt x="343" y="208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1" y="192"/>
                    <a:pt x="331" y="198"/>
                  </a:cubicBezTo>
                  <a:cubicBezTo>
                    <a:pt x="331" y="204"/>
                    <a:pt x="326" y="208"/>
                    <a:pt x="320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8"/>
                    <a:pt x="320" y="188"/>
                  </a:cubicBezTo>
                  <a:close/>
                  <a:moveTo>
                    <a:pt x="405" y="161"/>
                  </a:moveTo>
                  <a:cubicBezTo>
                    <a:pt x="411" y="161"/>
                    <a:pt x="415" y="165"/>
                    <a:pt x="415" y="171"/>
                  </a:cubicBezTo>
                  <a:cubicBezTo>
                    <a:pt x="415" y="177"/>
                    <a:pt x="411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5"/>
                    <a:pt x="399" y="161"/>
                    <a:pt x="405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5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5"/>
                    <a:pt x="371" y="161"/>
                    <a:pt x="377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5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5"/>
                    <a:pt x="343" y="161"/>
                    <a:pt x="348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2"/>
                    <a:pt x="320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5"/>
                    <a:pt x="315" y="161"/>
                    <a:pt x="320" y="161"/>
                  </a:cubicBezTo>
                  <a:close/>
                  <a:moveTo>
                    <a:pt x="377" y="80"/>
                  </a:moveTo>
                  <a:cubicBezTo>
                    <a:pt x="382" y="80"/>
                    <a:pt x="387" y="85"/>
                    <a:pt x="387" y="91"/>
                  </a:cubicBezTo>
                  <a:cubicBezTo>
                    <a:pt x="387" y="96"/>
                    <a:pt x="382" y="101"/>
                    <a:pt x="377" y="101"/>
                  </a:cubicBezTo>
                  <a:cubicBezTo>
                    <a:pt x="371" y="101"/>
                    <a:pt x="366" y="96"/>
                    <a:pt x="366" y="91"/>
                  </a:cubicBezTo>
                  <a:cubicBezTo>
                    <a:pt x="366" y="85"/>
                    <a:pt x="371" y="80"/>
                    <a:pt x="377" y="80"/>
                  </a:cubicBezTo>
                  <a:close/>
                  <a:moveTo>
                    <a:pt x="348" y="80"/>
                  </a:moveTo>
                  <a:cubicBezTo>
                    <a:pt x="354" y="80"/>
                    <a:pt x="359" y="85"/>
                    <a:pt x="359" y="91"/>
                  </a:cubicBezTo>
                  <a:cubicBezTo>
                    <a:pt x="359" y="96"/>
                    <a:pt x="354" y="101"/>
                    <a:pt x="348" y="101"/>
                  </a:cubicBezTo>
                  <a:cubicBezTo>
                    <a:pt x="343" y="101"/>
                    <a:pt x="338" y="96"/>
                    <a:pt x="338" y="91"/>
                  </a:cubicBezTo>
                  <a:cubicBezTo>
                    <a:pt x="338" y="85"/>
                    <a:pt x="343" y="80"/>
                    <a:pt x="348" y="80"/>
                  </a:cubicBezTo>
                  <a:close/>
                  <a:moveTo>
                    <a:pt x="320" y="80"/>
                  </a:moveTo>
                  <a:cubicBezTo>
                    <a:pt x="326" y="80"/>
                    <a:pt x="331" y="85"/>
                    <a:pt x="331" y="91"/>
                  </a:cubicBezTo>
                  <a:cubicBezTo>
                    <a:pt x="331" y="96"/>
                    <a:pt x="326" y="101"/>
                    <a:pt x="320" y="101"/>
                  </a:cubicBezTo>
                  <a:cubicBezTo>
                    <a:pt x="315" y="101"/>
                    <a:pt x="310" y="96"/>
                    <a:pt x="310" y="91"/>
                  </a:cubicBezTo>
                  <a:cubicBezTo>
                    <a:pt x="310" y="85"/>
                    <a:pt x="315" y="80"/>
                    <a:pt x="320" y="80"/>
                  </a:cubicBezTo>
                  <a:close/>
                  <a:moveTo>
                    <a:pt x="348" y="54"/>
                  </a:moveTo>
                  <a:cubicBezTo>
                    <a:pt x="354" y="54"/>
                    <a:pt x="359" y="58"/>
                    <a:pt x="359" y="64"/>
                  </a:cubicBezTo>
                  <a:cubicBezTo>
                    <a:pt x="359" y="70"/>
                    <a:pt x="354" y="74"/>
                    <a:pt x="348" y="74"/>
                  </a:cubicBezTo>
                  <a:cubicBezTo>
                    <a:pt x="343" y="74"/>
                    <a:pt x="338" y="70"/>
                    <a:pt x="338" y="64"/>
                  </a:cubicBezTo>
                  <a:cubicBezTo>
                    <a:pt x="338" y="58"/>
                    <a:pt x="343" y="54"/>
                    <a:pt x="348" y="54"/>
                  </a:cubicBezTo>
                  <a:close/>
                  <a:moveTo>
                    <a:pt x="320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0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0" y="54"/>
                  </a:cubicBezTo>
                  <a:close/>
                  <a:moveTo>
                    <a:pt x="377" y="27"/>
                  </a:moveTo>
                  <a:cubicBezTo>
                    <a:pt x="382" y="27"/>
                    <a:pt x="387" y="31"/>
                    <a:pt x="387" y="37"/>
                  </a:cubicBezTo>
                  <a:cubicBezTo>
                    <a:pt x="387" y="43"/>
                    <a:pt x="382" y="47"/>
                    <a:pt x="377" y="47"/>
                  </a:cubicBezTo>
                  <a:cubicBezTo>
                    <a:pt x="371" y="47"/>
                    <a:pt x="366" y="43"/>
                    <a:pt x="366" y="37"/>
                  </a:cubicBezTo>
                  <a:cubicBezTo>
                    <a:pt x="366" y="31"/>
                    <a:pt x="371" y="27"/>
                    <a:pt x="377" y="27"/>
                  </a:cubicBezTo>
                  <a:close/>
                  <a:moveTo>
                    <a:pt x="348" y="27"/>
                  </a:moveTo>
                  <a:cubicBezTo>
                    <a:pt x="354" y="27"/>
                    <a:pt x="359" y="31"/>
                    <a:pt x="359" y="37"/>
                  </a:cubicBezTo>
                  <a:cubicBezTo>
                    <a:pt x="359" y="43"/>
                    <a:pt x="354" y="47"/>
                    <a:pt x="348" y="47"/>
                  </a:cubicBezTo>
                  <a:cubicBezTo>
                    <a:pt x="343" y="47"/>
                    <a:pt x="338" y="43"/>
                    <a:pt x="338" y="37"/>
                  </a:cubicBezTo>
                  <a:cubicBezTo>
                    <a:pt x="338" y="31"/>
                    <a:pt x="343" y="27"/>
                    <a:pt x="348" y="27"/>
                  </a:cubicBezTo>
                  <a:close/>
                  <a:moveTo>
                    <a:pt x="320" y="27"/>
                  </a:moveTo>
                  <a:cubicBezTo>
                    <a:pt x="326" y="27"/>
                    <a:pt x="331" y="31"/>
                    <a:pt x="331" y="37"/>
                  </a:cubicBezTo>
                  <a:cubicBezTo>
                    <a:pt x="331" y="43"/>
                    <a:pt x="326" y="47"/>
                    <a:pt x="320" y="47"/>
                  </a:cubicBezTo>
                  <a:cubicBezTo>
                    <a:pt x="315" y="47"/>
                    <a:pt x="310" y="43"/>
                    <a:pt x="310" y="37"/>
                  </a:cubicBezTo>
                  <a:cubicBezTo>
                    <a:pt x="310" y="31"/>
                    <a:pt x="315" y="27"/>
                    <a:pt x="320" y="27"/>
                  </a:cubicBezTo>
                  <a:close/>
                  <a:moveTo>
                    <a:pt x="377" y="0"/>
                  </a:moveTo>
                  <a:cubicBezTo>
                    <a:pt x="382" y="0"/>
                    <a:pt x="387" y="5"/>
                    <a:pt x="387" y="10"/>
                  </a:cubicBezTo>
                  <a:cubicBezTo>
                    <a:pt x="387" y="16"/>
                    <a:pt x="382" y="21"/>
                    <a:pt x="377" y="21"/>
                  </a:cubicBezTo>
                  <a:cubicBezTo>
                    <a:pt x="371" y="21"/>
                    <a:pt x="366" y="16"/>
                    <a:pt x="366" y="10"/>
                  </a:cubicBezTo>
                  <a:cubicBezTo>
                    <a:pt x="366" y="5"/>
                    <a:pt x="371" y="0"/>
                    <a:pt x="377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Freeform 40218"/>
            <p:cNvSpPr>
              <a:spLocks noEditPoints="1"/>
            </p:cNvSpPr>
            <p:nvPr/>
          </p:nvSpPr>
          <p:spPr bwMode="auto">
            <a:xfrm>
              <a:off x="4674828" y="3007189"/>
              <a:ext cx="1762125" cy="2024063"/>
            </a:xfrm>
            <a:custGeom>
              <a:avLst/>
              <a:gdLst>
                <a:gd name="T0" fmla="*/ 247 w 416"/>
                <a:gd name="T1" fmla="*/ 466 h 477"/>
                <a:gd name="T2" fmla="*/ 254 w 416"/>
                <a:gd name="T3" fmla="*/ 439 h 477"/>
                <a:gd name="T4" fmla="*/ 264 w 416"/>
                <a:gd name="T5" fmla="*/ 402 h 477"/>
                <a:gd name="T6" fmla="*/ 208 w 416"/>
                <a:gd name="T7" fmla="*/ 423 h 477"/>
                <a:gd name="T8" fmla="*/ 377 w 416"/>
                <a:gd name="T9" fmla="*/ 376 h 477"/>
                <a:gd name="T10" fmla="*/ 275 w 416"/>
                <a:gd name="T11" fmla="*/ 386 h 477"/>
                <a:gd name="T12" fmla="*/ 198 w 416"/>
                <a:gd name="T13" fmla="*/ 386 h 477"/>
                <a:gd name="T14" fmla="*/ 293 w 416"/>
                <a:gd name="T15" fmla="*/ 349 h 477"/>
                <a:gd name="T16" fmla="*/ 236 w 416"/>
                <a:gd name="T17" fmla="*/ 369 h 477"/>
                <a:gd name="T18" fmla="*/ 180 w 416"/>
                <a:gd name="T19" fmla="*/ 349 h 477"/>
                <a:gd name="T20" fmla="*/ 331 w 416"/>
                <a:gd name="T21" fmla="*/ 332 h 477"/>
                <a:gd name="T22" fmla="*/ 254 w 416"/>
                <a:gd name="T23" fmla="*/ 332 h 477"/>
                <a:gd name="T24" fmla="*/ 180 w 416"/>
                <a:gd name="T25" fmla="*/ 322 h 477"/>
                <a:gd name="T26" fmla="*/ 321 w 416"/>
                <a:gd name="T27" fmla="*/ 316 h 477"/>
                <a:gd name="T28" fmla="*/ 264 w 416"/>
                <a:gd name="T29" fmla="*/ 295 h 477"/>
                <a:gd name="T30" fmla="*/ 190 w 416"/>
                <a:gd name="T31" fmla="*/ 305 h 477"/>
                <a:gd name="T32" fmla="*/ 310 w 416"/>
                <a:gd name="T33" fmla="*/ 279 h 477"/>
                <a:gd name="T34" fmla="*/ 236 w 416"/>
                <a:gd name="T35" fmla="*/ 268 h 477"/>
                <a:gd name="T36" fmla="*/ 180 w 416"/>
                <a:gd name="T37" fmla="*/ 289 h 477"/>
                <a:gd name="T38" fmla="*/ 321 w 416"/>
                <a:gd name="T39" fmla="*/ 241 h 477"/>
                <a:gd name="T40" fmla="*/ 247 w 416"/>
                <a:gd name="T41" fmla="*/ 252 h 477"/>
                <a:gd name="T42" fmla="*/ 170 w 416"/>
                <a:gd name="T43" fmla="*/ 252 h 477"/>
                <a:gd name="T44" fmla="*/ 321 w 416"/>
                <a:gd name="T45" fmla="*/ 215 h 477"/>
                <a:gd name="T46" fmla="*/ 264 w 416"/>
                <a:gd name="T47" fmla="*/ 235 h 477"/>
                <a:gd name="T48" fmla="*/ 208 w 416"/>
                <a:gd name="T49" fmla="*/ 215 h 477"/>
                <a:gd name="T50" fmla="*/ 388 w 416"/>
                <a:gd name="T51" fmla="*/ 198 h 477"/>
                <a:gd name="T52" fmla="*/ 310 w 416"/>
                <a:gd name="T53" fmla="*/ 198 h 477"/>
                <a:gd name="T54" fmla="*/ 236 w 416"/>
                <a:gd name="T55" fmla="*/ 188 h 477"/>
                <a:gd name="T56" fmla="*/ 180 w 416"/>
                <a:gd name="T57" fmla="*/ 209 h 477"/>
                <a:gd name="T58" fmla="*/ 123 w 416"/>
                <a:gd name="T59" fmla="*/ 188 h 477"/>
                <a:gd name="T60" fmla="*/ 359 w 416"/>
                <a:gd name="T61" fmla="*/ 171 h 477"/>
                <a:gd name="T62" fmla="*/ 282 w 416"/>
                <a:gd name="T63" fmla="*/ 171 h 477"/>
                <a:gd name="T64" fmla="*/ 208 w 416"/>
                <a:gd name="T65" fmla="*/ 161 h 477"/>
                <a:gd name="T66" fmla="*/ 152 w 416"/>
                <a:gd name="T67" fmla="*/ 182 h 477"/>
                <a:gd name="T68" fmla="*/ 95 w 416"/>
                <a:gd name="T69" fmla="*/ 161 h 477"/>
                <a:gd name="T70" fmla="*/ 359 w 416"/>
                <a:gd name="T71" fmla="*/ 145 h 477"/>
                <a:gd name="T72" fmla="*/ 282 w 416"/>
                <a:gd name="T73" fmla="*/ 145 h 477"/>
                <a:gd name="T74" fmla="*/ 208 w 416"/>
                <a:gd name="T75" fmla="*/ 134 h 477"/>
                <a:gd name="T76" fmla="*/ 152 w 416"/>
                <a:gd name="T77" fmla="*/ 155 h 477"/>
                <a:gd name="T78" fmla="*/ 95 w 416"/>
                <a:gd name="T79" fmla="*/ 134 h 477"/>
                <a:gd name="T80" fmla="*/ 21 w 416"/>
                <a:gd name="T81" fmla="*/ 145 h 477"/>
                <a:gd name="T82" fmla="*/ 310 w 416"/>
                <a:gd name="T83" fmla="*/ 118 h 477"/>
                <a:gd name="T84" fmla="*/ 236 w 416"/>
                <a:gd name="T85" fmla="*/ 107 h 477"/>
                <a:gd name="T86" fmla="*/ 180 w 416"/>
                <a:gd name="T87" fmla="*/ 128 h 477"/>
                <a:gd name="T88" fmla="*/ 123 w 416"/>
                <a:gd name="T89" fmla="*/ 107 h 477"/>
                <a:gd name="T90" fmla="*/ 49 w 416"/>
                <a:gd name="T91" fmla="*/ 118 h 477"/>
                <a:gd name="T92" fmla="*/ 310 w 416"/>
                <a:gd name="T93" fmla="*/ 91 h 477"/>
                <a:gd name="T94" fmla="*/ 236 w 416"/>
                <a:gd name="T95" fmla="*/ 81 h 477"/>
                <a:gd name="T96" fmla="*/ 180 w 416"/>
                <a:gd name="T97" fmla="*/ 101 h 477"/>
                <a:gd name="T98" fmla="*/ 123 w 416"/>
                <a:gd name="T99" fmla="*/ 81 h 477"/>
                <a:gd name="T100" fmla="*/ 49 w 416"/>
                <a:gd name="T101" fmla="*/ 91 h 477"/>
                <a:gd name="T102" fmla="*/ 282 w 416"/>
                <a:gd name="T103" fmla="*/ 64 h 477"/>
                <a:gd name="T104" fmla="*/ 208 w 416"/>
                <a:gd name="T105" fmla="*/ 54 h 477"/>
                <a:gd name="T106" fmla="*/ 152 w 416"/>
                <a:gd name="T107" fmla="*/ 74 h 477"/>
                <a:gd name="T108" fmla="*/ 95 w 416"/>
                <a:gd name="T109" fmla="*/ 54 h 477"/>
                <a:gd name="T110" fmla="*/ 218 w 416"/>
                <a:gd name="T111" fmla="*/ 37 h 477"/>
                <a:gd name="T112" fmla="*/ 141 w 416"/>
                <a:gd name="T113" fmla="*/ 37 h 477"/>
                <a:gd name="T114" fmla="*/ 67 w 416"/>
                <a:gd name="T115" fmla="*/ 27 h 477"/>
                <a:gd name="T116" fmla="*/ 123 w 416"/>
                <a:gd name="T117" fmla="*/ 2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6" h="477">
                  <a:moveTo>
                    <a:pt x="95" y="0"/>
                  </a:moveTo>
                  <a:cubicBezTo>
                    <a:pt x="101" y="0"/>
                    <a:pt x="106" y="5"/>
                    <a:pt x="106" y="11"/>
                  </a:cubicBezTo>
                  <a:cubicBezTo>
                    <a:pt x="106" y="16"/>
                    <a:pt x="101" y="21"/>
                    <a:pt x="95" y="21"/>
                  </a:cubicBezTo>
                  <a:cubicBezTo>
                    <a:pt x="90" y="21"/>
                    <a:pt x="85" y="16"/>
                    <a:pt x="85" y="11"/>
                  </a:cubicBezTo>
                  <a:cubicBezTo>
                    <a:pt x="85" y="5"/>
                    <a:pt x="90" y="0"/>
                    <a:pt x="95" y="0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1"/>
                    <a:pt x="275" y="466"/>
                  </a:cubicBezTo>
                  <a:cubicBezTo>
                    <a:pt x="275" y="472"/>
                    <a:pt x="270" y="477"/>
                    <a:pt x="264" y="477"/>
                  </a:cubicBezTo>
                  <a:cubicBezTo>
                    <a:pt x="259" y="477"/>
                    <a:pt x="254" y="472"/>
                    <a:pt x="254" y="466"/>
                  </a:cubicBezTo>
                  <a:cubicBezTo>
                    <a:pt x="254" y="461"/>
                    <a:pt x="259" y="456"/>
                    <a:pt x="264" y="456"/>
                  </a:cubicBezTo>
                  <a:close/>
                  <a:moveTo>
                    <a:pt x="236" y="456"/>
                  </a:moveTo>
                  <a:cubicBezTo>
                    <a:pt x="242" y="456"/>
                    <a:pt x="247" y="461"/>
                    <a:pt x="247" y="466"/>
                  </a:cubicBezTo>
                  <a:cubicBezTo>
                    <a:pt x="247" y="472"/>
                    <a:pt x="242" y="477"/>
                    <a:pt x="236" y="477"/>
                  </a:cubicBezTo>
                  <a:cubicBezTo>
                    <a:pt x="231" y="477"/>
                    <a:pt x="226" y="472"/>
                    <a:pt x="226" y="466"/>
                  </a:cubicBezTo>
                  <a:cubicBezTo>
                    <a:pt x="226" y="461"/>
                    <a:pt x="231" y="456"/>
                    <a:pt x="236" y="456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3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3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236" y="429"/>
                  </a:moveTo>
                  <a:cubicBezTo>
                    <a:pt x="242" y="429"/>
                    <a:pt x="247" y="434"/>
                    <a:pt x="247" y="439"/>
                  </a:cubicBezTo>
                  <a:cubicBezTo>
                    <a:pt x="247" y="445"/>
                    <a:pt x="242" y="450"/>
                    <a:pt x="236" y="450"/>
                  </a:cubicBezTo>
                  <a:cubicBezTo>
                    <a:pt x="231" y="450"/>
                    <a:pt x="226" y="445"/>
                    <a:pt x="226" y="439"/>
                  </a:cubicBezTo>
                  <a:cubicBezTo>
                    <a:pt x="226" y="434"/>
                    <a:pt x="231" y="429"/>
                    <a:pt x="236" y="429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7" y="407"/>
                    <a:pt x="247" y="413"/>
                  </a:cubicBezTo>
                  <a:cubicBezTo>
                    <a:pt x="247" y="418"/>
                    <a:pt x="242" y="423"/>
                    <a:pt x="236" y="423"/>
                  </a:cubicBezTo>
                  <a:cubicBezTo>
                    <a:pt x="231" y="423"/>
                    <a:pt x="226" y="418"/>
                    <a:pt x="226" y="413"/>
                  </a:cubicBezTo>
                  <a:cubicBezTo>
                    <a:pt x="226" y="407"/>
                    <a:pt x="231" y="402"/>
                    <a:pt x="236" y="402"/>
                  </a:cubicBezTo>
                  <a:close/>
                  <a:moveTo>
                    <a:pt x="208" y="402"/>
                  </a:moveTo>
                  <a:cubicBezTo>
                    <a:pt x="214" y="402"/>
                    <a:pt x="218" y="407"/>
                    <a:pt x="218" y="413"/>
                  </a:cubicBezTo>
                  <a:cubicBezTo>
                    <a:pt x="218" y="418"/>
                    <a:pt x="214" y="423"/>
                    <a:pt x="208" y="423"/>
                  </a:cubicBezTo>
                  <a:cubicBezTo>
                    <a:pt x="202" y="423"/>
                    <a:pt x="198" y="418"/>
                    <a:pt x="198" y="413"/>
                  </a:cubicBezTo>
                  <a:cubicBezTo>
                    <a:pt x="198" y="407"/>
                    <a:pt x="202" y="402"/>
                    <a:pt x="208" y="402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8" y="380"/>
                    <a:pt x="388" y="386"/>
                  </a:cubicBezTo>
                  <a:cubicBezTo>
                    <a:pt x="388" y="392"/>
                    <a:pt x="383" y="396"/>
                    <a:pt x="377" y="396"/>
                  </a:cubicBezTo>
                  <a:cubicBezTo>
                    <a:pt x="372" y="396"/>
                    <a:pt x="367" y="392"/>
                    <a:pt x="367" y="386"/>
                  </a:cubicBezTo>
                  <a:cubicBezTo>
                    <a:pt x="367" y="380"/>
                    <a:pt x="372" y="376"/>
                    <a:pt x="377" y="376"/>
                  </a:cubicBezTo>
                  <a:close/>
                  <a:moveTo>
                    <a:pt x="321" y="376"/>
                  </a:moveTo>
                  <a:cubicBezTo>
                    <a:pt x="327" y="376"/>
                    <a:pt x="331" y="380"/>
                    <a:pt x="331" y="386"/>
                  </a:cubicBezTo>
                  <a:cubicBezTo>
                    <a:pt x="331" y="392"/>
                    <a:pt x="327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3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3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3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7" y="380"/>
                    <a:pt x="247" y="386"/>
                  </a:cubicBezTo>
                  <a:cubicBezTo>
                    <a:pt x="247" y="392"/>
                    <a:pt x="242" y="396"/>
                    <a:pt x="236" y="396"/>
                  </a:cubicBezTo>
                  <a:cubicBezTo>
                    <a:pt x="231" y="396"/>
                    <a:pt x="226" y="392"/>
                    <a:pt x="226" y="386"/>
                  </a:cubicBezTo>
                  <a:cubicBezTo>
                    <a:pt x="226" y="380"/>
                    <a:pt x="231" y="376"/>
                    <a:pt x="236" y="376"/>
                  </a:cubicBezTo>
                  <a:close/>
                  <a:moveTo>
                    <a:pt x="208" y="376"/>
                  </a:moveTo>
                  <a:cubicBezTo>
                    <a:pt x="214" y="376"/>
                    <a:pt x="218" y="380"/>
                    <a:pt x="218" y="386"/>
                  </a:cubicBezTo>
                  <a:cubicBezTo>
                    <a:pt x="218" y="392"/>
                    <a:pt x="214" y="396"/>
                    <a:pt x="208" y="396"/>
                  </a:cubicBezTo>
                  <a:cubicBezTo>
                    <a:pt x="202" y="396"/>
                    <a:pt x="198" y="392"/>
                    <a:pt x="198" y="386"/>
                  </a:cubicBezTo>
                  <a:cubicBezTo>
                    <a:pt x="198" y="380"/>
                    <a:pt x="202" y="376"/>
                    <a:pt x="208" y="376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21" y="349"/>
                  </a:moveTo>
                  <a:cubicBezTo>
                    <a:pt x="327" y="349"/>
                    <a:pt x="331" y="353"/>
                    <a:pt x="331" y="359"/>
                  </a:cubicBezTo>
                  <a:cubicBezTo>
                    <a:pt x="331" y="365"/>
                    <a:pt x="327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3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3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3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7" y="353"/>
                    <a:pt x="247" y="359"/>
                  </a:cubicBezTo>
                  <a:cubicBezTo>
                    <a:pt x="247" y="365"/>
                    <a:pt x="242" y="369"/>
                    <a:pt x="236" y="369"/>
                  </a:cubicBezTo>
                  <a:cubicBezTo>
                    <a:pt x="231" y="369"/>
                    <a:pt x="226" y="365"/>
                    <a:pt x="226" y="359"/>
                  </a:cubicBezTo>
                  <a:cubicBezTo>
                    <a:pt x="226" y="353"/>
                    <a:pt x="231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6" y="349"/>
                    <a:pt x="190" y="353"/>
                    <a:pt x="190" y="359"/>
                  </a:cubicBezTo>
                  <a:cubicBezTo>
                    <a:pt x="190" y="365"/>
                    <a:pt x="186" y="369"/>
                    <a:pt x="180" y="369"/>
                  </a:cubicBezTo>
                  <a:cubicBezTo>
                    <a:pt x="174" y="369"/>
                    <a:pt x="170" y="365"/>
                    <a:pt x="170" y="359"/>
                  </a:cubicBezTo>
                  <a:cubicBezTo>
                    <a:pt x="170" y="353"/>
                    <a:pt x="174" y="349"/>
                    <a:pt x="180" y="349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7" y="322"/>
                    <a:pt x="331" y="327"/>
                    <a:pt x="331" y="332"/>
                  </a:cubicBezTo>
                  <a:cubicBezTo>
                    <a:pt x="331" y="338"/>
                    <a:pt x="327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3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3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7" y="327"/>
                    <a:pt x="247" y="332"/>
                  </a:cubicBezTo>
                  <a:cubicBezTo>
                    <a:pt x="247" y="338"/>
                    <a:pt x="242" y="343"/>
                    <a:pt x="236" y="343"/>
                  </a:cubicBezTo>
                  <a:cubicBezTo>
                    <a:pt x="231" y="343"/>
                    <a:pt x="226" y="338"/>
                    <a:pt x="226" y="332"/>
                  </a:cubicBezTo>
                  <a:cubicBezTo>
                    <a:pt x="226" y="327"/>
                    <a:pt x="231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6" y="322"/>
                    <a:pt x="190" y="327"/>
                    <a:pt x="190" y="332"/>
                  </a:cubicBezTo>
                  <a:cubicBezTo>
                    <a:pt x="190" y="338"/>
                    <a:pt x="186" y="343"/>
                    <a:pt x="180" y="343"/>
                  </a:cubicBezTo>
                  <a:cubicBezTo>
                    <a:pt x="174" y="343"/>
                    <a:pt x="170" y="338"/>
                    <a:pt x="170" y="332"/>
                  </a:cubicBezTo>
                  <a:cubicBezTo>
                    <a:pt x="170" y="327"/>
                    <a:pt x="174" y="322"/>
                    <a:pt x="180" y="322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7" y="295"/>
                    <a:pt x="331" y="300"/>
                    <a:pt x="331" y="305"/>
                  </a:cubicBezTo>
                  <a:cubicBezTo>
                    <a:pt x="331" y="311"/>
                    <a:pt x="327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3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3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7" y="300"/>
                    <a:pt x="247" y="305"/>
                  </a:cubicBezTo>
                  <a:cubicBezTo>
                    <a:pt x="247" y="311"/>
                    <a:pt x="242" y="316"/>
                    <a:pt x="236" y="316"/>
                  </a:cubicBezTo>
                  <a:cubicBezTo>
                    <a:pt x="231" y="316"/>
                    <a:pt x="226" y="311"/>
                    <a:pt x="226" y="305"/>
                  </a:cubicBezTo>
                  <a:cubicBezTo>
                    <a:pt x="226" y="300"/>
                    <a:pt x="231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6" y="295"/>
                    <a:pt x="190" y="300"/>
                    <a:pt x="190" y="305"/>
                  </a:cubicBezTo>
                  <a:cubicBezTo>
                    <a:pt x="190" y="311"/>
                    <a:pt x="186" y="316"/>
                    <a:pt x="180" y="316"/>
                  </a:cubicBezTo>
                  <a:cubicBezTo>
                    <a:pt x="174" y="316"/>
                    <a:pt x="170" y="311"/>
                    <a:pt x="170" y="305"/>
                  </a:cubicBezTo>
                  <a:cubicBezTo>
                    <a:pt x="170" y="300"/>
                    <a:pt x="174" y="295"/>
                    <a:pt x="180" y="295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7" y="268"/>
                    <a:pt x="331" y="273"/>
                    <a:pt x="331" y="279"/>
                  </a:cubicBezTo>
                  <a:cubicBezTo>
                    <a:pt x="331" y="284"/>
                    <a:pt x="327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7" y="273"/>
                    <a:pt x="247" y="279"/>
                  </a:cubicBezTo>
                  <a:cubicBezTo>
                    <a:pt x="247" y="284"/>
                    <a:pt x="242" y="289"/>
                    <a:pt x="236" y="289"/>
                  </a:cubicBezTo>
                  <a:cubicBezTo>
                    <a:pt x="231" y="289"/>
                    <a:pt x="226" y="284"/>
                    <a:pt x="226" y="279"/>
                  </a:cubicBezTo>
                  <a:cubicBezTo>
                    <a:pt x="226" y="273"/>
                    <a:pt x="231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6" y="268"/>
                    <a:pt x="190" y="273"/>
                    <a:pt x="190" y="279"/>
                  </a:cubicBezTo>
                  <a:cubicBezTo>
                    <a:pt x="190" y="284"/>
                    <a:pt x="186" y="289"/>
                    <a:pt x="180" y="289"/>
                  </a:cubicBezTo>
                  <a:cubicBezTo>
                    <a:pt x="174" y="289"/>
                    <a:pt x="170" y="284"/>
                    <a:pt x="170" y="279"/>
                  </a:cubicBezTo>
                  <a:cubicBezTo>
                    <a:pt x="170" y="273"/>
                    <a:pt x="174" y="268"/>
                    <a:pt x="180" y="268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7" y="241"/>
                    <a:pt x="331" y="246"/>
                    <a:pt x="331" y="252"/>
                  </a:cubicBezTo>
                  <a:cubicBezTo>
                    <a:pt x="331" y="258"/>
                    <a:pt x="327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3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2"/>
                  </a:cubicBezTo>
                  <a:cubicBezTo>
                    <a:pt x="247" y="258"/>
                    <a:pt x="242" y="262"/>
                    <a:pt x="236" y="262"/>
                  </a:cubicBezTo>
                  <a:cubicBezTo>
                    <a:pt x="231" y="262"/>
                    <a:pt x="226" y="258"/>
                    <a:pt x="226" y="252"/>
                  </a:cubicBezTo>
                  <a:cubicBezTo>
                    <a:pt x="226" y="246"/>
                    <a:pt x="231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6" y="241"/>
                    <a:pt x="190" y="246"/>
                    <a:pt x="190" y="252"/>
                  </a:cubicBezTo>
                  <a:cubicBezTo>
                    <a:pt x="190" y="258"/>
                    <a:pt x="186" y="262"/>
                    <a:pt x="180" y="262"/>
                  </a:cubicBezTo>
                  <a:cubicBezTo>
                    <a:pt x="174" y="262"/>
                    <a:pt x="170" y="258"/>
                    <a:pt x="170" y="252"/>
                  </a:cubicBezTo>
                  <a:cubicBezTo>
                    <a:pt x="170" y="246"/>
                    <a:pt x="174" y="241"/>
                    <a:pt x="180" y="241"/>
                  </a:cubicBezTo>
                  <a:close/>
                  <a:moveTo>
                    <a:pt x="377" y="215"/>
                  </a:moveTo>
                  <a:cubicBezTo>
                    <a:pt x="383" y="215"/>
                    <a:pt x="388" y="219"/>
                    <a:pt x="388" y="225"/>
                  </a:cubicBezTo>
                  <a:cubicBezTo>
                    <a:pt x="388" y="231"/>
                    <a:pt x="383" y="235"/>
                    <a:pt x="377" y="235"/>
                  </a:cubicBezTo>
                  <a:cubicBezTo>
                    <a:pt x="372" y="235"/>
                    <a:pt x="367" y="231"/>
                    <a:pt x="367" y="225"/>
                  </a:cubicBezTo>
                  <a:cubicBezTo>
                    <a:pt x="367" y="219"/>
                    <a:pt x="372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7" y="215"/>
                    <a:pt x="331" y="219"/>
                    <a:pt x="331" y="225"/>
                  </a:cubicBezTo>
                  <a:cubicBezTo>
                    <a:pt x="331" y="231"/>
                    <a:pt x="327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3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3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3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7" y="219"/>
                    <a:pt x="247" y="225"/>
                  </a:cubicBezTo>
                  <a:cubicBezTo>
                    <a:pt x="247" y="231"/>
                    <a:pt x="242" y="235"/>
                    <a:pt x="236" y="235"/>
                  </a:cubicBezTo>
                  <a:cubicBezTo>
                    <a:pt x="231" y="235"/>
                    <a:pt x="226" y="231"/>
                    <a:pt x="226" y="225"/>
                  </a:cubicBezTo>
                  <a:cubicBezTo>
                    <a:pt x="226" y="219"/>
                    <a:pt x="231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6" y="215"/>
                    <a:pt x="190" y="219"/>
                    <a:pt x="190" y="225"/>
                  </a:cubicBezTo>
                  <a:cubicBezTo>
                    <a:pt x="190" y="231"/>
                    <a:pt x="186" y="235"/>
                    <a:pt x="180" y="235"/>
                  </a:cubicBezTo>
                  <a:cubicBezTo>
                    <a:pt x="174" y="235"/>
                    <a:pt x="170" y="231"/>
                    <a:pt x="170" y="225"/>
                  </a:cubicBezTo>
                  <a:cubicBezTo>
                    <a:pt x="170" y="219"/>
                    <a:pt x="174" y="215"/>
                    <a:pt x="180" y="215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8" y="192"/>
                    <a:pt x="388" y="198"/>
                  </a:cubicBezTo>
                  <a:cubicBezTo>
                    <a:pt x="388" y="204"/>
                    <a:pt x="383" y="209"/>
                    <a:pt x="377" y="209"/>
                  </a:cubicBezTo>
                  <a:cubicBezTo>
                    <a:pt x="372" y="209"/>
                    <a:pt x="367" y="204"/>
                    <a:pt x="367" y="198"/>
                  </a:cubicBezTo>
                  <a:cubicBezTo>
                    <a:pt x="367" y="192"/>
                    <a:pt x="372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321" y="188"/>
                  </a:moveTo>
                  <a:cubicBezTo>
                    <a:pt x="327" y="188"/>
                    <a:pt x="331" y="192"/>
                    <a:pt x="331" y="198"/>
                  </a:cubicBezTo>
                  <a:cubicBezTo>
                    <a:pt x="331" y="204"/>
                    <a:pt x="327" y="209"/>
                    <a:pt x="321" y="209"/>
                  </a:cubicBezTo>
                  <a:cubicBezTo>
                    <a:pt x="315" y="209"/>
                    <a:pt x="310" y="204"/>
                    <a:pt x="310" y="198"/>
                  </a:cubicBezTo>
                  <a:cubicBezTo>
                    <a:pt x="310" y="192"/>
                    <a:pt x="315" y="188"/>
                    <a:pt x="321" y="188"/>
                  </a:cubicBezTo>
                  <a:close/>
                  <a:moveTo>
                    <a:pt x="293" y="188"/>
                  </a:moveTo>
                  <a:cubicBezTo>
                    <a:pt x="298" y="188"/>
                    <a:pt x="303" y="192"/>
                    <a:pt x="303" y="198"/>
                  </a:cubicBezTo>
                  <a:cubicBezTo>
                    <a:pt x="303" y="204"/>
                    <a:pt x="298" y="209"/>
                    <a:pt x="293" y="209"/>
                  </a:cubicBezTo>
                  <a:cubicBezTo>
                    <a:pt x="287" y="209"/>
                    <a:pt x="282" y="204"/>
                    <a:pt x="282" y="198"/>
                  </a:cubicBezTo>
                  <a:cubicBezTo>
                    <a:pt x="282" y="192"/>
                    <a:pt x="287" y="188"/>
                    <a:pt x="293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236" y="188"/>
                  </a:moveTo>
                  <a:cubicBezTo>
                    <a:pt x="242" y="188"/>
                    <a:pt x="247" y="192"/>
                    <a:pt x="247" y="198"/>
                  </a:cubicBezTo>
                  <a:cubicBezTo>
                    <a:pt x="247" y="204"/>
                    <a:pt x="242" y="209"/>
                    <a:pt x="236" y="209"/>
                  </a:cubicBezTo>
                  <a:cubicBezTo>
                    <a:pt x="231" y="209"/>
                    <a:pt x="226" y="204"/>
                    <a:pt x="226" y="198"/>
                  </a:cubicBezTo>
                  <a:cubicBezTo>
                    <a:pt x="226" y="192"/>
                    <a:pt x="231" y="188"/>
                    <a:pt x="236" y="188"/>
                  </a:cubicBezTo>
                  <a:close/>
                  <a:moveTo>
                    <a:pt x="208" y="188"/>
                  </a:moveTo>
                  <a:cubicBezTo>
                    <a:pt x="214" y="188"/>
                    <a:pt x="218" y="192"/>
                    <a:pt x="218" y="198"/>
                  </a:cubicBezTo>
                  <a:cubicBezTo>
                    <a:pt x="218" y="204"/>
                    <a:pt x="214" y="209"/>
                    <a:pt x="208" y="209"/>
                  </a:cubicBezTo>
                  <a:cubicBezTo>
                    <a:pt x="202" y="209"/>
                    <a:pt x="198" y="204"/>
                    <a:pt x="198" y="198"/>
                  </a:cubicBezTo>
                  <a:cubicBezTo>
                    <a:pt x="198" y="192"/>
                    <a:pt x="202" y="188"/>
                    <a:pt x="208" y="188"/>
                  </a:cubicBezTo>
                  <a:close/>
                  <a:moveTo>
                    <a:pt x="180" y="188"/>
                  </a:moveTo>
                  <a:cubicBezTo>
                    <a:pt x="186" y="188"/>
                    <a:pt x="190" y="192"/>
                    <a:pt x="190" y="198"/>
                  </a:cubicBezTo>
                  <a:cubicBezTo>
                    <a:pt x="190" y="204"/>
                    <a:pt x="186" y="209"/>
                    <a:pt x="180" y="209"/>
                  </a:cubicBezTo>
                  <a:cubicBezTo>
                    <a:pt x="174" y="209"/>
                    <a:pt x="170" y="204"/>
                    <a:pt x="170" y="198"/>
                  </a:cubicBezTo>
                  <a:cubicBezTo>
                    <a:pt x="170" y="192"/>
                    <a:pt x="174" y="188"/>
                    <a:pt x="180" y="188"/>
                  </a:cubicBezTo>
                  <a:close/>
                  <a:moveTo>
                    <a:pt x="152" y="188"/>
                  </a:moveTo>
                  <a:cubicBezTo>
                    <a:pt x="157" y="188"/>
                    <a:pt x="162" y="192"/>
                    <a:pt x="162" y="198"/>
                  </a:cubicBezTo>
                  <a:cubicBezTo>
                    <a:pt x="162" y="204"/>
                    <a:pt x="157" y="209"/>
                    <a:pt x="152" y="209"/>
                  </a:cubicBezTo>
                  <a:cubicBezTo>
                    <a:pt x="146" y="209"/>
                    <a:pt x="141" y="204"/>
                    <a:pt x="141" y="198"/>
                  </a:cubicBezTo>
                  <a:cubicBezTo>
                    <a:pt x="141" y="192"/>
                    <a:pt x="146" y="188"/>
                    <a:pt x="152" y="188"/>
                  </a:cubicBezTo>
                  <a:close/>
                  <a:moveTo>
                    <a:pt x="123" y="188"/>
                  </a:moveTo>
                  <a:cubicBezTo>
                    <a:pt x="129" y="188"/>
                    <a:pt x="134" y="192"/>
                    <a:pt x="134" y="198"/>
                  </a:cubicBezTo>
                  <a:cubicBezTo>
                    <a:pt x="134" y="204"/>
                    <a:pt x="129" y="209"/>
                    <a:pt x="123" y="209"/>
                  </a:cubicBezTo>
                  <a:cubicBezTo>
                    <a:pt x="118" y="209"/>
                    <a:pt x="113" y="204"/>
                    <a:pt x="113" y="198"/>
                  </a:cubicBezTo>
                  <a:cubicBezTo>
                    <a:pt x="113" y="192"/>
                    <a:pt x="118" y="188"/>
                    <a:pt x="123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6" y="192"/>
                    <a:pt x="106" y="198"/>
                  </a:cubicBezTo>
                  <a:cubicBezTo>
                    <a:pt x="106" y="204"/>
                    <a:pt x="101" y="209"/>
                    <a:pt x="95" y="209"/>
                  </a:cubicBezTo>
                  <a:cubicBezTo>
                    <a:pt x="90" y="209"/>
                    <a:pt x="85" y="204"/>
                    <a:pt x="85" y="198"/>
                  </a:cubicBezTo>
                  <a:cubicBezTo>
                    <a:pt x="85" y="192"/>
                    <a:pt x="90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7" y="161"/>
                    <a:pt x="331" y="166"/>
                    <a:pt x="331" y="171"/>
                  </a:cubicBezTo>
                  <a:cubicBezTo>
                    <a:pt x="331" y="177"/>
                    <a:pt x="327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6"/>
                    <a:pt x="303" y="171"/>
                  </a:cubicBezTo>
                  <a:cubicBezTo>
                    <a:pt x="303" y="177"/>
                    <a:pt x="298" y="182"/>
                    <a:pt x="293" y="182"/>
                  </a:cubicBezTo>
                  <a:cubicBezTo>
                    <a:pt x="287" y="182"/>
                    <a:pt x="282" y="177"/>
                    <a:pt x="282" y="171"/>
                  </a:cubicBezTo>
                  <a:cubicBezTo>
                    <a:pt x="282" y="166"/>
                    <a:pt x="287" y="161"/>
                    <a:pt x="293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6"/>
                    <a:pt x="275" y="171"/>
                  </a:cubicBezTo>
                  <a:cubicBezTo>
                    <a:pt x="275" y="177"/>
                    <a:pt x="270" y="182"/>
                    <a:pt x="264" y="182"/>
                  </a:cubicBezTo>
                  <a:cubicBezTo>
                    <a:pt x="259" y="182"/>
                    <a:pt x="254" y="177"/>
                    <a:pt x="254" y="171"/>
                  </a:cubicBezTo>
                  <a:cubicBezTo>
                    <a:pt x="254" y="166"/>
                    <a:pt x="259" y="161"/>
                    <a:pt x="264" y="161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6"/>
                    <a:pt x="247" y="171"/>
                  </a:cubicBezTo>
                  <a:cubicBezTo>
                    <a:pt x="247" y="177"/>
                    <a:pt x="242" y="182"/>
                    <a:pt x="236" y="182"/>
                  </a:cubicBezTo>
                  <a:cubicBezTo>
                    <a:pt x="231" y="182"/>
                    <a:pt x="226" y="177"/>
                    <a:pt x="226" y="171"/>
                  </a:cubicBezTo>
                  <a:cubicBezTo>
                    <a:pt x="226" y="166"/>
                    <a:pt x="231" y="161"/>
                    <a:pt x="236" y="161"/>
                  </a:cubicBezTo>
                  <a:close/>
                  <a:moveTo>
                    <a:pt x="208" y="161"/>
                  </a:moveTo>
                  <a:cubicBezTo>
                    <a:pt x="214" y="161"/>
                    <a:pt x="218" y="166"/>
                    <a:pt x="218" y="171"/>
                  </a:cubicBezTo>
                  <a:cubicBezTo>
                    <a:pt x="218" y="177"/>
                    <a:pt x="214" y="182"/>
                    <a:pt x="208" y="182"/>
                  </a:cubicBezTo>
                  <a:cubicBezTo>
                    <a:pt x="202" y="182"/>
                    <a:pt x="198" y="177"/>
                    <a:pt x="198" y="171"/>
                  </a:cubicBezTo>
                  <a:cubicBezTo>
                    <a:pt x="198" y="166"/>
                    <a:pt x="202" y="161"/>
                    <a:pt x="208" y="161"/>
                  </a:cubicBezTo>
                  <a:close/>
                  <a:moveTo>
                    <a:pt x="180" y="161"/>
                  </a:moveTo>
                  <a:cubicBezTo>
                    <a:pt x="186" y="161"/>
                    <a:pt x="190" y="166"/>
                    <a:pt x="190" y="171"/>
                  </a:cubicBezTo>
                  <a:cubicBezTo>
                    <a:pt x="190" y="177"/>
                    <a:pt x="186" y="182"/>
                    <a:pt x="180" y="182"/>
                  </a:cubicBezTo>
                  <a:cubicBezTo>
                    <a:pt x="174" y="182"/>
                    <a:pt x="170" y="177"/>
                    <a:pt x="170" y="171"/>
                  </a:cubicBezTo>
                  <a:cubicBezTo>
                    <a:pt x="170" y="166"/>
                    <a:pt x="174" y="161"/>
                    <a:pt x="180" y="161"/>
                  </a:cubicBezTo>
                  <a:close/>
                  <a:moveTo>
                    <a:pt x="152" y="161"/>
                  </a:moveTo>
                  <a:cubicBezTo>
                    <a:pt x="157" y="161"/>
                    <a:pt x="162" y="166"/>
                    <a:pt x="162" y="171"/>
                  </a:cubicBezTo>
                  <a:cubicBezTo>
                    <a:pt x="162" y="177"/>
                    <a:pt x="157" y="182"/>
                    <a:pt x="152" y="182"/>
                  </a:cubicBezTo>
                  <a:cubicBezTo>
                    <a:pt x="146" y="182"/>
                    <a:pt x="141" y="177"/>
                    <a:pt x="141" y="171"/>
                  </a:cubicBezTo>
                  <a:cubicBezTo>
                    <a:pt x="141" y="166"/>
                    <a:pt x="146" y="161"/>
                    <a:pt x="152" y="161"/>
                  </a:cubicBezTo>
                  <a:close/>
                  <a:moveTo>
                    <a:pt x="123" y="161"/>
                  </a:moveTo>
                  <a:cubicBezTo>
                    <a:pt x="129" y="161"/>
                    <a:pt x="134" y="166"/>
                    <a:pt x="134" y="171"/>
                  </a:cubicBezTo>
                  <a:cubicBezTo>
                    <a:pt x="134" y="177"/>
                    <a:pt x="129" y="182"/>
                    <a:pt x="123" y="182"/>
                  </a:cubicBezTo>
                  <a:cubicBezTo>
                    <a:pt x="118" y="182"/>
                    <a:pt x="113" y="177"/>
                    <a:pt x="113" y="171"/>
                  </a:cubicBezTo>
                  <a:cubicBezTo>
                    <a:pt x="113" y="166"/>
                    <a:pt x="118" y="161"/>
                    <a:pt x="123" y="161"/>
                  </a:cubicBezTo>
                  <a:close/>
                  <a:moveTo>
                    <a:pt x="95" y="161"/>
                  </a:moveTo>
                  <a:cubicBezTo>
                    <a:pt x="101" y="161"/>
                    <a:pt x="106" y="166"/>
                    <a:pt x="106" y="171"/>
                  </a:cubicBezTo>
                  <a:cubicBezTo>
                    <a:pt x="106" y="177"/>
                    <a:pt x="101" y="182"/>
                    <a:pt x="95" y="182"/>
                  </a:cubicBezTo>
                  <a:cubicBezTo>
                    <a:pt x="90" y="182"/>
                    <a:pt x="85" y="177"/>
                    <a:pt x="85" y="171"/>
                  </a:cubicBezTo>
                  <a:cubicBezTo>
                    <a:pt x="85" y="166"/>
                    <a:pt x="90" y="161"/>
                    <a:pt x="95" y="161"/>
                  </a:cubicBezTo>
                  <a:close/>
                  <a:moveTo>
                    <a:pt x="67" y="161"/>
                  </a:moveTo>
                  <a:cubicBezTo>
                    <a:pt x="73" y="161"/>
                    <a:pt x="77" y="166"/>
                    <a:pt x="77" y="171"/>
                  </a:cubicBezTo>
                  <a:cubicBezTo>
                    <a:pt x="77" y="177"/>
                    <a:pt x="73" y="182"/>
                    <a:pt x="67" y="182"/>
                  </a:cubicBezTo>
                  <a:cubicBezTo>
                    <a:pt x="61" y="182"/>
                    <a:pt x="57" y="177"/>
                    <a:pt x="57" y="171"/>
                  </a:cubicBezTo>
                  <a:cubicBezTo>
                    <a:pt x="57" y="166"/>
                    <a:pt x="61" y="161"/>
                    <a:pt x="67" y="161"/>
                  </a:cubicBezTo>
                  <a:close/>
                  <a:moveTo>
                    <a:pt x="39" y="161"/>
                  </a:moveTo>
                  <a:cubicBezTo>
                    <a:pt x="45" y="161"/>
                    <a:pt x="49" y="166"/>
                    <a:pt x="49" y="171"/>
                  </a:cubicBezTo>
                  <a:cubicBezTo>
                    <a:pt x="49" y="177"/>
                    <a:pt x="45" y="182"/>
                    <a:pt x="39" y="182"/>
                  </a:cubicBezTo>
                  <a:cubicBezTo>
                    <a:pt x="33" y="182"/>
                    <a:pt x="29" y="177"/>
                    <a:pt x="29" y="171"/>
                  </a:cubicBezTo>
                  <a:cubicBezTo>
                    <a:pt x="29" y="166"/>
                    <a:pt x="33" y="161"/>
                    <a:pt x="39" y="161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7" y="134"/>
                    <a:pt x="331" y="139"/>
                    <a:pt x="331" y="145"/>
                  </a:cubicBezTo>
                  <a:cubicBezTo>
                    <a:pt x="331" y="150"/>
                    <a:pt x="327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3" y="134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9"/>
                    <a:pt x="275" y="145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5"/>
                  </a:cubicBezTo>
                  <a:cubicBezTo>
                    <a:pt x="254" y="139"/>
                    <a:pt x="259" y="134"/>
                    <a:pt x="264" y="134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9"/>
                    <a:pt x="247" y="145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1" y="155"/>
                    <a:pt x="226" y="150"/>
                    <a:pt x="226" y="145"/>
                  </a:cubicBezTo>
                  <a:cubicBezTo>
                    <a:pt x="226" y="139"/>
                    <a:pt x="231" y="134"/>
                    <a:pt x="236" y="134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9"/>
                    <a:pt x="218" y="145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5"/>
                  </a:cubicBezTo>
                  <a:cubicBezTo>
                    <a:pt x="198" y="139"/>
                    <a:pt x="202" y="134"/>
                    <a:pt x="208" y="134"/>
                  </a:cubicBezTo>
                  <a:close/>
                  <a:moveTo>
                    <a:pt x="180" y="134"/>
                  </a:moveTo>
                  <a:cubicBezTo>
                    <a:pt x="186" y="134"/>
                    <a:pt x="190" y="139"/>
                    <a:pt x="190" y="145"/>
                  </a:cubicBezTo>
                  <a:cubicBezTo>
                    <a:pt x="190" y="150"/>
                    <a:pt x="186" y="155"/>
                    <a:pt x="180" y="155"/>
                  </a:cubicBezTo>
                  <a:cubicBezTo>
                    <a:pt x="174" y="155"/>
                    <a:pt x="170" y="150"/>
                    <a:pt x="170" y="145"/>
                  </a:cubicBezTo>
                  <a:cubicBezTo>
                    <a:pt x="170" y="139"/>
                    <a:pt x="174" y="134"/>
                    <a:pt x="180" y="134"/>
                  </a:cubicBezTo>
                  <a:close/>
                  <a:moveTo>
                    <a:pt x="152" y="134"/>
                  </a:moveTo>
                  <a:cubicBezTo>
                    <a:pt x="157" y="134"/>
                    <a:pt x="162" y="139"/>
                    <a:pt x="162" y="145"/>
                  </a:cubicBezTo>
                  <a:cubicBezTo>
                    <a:pt x="162" y="150"/>
                    <a:pt x="157" y="155"/>
                    <a:pt x="152" y="155"/>
                  </a:cubicBezTo>
                  <a:cubicBezTo>
                    <a:pt x="146" y="155"/>
                    <a:pt x="141" y="150"/>
                    <a:pt x="141" y="145"/>
                  </a:cubicBezTo>
                  <a:cubicBezTo>
                    <a:pt x="141" y="139"/>
                    <a:pt x="146" y="134"/>
                    <a:pt x="152" y="134"/>
                  </a:cubicBezTo>
                  <a:close/>
                  <a:moveTo>
                    <a:pt x="123" y="134"/>
                  </a:moveTo>
                  <a:cubicBezTo>
                    <a:pt x="129" y="134"/>
                    <a:pt x="134" y="139"/>
                    <a:pt x="134" y="145"/>
                  </a:cubicBezTo>
                  <a:cubicBezTo>
                    <a:pt x="134" y="150"/>
                    <a:pt x="129" y="155"/>
                    <a:pt x="123" y="155"/>
                  </a:cubicBezTo>
                  <a:cubicBezTo>
                    <a:pt x="118" y="155"/>
                    <a:pt x="113" y="150"/>
                    <a:pt x="113" y="145"/>
                  </a:cubicBezTo>
                  <a:cubicBezTo>
                    <a:pt x="113" y="139"/>
                    <a:pt x="118" y="134"/>
                    <a:pt x="123" y="134"/>
                  </a:cubicBezTo>
                  <a:close/>
                  <a:moveTo>
                    <a:pt x="95" y="134"/>
                  </a:moveTo>
                  <a:cubicBezTo>
                    <a:pt x="101" y="134"/>
                    <a:pt x="106" y="139"/>
                    <a:pt x="106" y="145"/>
                  </a:cubicBezTo>
                  <a:cubicBezTo>
                    <a:pt x="106" y="150"/>
                    <a:pt x="101" y="155"/>
                    <a:pt x="95" y="155"/>
                  </a:cubicBezTo>
                  <a:cubicBezTo>
                    <a:pt x="90" y="155"/>
                    <a:pt x="85" y="150"/>
                    <a:pt x="85" y="145"/>
                  </a:cubicBezTo>
                  <a:cubicBezTo>
                    <a:pt x="85" y="139"/>
                    <a:pt x="90" y="134"/>
                    <a:pt x="95" y="134"/>
                  </a:cubicBezTo>
                  <a:close/>
                  <a:moveTo>
                    <a:pt x="67" y="134"/>
                  </a:moveTo>
                  <a:cubicBezTo>
                    <a:pt x="73" y="134"/>
                    <a:pt x="77" y="139"/>
                    <a:pt x="77" y="145"/>
                  </a:cubicBezTo>
                  <a:cubicBezTo>
                    <a:pt x="77" y="150"/>
                    <a:pt x="73" y="155"/>
                    <a:pt x="67" y="155"/>
                  </a:cubicBezTo>
                  <a:cubicBezTo>
                    <a:pt x="61" y="155"/>
                    <a:pt x="57" y="150"/>
                    <a:pt x="57" y="145"/>
                  </a:cubicBezTo>
                  <a:cubicBezTo>
                    <a:pt x="57" y="139"/>
                    <a:pt x="61" y="134"/>
                    <a:pt x="67" y="134"/>
                  </a:cubicBezTo>
                  <a:close/>
                  <a:moveTo>
                    <a:pt x="39" y="134"/>
                  </a:moveTo>
                  <a:cubicBezTo>
                    <a:pt x="45" y="134"/>
                    <a:pt x="49" y="139"/>
                    <a:pt x="49" y="145"/>
                  </a:cubicBezTo>
                  <a:cubicBezTo>
                    <a:pt x="49" y="150"/>
                    <a:pt x="45" y="155"/>
                    <a:pt x="39" y="155"/>
                  </a:cubicBezTo>
                  <a:cubicBezTo>
                    <a:pt x="33" y="155"/>
                    <a:pt x="29" y="150"/>
                    <a:pt x="29" y="145"/>
                  </a:cubicBezTo>
                  <a:cubicBezTo>
                    <a:pt x="29" y="139"/>
                    <a:pt x="33" y="134"/>
                    <a:pt x="39" y="134"/>
                  </a:cubicBezTo>
                  <a:close/>
                  <a:moveTo>
                    <a:pt x="11" y="134"/>
                  </a:moveTo>
                  <a:cubicBezTo>
                    <a:pt x="16" y="134"/>
                    <a:pt x="21" y="139"/>
                    <a:pt x="21" y="145"/>
                  </a:cubicBezTo>
                  <a:cubicBezTo>
                    <a:pt x="21" y="150"/>
                    <a:pt x="16" y="155"/>
                    <a:pt x="11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39"/>
                    <a:pt x="5" y="134"/>
                    <a:pt x="11" y="134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321" y="107"/>
                  </a:moveTo>
                  <a:cubicBezTo>
                    <a:pt x="327" y="107"/>
                    <a:pt x="331" y="112"/>
                    <a:pt x="331" y="118"/>
                  </a:cubicBezTo>
                  <a:cubicBezTo>
                    <a:pt x="331" y="123"/>
                    <a:pt x="327" y="128"/>
                    <a:pt x="321" y="128"/>
                  </a:cubicBezTo>
                  <a:cubicBezTo>
                    <a:pt x="315" y="128"/>
                    <a:pt x="310" y="123"/>
                    <a:pt x="310" y="118"/>
                  </a:cubicBezTo>
                  <a:cubicBezTo>
                    <a:pt x="310" y="112"/>
                    <a:pt x="315" y="107"/>
                    <a:pt x="321" y="107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07"/>
                  </a:moveTo>
                  <a:cubicBezTo>
                    <a:pt x="270" y="107"/>
                    <a:pt x="275" y="112"/>
                    <a:pt x="275" y="118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8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236" y="107"/>
                  </a:moveTo>
                  <a:cubicBezTo>
                    <a:pt x="242" y="107"/>
                    <a:pt x="247" y="112"/>
                    <a:pt x="247" y="118"/>
                  </a:cubicBezTo>
                  <a:cubicBezTo>
                    <a:pt x="247" y="123"/>
                    <a:pt x="242" y="128"/>
                    <a:pt x="236" y="128"/>
                  </a:cubicBezTo>
                  <a:cubicBezTo>
                    <a:pt x="231" y="128"/>
                    <a:pt x="226" y="123"/>
                    <a:pt x="226" y="118"/>
                  </a:cubicBezTo>
                  <a:cubicBezTo>
                    <a:pt x="226" y="112"/>
                    <a:pt x="231" y="107"/>
                    <a:pt x="236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8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8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8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70" y="123"/>
                    <a:pt x="170" y="118"/>
                  </a:cubicBezTo>
                  <a:cubicBezTo>
                    <a:pt x="170" y="112"/>
                    <a:pt x="174" y="107"/>
                    <a:pt x="180" y="107"/>
                  </a:cubicBezTo>
                  <a:close/>
                  <a:moveTo>
                    <a:pt x="152" y="107"/>
                  </a:moveTo>
                  <a:cubicBezTo>
                    <a:pt x="157" y="107"/>
                    <a:pt x="162" y="112"/>
                    <a:pt x="162" y="118"/>
                  </a:cubicBezTo>
                  <a:cubicBezTo>
                    <a:pt x="162" y="123"/>
                    <a:pt x="157" y="128"/>
                    <a:pt x="152" y="128"/>
                  </a:cubicBezTo>
                  <a:cubicBezTo>
                    <a:pt x="146" y="128"/>
                    <a:pt x="141" y="123"/>
                    <a:pt x="141" y="118"/>
                  </a:cubicBezTo>
                  <a:cubicBezTo>
                    <a:pt x="141" y="112"/>
                    <a:pt x="146" y="107"/>
                    <a:pt x="152" y="107"/>
                  </a:cubicBezTo>
                  <a:close/>
                  <a:moveTo>
                    <a:pt x="123" y="107"/>
                  </a:moveTo>
                  <a:cubicBezTo>
                    <a:pt x="129" y="107"/>
                    <a:pt x="134" y="112"/>
                    <a:pt x="134" y="118"/>
                  </a:cubicBezTo>
                  <a:cubicBezTo>
                    <a:pt x="134" y="123"/>
                    <a:pt x="129" y="128"/>
                    <a:pt x="123" y="128"/>
                  </a:cubicBezTo>
                  <a:cubicBezTo>
                    <a:pt x="118" y="128"/>
                    <a:pt x="113" y="123"/>
                    <a:pt x="113" y="118"/>
                  </a:cubicBezTo>
                  <a:cubicBezTo>
                    <a:pt x="113" y="112"/>
                    <a:pt x="118" y="107"/>
                    <a:pt x="123" y="107"/>
                  </a:cubicBezTo>
                  <a:close/>
                  <a:moveTo>
                    <a:pt x="95" y="107"/>
                  </a:moveTo>
                  <a:cubicBezTo>
                    <a:pt x="101" y="107"/>
                    <a:pt x="106" y="112"/>
                    <a:pt x="106" y="118"/>
                  </a:cubicBezTo>
                  <a:cubicBezTo>
                    <a:pt x="106" y="123"/>
                    <a:pt x="101" y="128"/>
                    <a:pt x="95" y="128"/>
                  </a:cubicBezTo>
                  <a:cubicBezTo>
                    <a:pt x="90" y="128"/>
                    <a:pt x="85" y="123"/>
                    <a:pt x="85" y="118"/>
                  </a:cubicBezTo>
                  <a:cubicBezTo>
                    <a:pt x="85" y="112"/>
                    <a:pt x="90" y="107"/>
                    <a:pt x="95" y="107"/>
                  </a:cubicBezTo>
                  <a:close/>
                  <a:moveTo>
                    <a:pt x="67" y="107"/>
                  </a:moveTo>
                  <a:cubicBezTo>
                    <a:pt x="73" y="107"/>
                    <a:pt x="77" y="112"/>
                    <a:pt x="77" y="118"/>
                  </a:cubicBezTo>
                  <a:cubicBezTo>
                    <a:pt x="77" y="123"/>
                    <a:pt x="73" y="128"/>
                    <a:pt x="67" y="128"/>
                  </a:cubicBezTo>
                  <a:cubicBezTo>
                    <a:pt x="61" y="128"/>
                    <a:pt x="57" y="123"/>
                    <a:pt x="57" y="118"/>
                  </a:cubicBezTo>
                  <a:cubicBezTo>
                    <a:pt x="57" y="112"/>
                    <a:pt x="61" y="107"/>
                    <a:pt x="67" y="107"/>
                  </a:cubicBezTo>
                  <a:close/>
                  <a:moveTo>
                    <a:pt x="39" y="107"/>
                  </a:moveTo>
                  <a:cubicBezTo>
                    <a:pt x="45" y="107"/>
                    <a:pt x="49" y="112"/>
                    <a:pt x="49" y="118"/>
                  </a:cubicBezTo>
                  <a:cubicBezTo>
                    <a:pt x="49" y="123"/>
                    <a:pt x="45" y="128"/>
                    <a:pt x="39" y="128"/>
                  </a:cubicBezTo>
                  <a:cubicBezTo>
                    <a:pt x="33" y="128"/>
                    <a:pt x="29" y="123"/>
                    <a:pt x="29" y="118"/>
                  </a:cubicBezTo>
                  <a:cubicBezTo>
                    <a:pt x="29" y="112"/>
                    <a:pt x="33" y="107"/>
                    <a:pt x="39" y="107"/>
                  </a:cubicBezTo>
                  <a:close/>
                  <a:moveTo>
                    <a:pt x="11" y="107"/>
                  </a:moveTo>
                  <a:cubicBezTo>
                    <a:pt x="16" y="107"/>
                    <a:pt x="21" y="112"/>
                    <a:pt x="21" y="118"/>
                  </a:cubicBezTo>
                  <a:cubicBezTo>
                    <a:pt x="21" y="123"/>
                    <a:pt x="16" y="128"/>
                    <a:pt x="11" y="128"/>
                  </a:cubicBezTo>
                  <a:cubicBezTo>
                    <a:pt x="5" y="128"/>
                    <a:pt x="0" y="123"/>
                    <a:pt x="0" y="118"/>
                  </a:cubicBezTo>
                  <a:cubicBezTo>
                    <a:pt x="0" y="112"/>
                    <a:pt x="5" y="107"/>
                    <a:pt x="11" y="107"/>
                  </a:cubicBezTo>
                  <a:close/>
                  <a:moveTo>
                    <a:pt x="321" y="81"/>
                  </a:moveTo>
                  <a:cubicBezTo>
                    <a:pt x="327" y="81"/>
                    <a:pt x="331" y="85"/>
                    <a:pt x="331" y="91"/>
                  </a:cubicBezTo>
                  <a:cubicBezTo>
                    <a:pt x="331" y="97"/>
                    <a:pt x="327" y="101"/>
                    <a:pt x="321" y="101"/>
                  </a:cubicBezTo>
                  <a:cubicBezTo>
                    <a:pt x="315" y="101"/>
                    <a:pt x="310" y="97"/>
                    <a:pt x="310" y="91"/>
                  </a:cubicBezTo>
                  <a:cubicBezTo>
                    <a:pt x="310" y="85"/>
                    <a:pt x="315" y="81"/>
                    <a:pt x="321" y="81"/>
                  </a:cubicBezTo>
                  <a:close/>
                  <a:moveTo>
                    <a:pt x="293" y="81"/>
                  </a:moveTo>
                  <a:cubicBezTo>
                    <a:pt x="298" y="81"/>
                    <a:pt x="303" y="85"/>
                    <a:pt x="303" y="91"/>
                  </a:cubicBezTo>
                  <a:cubicBezTo>
                    <a:pt x="303" y="97"/>
                    <a:pt x="298" y="101"/>
                    <a:pt x="293" y="101"/>
                  </a:cubicBezTo>
                  <a:cubicBezTo>
                    <a:pt x="287" y="101"/>
                    <a:pt x="282" y="97"/>
                    <a:pt x="282" y="91"/>
                  </a:cubicBezTo>
                  <a:cubicBezTo>
                    <a:pt x="282" y="85"/>
                    <a:pt x="287" y="81"/>
                    <a:pt x="293" y="81"/>
                  </a:cubicBezTo>
                  <a:close/>
                  <a:moveTo>
                    <a:pt x="264" y="81"/>
                  </a:moveTo>
                  <a:cubicBezTo>
                    <a:pt x="270" y="81"/>
                    <a:pt x="275" y="85"/>
                    <a:pt x="275" y="91"/>
                  </a:cubicBezTo>
                  <a:cubicBezTo>
                    <a:pt x="275" y="97"/>
                    <a:pt x="270" y="101"/>
                    <a:pt x="264" y="101"/>
                  </a:cubicBezTo>
                  <a:cubicBezTo>
                    <a:pt x="259" y="101"/>
                    <a:pt x="254" y="97"/>
                    <a:pt x="254" y="91"/>
                  </a:cubicBezTo>
                  <a:cubicBezTo>
                    <a:pt x="254" y="85"/>
                    <a:pt x="259" y="81"/>
                    <a:pt x="264" y="81"/>
                  </a:cubicBezTo>
                  <a:close/>
                  <a:moveTo>
                    <a:pt x="236" y="81"/>
                  </a:moveTo>
                  <a:cubicBezTo>
                    <a:pt x="242" y="81"/>
                    <a:pt x="247" y="85"/>
                    <a:pt x="247" y="91"/>
                  </a:cubicBezTo>
                  <a:cubicBezTo>
                    <a:pt x="247" y="97"/>
                    <a:pt x="242" y="101"/>
                    <a:pt x="236" y="101"/>
                  </a:cubicBezTo>
                  <a:cubicBezTo>
                    <a:pt x="231" y="101"/>
                    <a:pt x="226" y="97"/>
                    <a:pt x="226" y="91"/>
                  </a:cubicBezTo>
                  <a:cubicBezTo>
                    <a:pt x="226" y="85"/>
                    <a:pt x="231" y="81"/>
                    <a:pt x="236" y="81"/>
                  </a:cubicBezTo>
                  <a:close/>
                  <a:moveTo>
                    <a:pt x="208" y="81"/>
                  </a:moveTo>
                  <a:cubicBezTo>
                    <a:pt x="214" y="81"/>
                    <a:pt x="218" y="85"/>
                    <a:pt x="218" y="91"/>
                  </a:cubicBezTo>
                  <a:cubicBezTo>
                    <a:pt x="218" y="97"/>
                    <a:pt x="214" y="101"/>
                    <a:pt x="208" y="101"/>
                  </a:cubicBezTo>
                  <a:cubicBezTo>
                    <a:pt x="202" y="101"/>
                    <a:pt x="198" y="97"/>
                    <a:pt x="198" y="91"/>
                  </a:cubicBezTo>
                  <a:cubicBezTo>
                    <a:pt x="198" y="85"/>
                    <a:pt x="202" y="81"/>
                    <a:pt x="208" y="81"/>
                  </a:cubicBezTo>
                  <a:close/>
                  <a:moveTo>
                    <a:pt x="180" y="81"/>
                  </a:moveTo>
                  <a:cubicBezTo>
                    <a:pt x="186" y="81"/>
                    <a:pt x="190" y="85"/>
                    <a:pt x="190" y="91"/>
                  </a:cubicBezTo>
                  <a:cubicBezTo>
                    <a:pt x="190" y="97"/>
                    <a:pt x="186" y="101"/>
                    <a:pt x="180" y="101"/>
                  </a:cubicBezTo>
                  <a:cubicBezTo>
                    <a:pt x="174" y="101"/>
                    <a:pt x="170" y="97"/>
                    <a:pt x="170" y="91"/>
                  </a:cubicBezTo>
                  <a:cubicBezTo>
                    <a:pt x="170" y="85"/>
                    <a:pt x="174" y="81"/>
                    <a:pt x="180" y="81"/>
                  </a:cubicBezTo>
                  <a:close/>
                  <a:moveTo>
                    <a:pt x="152" y="81"/>
                  </a:moveTo>
                  <a:cubicBezTo>
                    <a:pt x="157" y="81"/>
                    <a:pt x="162" y="85"/>
                    <a:pt x="162" y="91"/>
                  </a:cubicBezTo>
                  <a:cubicBezTo>
                    <a:pt x="162" y="97"/>
                    <a:pt x="157" y="101"/>
                    <a:pt x="152" y="101"/>
                  </a:cubicBezTo>
                  <a:cubicBezTo>
                    <a:pt x="146" y="101"/>
                    <a:pt x="141" y="97"/>
                    <a:pt x="141" y="91"/>
                  </a:cubicBezTo>
                  <a:cubicBezTo>
                    <a:pt x="141" y="85"/>
                    <a:pt x="146" y="81"/>
                    <a:pt x="152" y="81"/>
                  </a:cubicBezTo>
                  <a:close/>
                  <a:moveTo>
                    <a:pt x="123" y="81"/>
                  </a:moveTo>
                  <a:cubicBezTo>
                    <a:pt x="129" y="81"/>
                    <a:pt x="134" y="85"/>
                    <a:pt x="134" y="91"/>
                  </a:cubicBezTo>
                  <a:cubicBezTo>
                    <a:pt x="134" y="97"/>
                    <a:pt x="129" y="101"/>
                    <a:pt x="123" y="101"/>
                  </a:cubicBezTo>
                  <a:cubicBezTo>
                    <a:pt x="118" y="101"/>
                    <a:pt x="113" y="97"/>
                    <a:pt x="113" y="91"/>
                  </a:cubicBezTo>
                  <a:cubicBezTo>
                    <a:pt x="113" y="85"/>
                    <a:pt x="118" y="81"/>
                    <a:pt x="123" y="81"/>
                  </a:cubicBezTo>
                  <a:close/>
                  <a:moveTo>
                    <a:pt x="95" y="81"/>
                  </a:moveTo>
                  <a:cubicBezTo>
                    <a:pt x="101" y="81"/>
                    <a:pt x="106" y="85"/>
                    <a:pt x="106" y="91"/>
                  </a:cubicBezTo>
                  <a:cubicBezTo>
                    <a:pt x="106" y="97"/>
                    <a:pt x="101" y="101"/>
                    <a:pt x="95" y="101"/>
                  </a:cubicBezTo>
                  <a:cubicBezTo>
                    <a:pt x="90" y="101"/>
                    <a:pt x="85" y="97"/>
                    <a:pt x="85" y="91"/>
                  </a:cubicBezTo>
                  <a:cubicBezTo>
                    <a:pt x="85" y="85"/>
                    <a:pt x="90" y="81"/>
                    <a:pt x="95" y="81"/>
                  </a:cubicBezTo>
                  <a:close/>
                  <a:moveTo>
                    <a:pt x="67" y="81"/>
                  </a:moveTo>
                  <a:cubicBezTo>
                    <a:pt x="73" y="81"/>
                    <a:pt x="77" y="85"/>
                    <a:pt x="77" y="91"/>
                  </a:cubicBezTo>
                  <a:cubicBezTo>
                    <a:pt x="77" y="97"/>
                    <a:pt x="73" y="101"/>
                    <a:pt x="67" y="101"/>
                  </a:cubicBezTo>
                  <a:cubicBezTo>
                    <a:pt x="61" y="101"/>
                    <a:pt x="57" y="97"/>
                    <a:pt x="57" y="91"/>
                  </a:cubicBezTo>
                  <a:cubicBezTo>
                    <a:pt x="57" y="85"/>
                    <a:pt x="61" y="81"/>
                    <a:pt x="67" y="81"/>
                  </a:cubicBezTo>
                  <a:close/>
                  <a:moveTo>
                    <a:pt x="39" y="81"/>
                  </a:moveTo>
                  <a:cubicBezTo>
                    <a:pt x="45" y="81"/>
                    <a:pt x="49" y="85"/>
                    <a:pt x="49" y="91"/>
                  </a:cubicBezTo>
                  <a:cubicBezTo>
                    <a:pt x="49" y="97"/>
                    <a:pt x="45" y="101"/>
                    <a:pt x="39" y="101"/>
                  </a:cubicBezTo>
                  <a:cubicBezTo>
                    <a:pt x="33" y="101"/>
                    <a:pt x="29" y="97"/>
                    <a:pt x="29" y="91"/>
                  </a:cubicBezTo>
                  <a:cubicBezTo>
                    <a:pt x="29" y="85"/>
                    <a:pt x="33" y="81"/>
                    <a:pt x="39" y="81"/>
                  </a:cubicBezTo>
                  <a:close/>
                  <a:moveTo>
                    <a:pt x="321" y="54"/>
                  </a:moveTo>
                  <a:cubicBezTo>
                    <a:pt x="327" y="54"/>
                    <a:pt x="331" y="58"/>
                    <a:pt x="331" y="64"/>
                  </a:cubicBezTo>
                  <a:cubicBezTo>
                    <a:pt x="331" y="70"/>
                    <a:pt x="327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293" y="54"/>
                  </a:moveTo>
                  <a:cubicBezTo>
                    <a:pt x="298" y="54"/>
                    <a:pt x="303" y="58"/>
                    <a:pt x="303" y="64"/>
                  </a:cubicBezTo>
                  <a:cubicBezTo>
                    <a:pt x="303" y="70"/>
                    <a:pt x="298" y="74"/>
                    <a:pt x="293" y="74"/>
                  </a:cubicBezTo>
                  <a:cubicBezTo>
                    <a:pt x="287" y="74"/>
                    <a:pt x="282" y="70"/>
                    <a:pt x="282" y="64"/>
                  </a:cubicBezTo>
                  <a:cubicBezTo>
                    <a:pt x="282" y="58"/>
                    <a:pt x="287" y="54"/>
                    <a:pt x="293" y="54"/>
                  </a:cubicBezTo>
                  <a:close/>
                  <a:moveTo>
                    <a:pt x="264" y="54"/>
                  </a:moveTo>
                  <a:cubicBezTo>
                    <a:pt x="270" y="54"/>
                    <a:pt x="275" y="58"/>
                    <a:pt x="275" y="64"/>
                  </a:cubicBezTo>
                  <a:cubicBezTo>
                    <a:pt x="275" y="70"/>
                    <a:pt x="270" y="74"/>
                    <a:pt x="264" y="74"/>
                  </a:cubicBezTo>
                  <a:cubicBezTo>
                    <a:pt x="259" y="74"/>
                    <a:pt x="254" y="70"/>
                    <a:pt x="254" y="64"/>
                  </a:cubicBezTo>
                  <a:cubicBezTo>
                    <a:pt x="254" y="58"/>
                    <a:pt x="259" y="54"/>
                    <a:pt x="264" y="54"/>
                  </a:cubicBezTo>
                  <a:close/>
                  <a:moveTo>
                    <a:pt x="236" y="54"/>
                  </a:moveTo>
                  <a:cubicBezTo>
                    <a:pt x="242" y="54"/>
                    <a:pt x="247" y="58"/>
                    <a:pt x="247" y="64"/>
                  </a:cubicBezTo>
                  <a:cubicBezTo>
                    <a:pt x="247" y="70"/>
                    <a:pt x="242" y="74"/>
                    <a:pt x="236" y="74"/>
                  </a:cubicBezTo>
                  <a:cubicBezTo>
                    <a:pt x="231" y="74"/>
                    <a:pt x="226" y="70"/>
                    <a:pt x="226" y="64"/>
                  </a:cubicBezTo>
                  <a:cubicBezTo>
                    <a:pt x="226" y="58"/>
                    <a:pt x="231" y="54"/>
                    <a:pt x="236" y="54"/>
                  </a:cubicBezTo>
                  <a:close/>
                  <a:moveTo>
                    <a:pt x="208" y="54"/>
                  </a:moveTo>
                  <a:cubicBezTo>
                    <a:pt x="214" y="54"/>
                    <a:pt x="218" y="58"/>
                    <a:pt x="218" y="64"/>
                  </a:cubicBezTo>
                  <a:cubicBezTo>
                    <a:pt x="218" y="70"/>
                    <a:pt x="214" y="74"/>
                    <a:pt x="208" y="74"/>
                  </a:cubicBezTo>
                  <a:cubicBezTo>
                    <a:pt x="202" y="74"/>
                    <a:pt x="198" y="70"/>
                    <a:pt x="198" y="64"/>
                  </a:cubicBezTo>
                  <a:cubicBezTo>
                    <a:pt x="198" y="58"/>
                    <a:pt x="202" y="54"/>
                    <a:pt x="208" y="54"/>
                  </a:cubicBezTo>
                  <a:close/>
                  <a:moveTo>
                    <a:pt x="180" y="54"/>
                  </a:moveTo>
                  <a:cubicBezTo>
                    <a:pt x="186" y="54"/>
                    <a:pt x="190" y="58"/>
                    <a:pt x="190" y="64"/>
                  </a:cubicBezTo>
                  <a:cubicBezTo>
                    <a:pt x="190" y="70"/>
                    <a:pt x="186" y="74"/>
                    <a:pt x="180" y="74"/>
                  </a:cubicBezTo>
                  <a:cubicBezTo>
                    <a:pt x="174" y="74"/>
                    <a:pt x="170" y="70"/>
                    <a:pt x="170" y="64"/>
                  </a:cubicBezTo>
                  <a:cubicBezTo>
                    <a:pt x="170" y="58"/>
                    <a:pt x="174" y="54"/>
                    <a:pt x="180" y="54"/>
                  </a:cubicBezTo>
                  <a:close/>
                  <a:moveTo>
                    <a:pt x="152" y="54"/>
                  </a:moveTo>
                  <a:cubicBezTo>
                    <a:pt x="157" y="54"/>
                    <a:pt x="162" y="58"/>
                    <a:pt x="162" y="64"/>
                  </a:cubicBezTo>
                  <a:cubicBezTo>
                    <a:pt x="162" y="70"/>
                    <a:pt x="157" y="74"/>
                    <a:pt x="152" y="74"/>
                  </a:cubicBezTo>
                  <a:cubicBezTo>
                    <a:pt x="146" y="74"/>
                    <a:pt x="141" y="70"/>
                    <a:pt x="141" y="64"/>
                  </a:cubicBezTo>
                  <a:cubicBezTo>
                    <a:pt x="141" y="58"/>
                    <a:pt x="146" y="54"/>
                    <a:pt x="152" y="54"/>
                  </a:cubicBezTo>
                  <a:close/>
                  <a:moveTo>
                    <a:pt x="123" y="54"/>
                  </a:moveTo>
                  <a:cubicBezTo>
                    <a:pt x="129" y="54"/>
                    <a:pt x="134" y="58"/>
                    <a:pt x="134" y="64"/>
                  </a:cubicBezTo>
                  <a:cubicBezTo>
                    <a:pt x="134" y="70"/>
                    <a:pt x="129" y="74"/>
                    <a:pt x="123" y="74"/>
                  </a:cubicBezTo>
                  <a:cubicBezTo>
                    <a:pt x="118" y="74"/>
                    <a:pt x="113" y="70"/>
                    <a:pt x="113" y="64"/>
                  </a:cubicBezTo>
                  <a:cubicBezTo>
                    <a:pt x="113" y="58"/>
                    <a:pt x="118" y="54"/>
                    <a:pt x="123" y="54"/>
                  </a:cubicBezTo>
                  <a:close/>
                  <a:moveTo>
                    <a:pt x="95" y="54"/>
                  </a:moveTo>
                  <a:cubicBezTo>
                    <a:pt x="101" y="54"/>
                    <a:pt x="106" y="58"/>
                    <a:pt x="106" y="64"/>
                  </a:cubicBezTo>
                  <a:cubicBezTo>
                    <a:pt x="106" y="70"/>
                    <a:pt x="101" y="74"/>
                    <a:pt x="95" y="74"/>
                  </a:cubicBezTo>
                  <a:cubicBezTo>
                    <a:pt x="90" y="74"/>
                    <a:pt x="85" y="70"/>
                    <a:pt x="85" y="64"/>
                  </a:cubicBezTo>
                  <a:cubicBezTo>
                    <a:pt x="85" y="58"/>
                    <a:pt x="90" y="54"/>
                    <a:pt x="95" y="54"/>
                  </a:cubicBezTo>
                  <a:close/>
                  <a:moveTo>
                    <a:pt x="67" y="54"/>
                  </a:moveTo>
                  <a:cubicBezTo>
                    <a:pt x="73" y="54"/>
                    <a:pt x="77" y="58"/>
                    <a:pt x="77" y="64"/>
                  </a:cubicBezTo>
                  <a:cubicBezTo>
                    <a:pt x="77" y="70"/>
                    <a:pt x="73" y="74"/>
                    <a:pt x="67" y="74"/>
                  </a:cubicBezTo>
                  <a:cubicBezTo>
                    <a:pt x="61" y="74"/>
                    <a:pt x="57" y="70"/>
                    <a:pt x="57" y="64"/>
                  </a:cubicBezTo>
                  <a:cubicBezTo>
                    <a:pt x="57" y="58"/>
                    <a:pt x="61" y="54"/>
                    <a:pt x="67" y="54"/>
                  </a:cubicBezTo>
                  <a:close/>
                  <a:moveTo>
                    <a:pt x="39" y="54"/>
                  </a:moveTo>
                  <a:cubicBezTo>
                    <a:pt x="45" y="54"/>
                    <a:pt x="49" y="58"/>
                    <a:pt x="49" y="64"/>
                  </a:cubicBezTo>
                  <a:cubicBezTo>
                    <a:pt x="49" y="70"/>
                    <a:pt x="45" y="74"/>
                    <a:pt x="39" y="74"/>
                  </a:cubicBezTo>
                  <a:cubicBezTo>
                    <a:pt x="33" y="74"/>
                    <a:pt x="29" y="70"/>
                    <a:pt x="29" y="64"/>
                  </a:cubicBezTo>
                  <a:cubicBezTo>
                    <a:pt x="29" y="58"/>
                    <a:pt x="33" y="54"/>
                    <a:pt x="39" y="54"/>
                  </a:cubicBezTo>
                  <a:close/>
                  <a:moveTo>
                    <a:pt x="208" y="27"/>
                  </a:moveTo>
                  <a:cubicBezTo>
                    <a:pt x="214" y="27"/>
                    <a:pt x="218" y="32"/>
                    <a:pt x="218" y="37"/>
                  </a:cubicBezTo>
                  <a:cubicBezTo>
                    <a:pt x="218" y="43"/>
                    <a:pt x="214" y="48"/>
                    <a:pt x="208" y="48"/>
                  </a:cubicBezTo>
                  <a:cubicBezTo>
                    <a:pt x="202" y="48"/>
                    <a:pt x="198" y="43"/>
                    <a:pt x="198" y="37"/>
                  </a:cubicBezTo>
                  <a:cubicBezTo>
                    <a:pt x="198" y="32"/>
                    <a:pt x="202" y="27"/>
                    <a:pt x="208" y="27"/>
                  </a:cubicBezTo>
                  <a:close/>
                  <a:moveTo>
                    <a:pt x="180" y="27"/>
                  </a:moveTo>
                  <a:cubicBezTo>
                    <a:pt x="186" y="27"/>
                    <a:pt x="190" y="32"/>
                    <a:pt x="190" y="37"/>
                  </a:cubicBezTo>
                  <a:cubicBezTo>
                    <a:pt x="190" y="43"/>
                    <a:pt x="186" y="48"/>
                    <a:pt x="180" y="48"/>
                  </a:cubicBezTo>
                  <a:cubicBezTo>
                    <a:pt x="174" y="48"/>
                    <a:pt x="170" y="43"/>
                    <a:pt x="170" y="37"/>
                  </a:cubicBezTo>
                  <a:cubicBezTo>
                    <a:pt x="170" y="32"/>
                    <a:pt x="174" y="27"/>
                    <a:pt x="180" y="27"/>
                  </a:cubicBezTo>
                  <a:close/>
                  <a:moveTo>
                    <a:pt x="152" y="27"/>
                  </a:moveTo>
                  <a:cubicBezTo>
                    <a:pt x="157" y="27"/>
                    <a:pt x="162" y="32"/>
                    <a:pt x="162" y="37"/>
                  </a:cubicBezTo>
                  <a:cubicBezTo>
                    <a:pt x="162" y="43"/>
                    <a:pt x="157" y="48"/>
                    <a:pt x="152" y="48"/>
                  </a:cubicBezTo>
                  <a:cubicBezTo>
                    <a:pt x="146" y="48"/>
                    <a:pt x="141" y="43"/>
                    <a:pt x="141" y="37"/>
                  </a:cubicBezTo>
                  <a:cubicBezTo>
                    <a:pt x="141" y="32"/>
                    <a:pt x="146" y="27"/>
                    <a:pt x="152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2"/>
                    <a:pt x="134" y="37"/>
                  </a:cubicBezTo>
                  <a:cubicBezTo>
                    <a:pt x="134" y="43"/>
                    <a:pt x="129" y="48"/>
                    <a:pt x="123" y="48"/>
                  </a:cubicBezTo>
                  <a:cubicBezTo>
                    <a:pt x="118" y="48"/>
                    <a:pt x="113" y="43"/>
                    <a:pt x="113" y="37"/>
                  </a:cubicBezTo>
                  <a:cubicBezTo>
                    <a:pt x="113" y="32"/>
                    <a:pt x="118" y="27"/>
                    <a:pt x="123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2"/>
                    <a:pt x="106" y="37"/>
                  </a:cubicBezTo>
                  <a:cubicBezTo>
                    <a:pt x="106" y="43"/>
                    <a:pt x="101" y="48"/>
                    <a:pt x="95" y="48"/>
                  </a:cubicBezTo>
                  <a:cubicBezTo>
                    <a:pt x="90" y="48"/>
                    <a:pt x="85" y="43"/>
                    <a:pt x="85" y="37"/>
                  </a:cubicBezTo>
                  <a:cubicBezTo>
                    <a:pt x="85" y="32"/>
                    <a:pt x="90" y="27"/>
                    <a:pt x="95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2"/>
                    <a:pt x="77" y="37"/>
                  </a:cubicBezTo>
                  <a:cubicBezTo>
                    <a:pt x="77" y="43"/>
                    <a:pt x="73" y="48"/>
                    <a:pt x="67" y="48"/>
                  </a:cubicBezTo>
                  <a:cubicBezTo>
                    <a:pt x="61" y="48"/>
                    <a:pt x="57" y="43"/>
                    <a:pt x="57" y="37"/>
                  </a:cubicBezTo>
                  <a:cubicBezTo>
                    <a:pt x="57" y="32"/>
                    <a:pt x="61" y="27"/>
                    <a:pt x="67" y="27"/>
                  </a:cubicBezTo>
                  <a:close/>
                  <a:moveTo>
                    <a:pt x="152" y="0"/>
                  </a:moveTo>
                  <a:cubicBezTo>
                    <a:pt x="157" y="0"/>
                    <a:pt x="162" y="5"/>
                    <a:pt x="162" y="11"/>
                  </a:cubicBezTo>
                  <a:cubicBezTo>
                    <a:pt x="162" y="16"/>
                    <a:pt x="157" y="21"/>
                    <a:pt x="152" y="21"/>
                  </a:cubicBezTo>
                  <a:cubicBezTo>
                    <a:pt x="146" y="21"/>
                    <a:pt x="141" y="16"/>
                    <a:pt x="141" y="11"/>
                  </a:cubicBezTo>
                  <a:cubicBezTo>
                    <a:pt x="141" y="5"/>
                    <a:pt x="146" y="0"/>
                    <a:pt x="152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5"/>
                    <a:pt x="134" y="11"/>
                  </a:cubicBezTo>
                  <a:cubicBezTo>
                    <a:pt x="134" y="16"/>
                    <a:pt x="129" y="21"/>
                    <a:pt x="123" y="21"/>
                  </a:cubicBezTo>
                  <a:cubicBezTo>
                    <a:pt x="118" y="21"/>
                    <a:pt x="113" y="16"/>
                    <a:pt x="113" y="11"/>
                  </a:cubicBezTo>
                  <a:cubicBezTo>
                    <a:pt x="113" y="5"/>
                    <a:pt x="118" y="0"/>
                    <a:pt x="123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40220"/>
            <p:cNvSpPr>
              <a:spLocks noEditPoints="1"/>
            </p:cNvSpPr>
            <p:nvPr/>
          </p:nvSpPr>
          <p:spPr bwMode="auto">
            <a:xfrm>
              <a:off x="2164991" y="3235789"/>
              <a:ext cx="2119313" cy="2817813"/>
            </a:xfrm>
            <a:custGeom>
              <a:avLst/>
              <a:gdLst>
                <a:gd name="T0" fmla="*/ 39 w 500"/>
                <a:gd name="T1" fmla="*/ 0 h 664"/>
                <a:gd name="T2" fmla="*/ 106 w 500"/>
                <a:gd name="T3" fmla="*/ 10 h 664"/>
                <a:gd name="T4" fmla="*/ 39 w 500"/>
                <a:gd name="T5" fmla="*/ 47 h 664"/>
                <a:gd name="T6" fmla="*/ 85 w 500"/>
                <a:gd name="T7" fmla="*/ 37 h 664"/>
                <a:gd name="T8" fmla="*/ 67 w 500"/>
                <a:gd name="T9" fmla="*/ 53 h 664"/>
                <a:gd name="T10" fmla="*/ 180 w 500"/>
                <a:gd name="T11" fmla="*/ 53 h 664"/>
                <a:gd name="T12" fmla="*/ 275 w 500"/>
                <a:gd name="T13" fmla="*/ 64 h 664"/>
                <a:gd name="T14" fmla="*/ 123 w 500"/>
                <a:gd name="T15" fmla="*/ 101 h 664"/>
                <a:gd name="T16" fmla="*/ 169 w 500"/>
                <a:gd name="T17" fmla="*/ 91 h 664"/>
                <a:gd name="T18" fmla="*/ 208 w 500"/>
                <a:gd name="T19" fmla="*/ 107 h 664"/>
                <a:gd name="T20" fmla="*/ 264 w 500"/>
                <a:gd name="T21" fmla="*/ 134 h 664"/>
                <a:gd name="T22" fmla="*/ 331 w 500"/>
                <a:gd name="T23" fmla="*/ 144 h 664"/>
                <a:gd name="T24" fmla="*/ 236 w 500"/>
                <a:gd name="T25" fmla="*/ 181 h 664"/>
                <a:gd name="T26" fmla="*/ 282 w 500"/>
                <a:gd name="T27" fmla="*/ 171 h 664"/>
                <a:gd name="T28" fmla="*/ 349 w 500"/>
                <a:gd name="T29" fmla="*/ 161 h 664"/>
                <a:gd name="T30" fmla="*/ 208 w 500"/>
                <a:gd name="T31" fmla="*/ 187 h 664"/>
                <a:gd name="T32" fmla="*/ 275 w 500"/>
                <a:gd name="T33" fmla="*/ 198 h 664"/>
                <a:gd name="T34" fmla="*/ 321 w 500"/>
                <a:gd name="T35" fmla="*/ 208 h 664"/>
                <a:gd name="T36" fmla="*/ 367 w 500"/>
                <a:gd name="T37" fmla="*/ 198 h 664"/>
                <a:gd name="T38" fmla="*/ 434 w 500"/>
                <a:gd name="T39" fmla="*/ 187 h 664"/>
                <a:gd name="T40" fmla="*/ 264 w 500"/>
                <a:gd name="T41" fmla="*/ 214 h 664"/>
                <a:gd name="T42" fmla="*/ 331 w 500"/>
                <a:gd name="T43" fmla="*/ 225 h 664"/>
                <a:gd name="T44" fmla="*/ 377 w 500"/>
                <a:gd name="T45" fmla="*/ 235 h 664"/>
                <a:gd name="T46" fmla="*/ 423 w 500"/>
                <a:gd name="T47" fmla="*/ 225 h 664"/>
                <a:gd name="T48" fmla="*/ 490 w 500"/>
                <a:gd name="T49" fmla="*/ 214 h 664"/>
                <a:gd name="T50" fmla="*/ 293 w 500"/>
                <a:gd name="T51" fmla="*/ 241 h 664"/>
                <a:gd name="T52" fmla="*/ 359 w 500"/>
                <a:gd name="T53" fmla="*/ 251 h 664"/>
                <a:gd name="T54" fmla="*/ 405 w 500"/>
                <a:gd name="T55" fmla="*/ 262 h 664"/>
                <a:gd name="T56" fmla="*/ 451 w 500"/>
                <a:gd name="T57" fmla="*/ 251 h 664"/>
                <a:gd name="T58" fmla="*/ 264 w 500"/>
                <a:gd name="T59" fmla="*/ 268 h 664"/>
                <a:gd name="T60" fmla="*/ 349 w 500"/>
                <a:gd name="T61" fmla="*/ 268 h 664"/>
                <a:gd name="T62" fmla="*/ 416 w 500"/>
                <a:gd name="T63" fmla="*/ 278 h 664"/>
                <a:gd name="T64" fmla="*/ 462 w 500"/>
                <a:gd name="T65" fmla="*/ 289 h 664"/>
                <a:gd name="T66" fmla="*/ 254 w 500"/>
                <a:gd name="T67" fmla="*/ 305 h 664"/>
                <a:gd name="T68" fmla="*/ 321 w 500"/>
                <a:gd name="T69" fmla="*/ 295 h 664"/>
                <a:gd name="T70" fmla="*/ 405 w 500"/>
                <a:gd name="T71" fmla="*/ 295 h 664"/>
                <a:gd name="T72" fmla="*/ 472 w 500"/>
                <a:gd name="T73" fmla="*/ 305 h 664"/>
                <a:gd name="T74" fmla="*/ 293 w 500"/>
                <a:gd name="T75" fmla="*/ 342 h 664"/>
                <a:gd name="T76" fmla="*/ 339 w 500"/>
                <a:gd name="T77" fmla="*/ 332 h 664"/>
                <a:gd name="T78" fmla="*/ 405 w 500"/>
                <a:gd name="T79" fmla="*/ 322 h 664"/>
                <a:gd name="T80" fmla="*/ 264 w 500"/>
                <a:gd name="T81" fmla="*/ 348 h 664"/>
                <a:gd name="T82" fmla="*/ 331 w 500"/>
                <a:gd name="T83" fmla="*/ 359 h 664"/>
                <a:gd name="T84" fmla="*/ 377 w 500"/>
                <a:gd name="T85" fmla="*/ 369 h 664"/>
                <a:gd name="T86" fmla="*/ 423 w 500"/>
                <a:gd name="T87" fmla="*/ 359 h 664"/>
                <a:gd name="T88" fmla="*/ 293 w 500"/>
                <a:gd name="T89" fmla="*/ 375 h 664"/>
                <a:gd name="T90" fmla="*/ 377 w 500"/>
                <a:gd name="T91" fmla="*/ 375 h 664"/>
                <a:gd name="T92" fmla="*/ 275 w 500"/>
                <a:gd name="T93" fmla="*/ 412 h 664"/>
                <a:gd name="T94" fmla="*/ 321 w 500"/>
                <a:gd name="T95" fmla="*/ 423 h 664"/>
                <a:gd name="T96" fmla="*/ 367 w 500"/>
                <a:gd name="T97" fmla="*/ 412 h 664"/>
                <a:gd name="T98" fmla="*/ 293 w 500"/>
                <a:gd name="T99" fmla="*/ 429 h 664"/>
                <a:gd name="T100" fmla="*/ 377 w 500"/>
                <a:gd name="T101" fmla="*/ 429 h 664"/>
                <a:gd name="T102" fmla="*/ 303 w 500"/>
                <a:gd name="T103" fmla="*/ 466 h 664"/>
                <a:gd name="T104" fmla="*/ 349 w 500"/>
                <a:gd name="T105" fmla="*/ 476 h 664"/>
                <a:gd name="T106" fmla="*/ 282 w 500"/>
                <a:gd name="T107" fmla="*/ 493 h 664"/>
                <a:gd name="T108" fmla="*/ 264 w 500"/>
                <a:gd name="T109" fmla="*/ 509 h 664"/>
                <a:gd name="T110" fmla="*/ 293 w 500"/>
                <a:gd name="T111" fmla="*/ 536 h 664"/>
                <a:gd name="T112" fmla="*/ 303 w 500"/>
                <a:gd name="T113" fmla="*/ 573 h 664"/>
                <a:gd name="T114" fmla="*/ 293 w 500"/>
                <a:gd name="T115" fmla="*/ 610 h 664"/>
                <a:gd name="T116" fmla="*/ 282 w 500"/>
                <a:gd name="T117" fmla="*/ 627 h 664"/>
                <a:gd name="T118" fmla="*/ 321 w 500"/>
                <a:gd name="T119" fmla="*/ 64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0" h="664">
                  <a:moveTo>
                    <a:pt x="264" y="107"/>
                  </a:moveTo>
                  <a:cubicBezTo>
                    <a:pt x="270" y="107"/>
                    <a:pt x="275" y="112"/>
                    <a:pt x="275" y="117"/>
                  </a:cubicBezTo>
                  <a:cubicBezTo>
                    <a:pt x="275" y="123"/>
                    <a:pt x="270" y="128"/>
                    <a:pt x="264" y="128"/>
                  </a:cubicBezTo>
                  <a:cubicBezTo>
                    <a:pt x="259" y="128"/>
                    <a:pt x="254" y="123"/>
                    <a:pt x="254" y="117"/>
                  </a:cubicBezTo>
                  <a:cubicBezTo>
                    <a:pt x="254" y="112"/>
                    <a:pt x="259" y="107"/>
                    <a:pt x="264" y="107"/>
                  </a:cubicBezTo>
                  <a:close/>
                  <a:moveTo>
                    <a:pt x="11" y="0"/>
                  </a:move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lose/>
                  <a:moveTo>
                    <a:pt x="39" y="0"/>
                  </a:moveTo>
                  <a:cubicBezTo>
                    <a:pt x="45" y="0"/>
                    <a:pt x="49" y="4"/>
                    <a:pt x="49" y="10"/>
                  </a:cubicBezTo>
                  <a:cubicBezTo>
                    <a:pt x="49" y="16"/>
                    <a:pt x="45" y="20"/>
                    <a:pt x="39" y="20"/>
                  </a:cubicBezTo>
                  <a:cubicBezTo>
                    <a:pt x="33" y="20"/>
                    <a:pt x="29" y="16"/>
                    <a:pt x="29" y="10"/>
                  </a:cubicBezTo>
                  <a:cubicBezTo>
                    <a:pt x="29" y="4"/>
                    <a:pt x="33" y="0"/>
                    <a:pt x="39" y="0"/>
                  </a:cubicBezTo>
                  <a:close/>
                  <a:moveTo>
                    <a:pt x="67" y="0"/>
                  </a:moveTo>
                  <a:cubicBezTo>
                    <a:pt x="73" y="0"/>
                    <a:pt x="77" y="4"/>
                    <a:pt x="77" y="10"/>
                  </a:cubicBezTo>
                  <a:cubicBezTo>
                    <a:pt x="77" y="16"/>
                    <a:pt x="73" y="20"/>
                    <a:pt x="67" y="20"/>
                  </a:cubicBezTo>
                  <a:cubicBezTo>
                    <a:pt x="61" y="20"/>
                    <a:pt x="57" y="16"/>
                    <a:pt x="57" y="10"/>
                  </a:cubicBezTo>
                  <a:cubicBezTo>
                    <a:pt x="57" y="4"/>
                    <a:pt x="61" y="0"/>
                    <a:pt x="67" y="0"/>
                  </a:cubicBezTo>
                  <a:close/>
                  <a:moveTo>
                    <a:pt x="95" y="0"/>
                  </a:moveTo>
                  <a:cubicBezTo>
                    <a:pt x="101" y="0"/>
                    <a:pt x="106" y="4"/>
                    <a:pt x="106" y="10"/>
                  </a:cubicBezTo>
                  <a:cubicBezTo>
                    <a:pt x="106" y="16"/>
                    <a:pt x="101" y="20"/>
                    <a:pt x="95" y="20"/>
                  </a:cubicBezTo>
                  <a:cubicBezTo>
                    <a:pt x="90" y="20"/>
                    <a:pt x="85" y="16"/>
                    <a:pt x="85" y="10"/>
                  </a:cubicBezTo>
                  <a:cubicBezTo>
                    <a:pt x="85" y="4"/>
                    <a:pt x="90" y="0"/>
                    <a:pt x="95" y="0"/>
                  </a:cubicBezTo>
                  <a:close/>
                  <a:moveTo>
                    <a:pt x="123" y="0"/>
                  </a:moveTo>
                  <a:cubicBezTo>
                    <a:pt x="129" y="0"/>
                    <a:pt x="134" y="4"/>
                    <a:pt x="134" y="10"/>
                  </a:cubicBezTo>
                  <a:cubicBezTo>
                    <a:pt x="134" y="16"/>
                    <a:pt x="129" y="20"/>
                    <a:pt x="123" y="20"/>
                  </a:cubicBezTo>
                  <a:cubicBezTo>
                    <a:pt x="118" y="20"/>
                    <a:pt x="113" y="16"/>
                    <a:pt x="113" y="10"/>
                  </a:cubicBezTo>
                  <a:cubicBezTo>
                    <a:pt x="113" y="4"/>
                    <a:pt x="118" y="0"/>
                    <a:pt x="123" y="0"/>
                  </a:cubicBezTo>
                  <a:close/>
                  <a:moveTo>
                    <a:pt x="39" y="27"/>
                  </a:moveTo>
                  <a:cubicBezTo>
                    <a:pt x="45" y="27"/>
                    <a:pt x="49" y="31"/>
                    <a:pt x="49" y="37"/>
                  </a:cubicBezTo>
                  <a:cubicBezTo>
                    <a:pt x="49" y="43"/>
                    <a:pt x="45" y="47"/>
                    <a:pt x="39" y="47"/>
                  </a:cubicBezTo>
                  <a:cubicBezTo>
                    <a:pt x="33" y="47"/>
                    <a:pt x="29" y="43"/>
                    <a:pt x="29" y="37"/>
                  </a:cubicBezTo>
                  <a:cubicBezTo>
                    <a:pt x="29" y="31"/>
                    <a:pt x="33" y="27"/>
                    <a:pt x="39" y="27"/>
                  </a:cubicBezTo>
                  <a:close/>
                  <a:moveTo>
                    <a:pt x="67" y="27"/>
                  </a:moveTo>
                  <a:cubicBezTo>
                    <a:pt x="73" y="27"/>
                    <a:pt x="77" y="31"/>
                    <a:pt x="77" y="37"/>
                  </a:cubicBezTo>
                  <a:cubicBezTo>
                    <a:pt x="77" y="43"/>
                    <a:pt x="73" y="47"/>
                    <a:pt x="67" y="47"/>
                  </a:cubicBezTo>
                  <a:cubicBezTo>
                    <a:pt x="61" y="47"/>
                    <a:pt x="57" y="43"/>
                    <a:pt x="57" y="37"/>
                  </a:cubicBezTo>
                  <a:cubicBezTo>
                    <a:pt x="57" y="31"/>
                    <a:pt x="61" y="27"/>
                    <a:pt x="67" y="27"/>
                  </a:cubicBezTo>
                  <a:close/>
                  <a:moveTo>
                    <a:pt x="95" y="27"/>
                  </a:moveTo>
                  <a:cubicBezTo>
                    <a:pt x="101" y="27"/>
                    <a:pt x="106" y="31"/>
                    <a:pt x="106" y="37"/>
                  </a:cubicBezTo>
                  <a:cubicBezTo>
                    <a:pt x="106" y="43"/>
                    <a:pt x="101" y="47"/>
                    <a:pt x="95" y="47"/>
                  </a:cubicBezTo>
                  <a:cubicBezTo>
                    <a:pt x="90" y="47"/>
                    <a:pt x="85" y="43"/>
                    <a:pt x="85" y="37"/>
                  </a:cubicBezTo>
                  <a:cubicBezTo>
                    <a:pt x="85" y="31"/>
                    <a:pt x="90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9" y="27"/>
                    <a:pt x="134" y="31"/>
                    <a:pt x="134" y="37"/>
                  </a:cubicBezTo>
                  <a:cubicBezTo>
                    <a:pt x="134" y="43"/>
                    <a:pt x="129" y="47"/>
                    <a:pt x="123" y="47"/>
                  </a:cubicBezTo>
                  <a:cubicBezTo>
                    <a:pt x="118" y="47"/>
                    <a:pt x="113" y="43"/>
                    <a:pt x="113" y="37"/>
                  </a:cubicBezTo>
                  <a:cubicBezTo>
                    <a:pt x="113" y="31"/>
                    <a:pt x="118" y="27"/>
                    <a:pt x="123" y="27"/>
                  </a:cubicBezTo>
                  <a:close/>
                  <a:moveTo>
                    <a:pt x="67" y="53"/>
                  </a:moveTo>
                  <a:cubicBezTo>
                    <a:pt x="73" y="53"/>
                    <a:pt x="77" y="58"/>
                    <a:pt x="77" y="64"/>
                  </a:cubicBezTo>
                  <a:cubicBezTo>
                    <a:pt x="77" y="69"/>
                    <a:pt x="73" y="74"/>
                    <a:pt x="67" y="74"/>
                  </a:cubicBezTo>
                  <a:cubicBezTo>
                    <a:pt x="61" y="74"/>
                    <a:pt x="57" y="69"/>
                    <a:pt x="57" y="64"/>
                  </a:cubicBezTo>
                  <a:cubicBezTo>
                    <a:pt x="57" y="58"/>
                    <a:pt x="61" y="53"/>
                    <a:pt x="67" y="53"/>
                  </a:cubicBezTo>
                  <a:close/>
                  <a:moveTo>
                    <a:pt x="95" y="53"/>
                  </a:moveTo>
                  <a:cubicBezTo>
                    <a:pt x="101" y="53"/>
                    <a:pt x="106" y="58"/>
                    <a:pt x="106" y="64"/>
                  </a:cubicBezTo>
                  <a:cubicBezTo>
                    <a:pt x="106" y="69"/>
                    <a:pt x="101" y="74"/>
                    <a:pt x="95" y="74"/>
                  </a:cubicBezTo>
                  <a:cubicBezTo>
                    <a:pt x="90" y="74"/>
                    <a:pt x="85" y="69"/>
                    <a:pt x="85" y="64"/>
                  </a:cubicBezTo>
                  <a:cubicBezTo>
                    <a:pt x="85" y="58"/>
                    <a:pt x="90" y="53"/>
                    <a:pt x="95" y="53"/>
                  </a:cubicBezTo>
                  <a:close/>
                  <a:moveTo>
                    <a:pt x="123" y="53"/>
                  </a:moveTo>
                  <a:cubicBezTo>
                    <a:pt x="129" y="53"/>
                    <a:pt x="134" y="58"/>
                    <a:pt x="134" y="64"/>
                  </a:cubicBezTo>
                  <a:cubicBezTo>
                    <a:pt x="134" y="69"/>
                    <a:pt x="129" y="74"/>
                    <a:pt x="123" y="74"/>
                  </a:cubicBezTo>
                  <a:cubicBezTo>
                    <a:pt x="118" y="74"/>
                    <a:pt x="113" y="69"/>
                    <a:pt x="113" y="64"/>
                  </a:cubicBezTo>
                  <a:cubicBezTo>
                    <a:pt x="113" y="58"/>
                    <a:pt x="118" y="53"/>
                    <a:pt x="123" y="53"/>
                  </a:cubicBezTo>
                  <a:close/>
                  <a:moveTo>
                    <a:pt x="180" y="53"/>
                  </a:moveTo>
                  <a:cubicBezTo>
                    <a:pt x="186" y="53"/>
                    <a:pt x="190" y="58"/>
                    <a:pt x="190" y="64"/>
                  </a:cubicBezTo>
                  <a:cubicBezTo>
                    <a:pt x="190" y="69"/>
                    <a:pt x="186" y="74"/>
                    <a:pt x="180" y="74"/>
                  </a:cubicBezTo>
                  <a:cubicBezTo>
                    <a:pt x="174" y="74"/>
                    <a:pt x="169" y="69"/>
                    <a:pt x="169" y="64"/>
                  </a:cubicBezTo>
                  <a:cubicBezTo>
                    <a:pt x="169" y="58"/>
                    <a:pt x="174" y="53"/>
                    <a:pt x="180" y="53"/>
                  </a:cubicBezTo>
                  <a:close/>
                  <a:moveTo>
                    <a:pt x="236" y="53"/>
                  </a:moveTo>
                  <a:cubicBezTo>
                    <a:pt x="242" y="53"/>
                    <a:pt x="247" y="58"/>
                    <a:pt x="247" y="64"/>
                  </a:cubicBezTo>
                  <a:cubicBezTo>
                    <a:pt x="247" y="69"/>
                    <a:pt x="242" y="74"/>
                    <a:pt x="236" y="74"/>
                  </a:cubicBezTo>
                  <a:cubicBezTo>
                    <a:pt x="230" y="74"/>
                    <a:pt x="226" y="69"/>
                    <a:pt x="226" y="64"/>
                  </a:cubicBezTo>
                  <a:cubicBezTo>
                    <a:pt x="226" y="58"/>
                    <a:pt x="230" y="53"/>
                    <a:pt x="236" y="53"/>
                  </a:cubicBezTo>
                  <a:close/>
                  <a:moveTo>
                    <a:pt x="264" y="53"/>
                  </a:moveTo>
                  <a:cubicBezTo>
                    <a:pt x="270" y="53"/>
                    <a:pt x="275" y="58"/>
                    <a:pt x="275" y="64"/>
                  </a:cubicBezTo>
                  <a:cubicBezTo>
                    <a:pt x="275" y="69"/>
                    <a:pt x="270" y="74"/>
                    <a:pt x="264" y="74"/>
                  </a:cubicBezTo>
                  <a:cubicBezTo>
                    <a:pt x="259" y="74"/>
                    <a:pt x="254" y="69"/>
                    <a:pt x="254" y="64"/>
                  </a:cubicBezTo>
                  <a:cubicBezTo>
                    <a:pt x="254" y="58"/>
                    <a:pt x="259" y="53"/>
                    <a:pt x="264" y="53"/>
                  </a:cubicBezTo>
                  <a:close/>
                  <a:moveTo>
                    <a:pt x="95" y="80"/>
                  </a:moveTo>
                  <a:cubicBezTo>
                    <a:pt x="101" y="80"/>
                    <a:pt x="106" y="85"/>
                    <a:pt x="106" y="91"/>
                  </a:cubicBezTo>
                  <a:cubicBezTo>
                    <a:pt x="106" y="96"/>
                    <a:pt x="101" y="101"/>
                    <a:pt x="95" y="101"/>
                  </a:cubicBezTo>
                  <a:cubicBezTo>
                    <a:pt x="90" y="101"/>
                    <a:pt x="85" y="96"/>
                    <a:pt x="85" y="91"/>
                  </a:cubicBezTo>
                  <a:cubicBezTo>
                    <a:pt x="85" y="85"/>
                    <a:pt x="90" y="80"/>
                    <a:pt x="95" y="80"/>
                  </a:cubicBezTo>
                  <a:close/>
                  <a:moveTo>
                    <a:pt x="123" y="80"/>
                  </a:moveTo>
                  <a:cubicBezTo>
                    <a:pt x="129" y="80"/>
                    <a:pt x="134" y="85"/>
                    <a:pt x="134" y="91"/>
                  </a:cubicBezTo>
                  <a:cubicBezTo>
                    <a:pt x="134" y="96"/>
                    <a:pt x="129" y="101"/>
                    <a:pt x="123" y="101"/>
                  </a:cubicBezTo>
                  <a:cubicBezTo>
                    <a:pt x="118" y="101"/>
                    <a:pt x="113" y="96"/>
                    <a:pt x="113" y="91"/>
                  </a:cubicBezTo>
                  <a:cubicBezTo>
                    <a:pt x="113" y="85"/>
                    <a:pt x="118" y="80"/>
                    <a:pt x="123" y="80"/>
                  </a:cubicBezTo>
                  <a:close/>
                  <a:moveTo>
                    <a:pt x="152" y="80"/>
                  </a:moveTo>
                  <a:cubicBezTo>
                    <a:pt x="157" y="80"/>
                    <a:pt x="162" y="85"/>
                    <a:pt x="162" y="91"/>
                  </a:cubicBezTo>
                  <a:cubicBezTo>
                    <a:pt x="162" y="96"/>
                    <a:pt x="157" y="101"/>
                    <a:pt x="152" y="101"/>
                  </a:cubicBezTo>
                  <a:cubicBezTo>
                    <a:pt x="146" y="101"/>
                    <a:pt x="141" y="96"/>
                    <a:pt x="141" y="91"/>
                  </a:cubicBezTo>
                  <a:cubicBezTo>
                    <a:pt x="141" y="85"/>
                    <a:pt x="146" y="80"/>
                    <a:pt x="152" y="80"/>
                  </a:cubicBezTo>
                  <a:close/>
                  <a:moveTo>
                    <a:pt x="180" y="80"/>
                  </a:moveTo>
                  <a:cubicBezTo>
                    <a:pt x="186" y="80"/>
                    <a:pt x="190" y="85"/>
                    <a:pt x="190" y="91"/>
                  </a:cubicBezTo>
                  <a:cubicBezTo>
                    <a:pt x="190" y="96"/>
                    <a:pt x="186" y="101"/>
                    <a:pt x="180" y="101"/>
                  </a:cubicBezTo>
                  <a:cubicBezTo>
                    <a:pt x="174" y="101"/>
                    <a:pt x="169" y="96"/>
                    <a:pt x="169" y="91"/>
                  </a:cubicBezTo>
                  <a:cubicBezTo>
                    <a:pt x="169" y="85"/>
                    <a:pt x="174" y="80"/>
                    <a:pt x="180" y="80"/>
                  </a:cubicBezTo>
                  <a:close/>
                  <a:moveTo>
                    <a:pt x="180" y="107"/>
                  </a:moveTo>
                  <a:cubicBezTo>
                    <a:pt x="186" y="107"/>
                    <a:pt x="190" y="112"/>
                    <a:pt x="190" y="117"/>
                  </a:cubicBezTo>
                  <a:cubicBezTo>
                    <a:pt x="190" y="123"/>
                    <a:pt x="186" y="128"/>
                    <a:pt x="180" y="128"/>
                  </a:cubicBezTo>
                  <a:cubicBezTo>
                    <a:pt x="174" y="128"/>
                    <a:pt x="169" y="123"/>
                    <a:pt x="169" y="117"/>
                  </a:cubicBezTo>
                  <a:cubicBezTo>
                    <a:pt x="169" y="112"/>
                    <a:pt x="174" y="107"/>
                    <a:pt x="180" y="107"/>
                  </a:cubicBezTo>
                  <a:close/>
                  <a:moveTo>
                    <a:pt x="208" y="107"/>
                  </a:moveTo>
                  <a:cubicBezTo>
                    <a:pt x="214" y="107"/>
                    <a:pt x="218" y="112"/>
                    <a:pt x="218" y="117"/>
                  </a:cubicBezTo>
                  <a:cubicBezTo>
                    <a:pt x="218" y="123"/>
                    <a:pt x="214" y="128"/>
                    <a:pt x="208" y="128"/>
                  </a:cubicBezTo>
                  <a:cubicBezTo>
                    <a:pt x="202" y="128"/>
                    <a:pt x="198" y="123"/>
                    <a:pt x="198" y="117"/>
                  </a:cubicBezTo>
                  <a:cubicBezTo>
                    <a:pt x="198" y="112"/>
                    <a:pt x="202" y="107"/>
                    <a:pt x="208" y="107"/>
                  </a:cubicBezTo>
                  <a:close/>
                  <a:moveTo>
                    <a:pt x="208" y="134"/>
                  </a:moveTo>
                  <a:cubicBezTo>
                    <a:pt x="214" y="134"/>
                    <a:pt x="218" y="138"/>
                    <a:pt x="218" y="144"/>
                  </a:cubicBezTo>
                  <a:cubicBezTo>
                    <a:pt x="218" y="150"/>
                    <a:pt x="214" y="155"/>
                    <a:pt x="208" y="155"/>
                  </a:cubicBezTo>
                  <a:cubicBezTo>
                    <a:pt x="202" y="155"/>
                    <a:pt x="198" y="150"/>
                    <a:pt x="198" y="144"/>
                  </a:cubicBezTo>
                  <a:cubicBezTo>
                    <a:pt x="198" y="138"/>
                    <a:pt x="202" y="134"/>
                    <a:pt x="208" y="134"/>
                  </a:cubicBezTo>
                  <a:close/>
                  <a:moveTo>
                    <a:pt x="293" y="107"/>
                  </a:moveTo>
                  <a:cubicBezTo>
                    <a:pt x="298" y="107"/>
                    <a:pt x="303" y="112"/>
                    <a:pt x="303" y="117"/>
                  </a:cubicBezTo>
                  <a:cubicBezTo>
                    <a:pt x="303" y="123"/>
                    <a:pt x="298" y="128"/>
                    <a:pt x="293" y="128"/>
                  </a:cubicBezTo>
                  <a:cubicBezTo>
                    <a:pt x="287" y="128"/>
                    <a:pt x="282" y="123"/>
                    <a:pt x="282" y="117"/>
                  </a:cubicBezTo>
                  <a:cubicBezTo>
                    <a:pt x="282" y="112"/>
                    <a:pt x="287" y="107"/>
                    <a:pt x="293" y="107"/>
                  </a:cubicBezTo>
                  <a:close/>
                  <a:moveTo>
                    <a:pt x="264" y="134"/>
                  </a:moveTo>
                  <a:cubicBezTo>
                    <a:pt x="270" y="134"/>
                    <a:pt x="275" y="138"/>
                    <a:pt x="275" y="144"/>
                  </a:cubicBezTo>
                  <a:cubicBezTo>
                    <a:pt x="275" y="150"/>
                    <a:pt x="270" y="155"/>
                    <a:pt x="264" y="155"/>
                  </a:cubicBezTo>
                  <a:cubicBezTo>
                    <a:pt x="259" y="155"/>
                    <a:pt x="254" y="150"/>
                    <a:pt x="254" y="144"/>
                  </a:cubicBezTo>
                  <a:cubicBezTo>
                    <a:pt x="254" y="138"/>
                    <a:pt x="259" y="134"/>
                    <a:pt x="264" y="134"/>
                  </a:cubicBezTo>
                  <a:close/>
                  <a:moveTo>
                    <a:pt x="293" y="134"/>
                  </a:moveTo>
                  <a:cubicBezTo>
                    <a:pt x="298" y="134"/>
                    <a:pt x="303" y="138"/>
                    <a:pt x="303" y="144"/>
                  </a:cubicBezTo>
                  <a:cubicBezTo>
                    <a:pt x="303" y="150"/>
                    <a:pt x="298" y="155"/>
                    <a:pt x="293" y="155"/>
                  </a:cubicBezTo>
                  <a:cubicBezTo>
                    <a:pt x="287" y="155"/>
                    <a:pt x="282" y="150"/>
                    <a:pt x="282" y="144"/>
                  </a:cubicBezTo>
                  <a:cubicBezTo>
                    <a:pt x="282" y="138"/>
                    <a:pt x="287" y="134"/>
                    <a:pt x="293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8"/>
                    <a:pt x="331" y="144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4"/>
                  </a:cubicBezTo>
                  <a:cubicBezTo>
                    <a:pt x="310" y="138"/>
                    <a:pt x="315" y="134"/>
                    <a:pt x="321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8"/>
                    <a:pt x="359" y="144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4"/>
                  </a:cubicBezTo>
                  <a:cubicBezTo>
                    <a:pt x="339" y="138"/>
                    <a:pt x="343" y="134"/>
                    <a:pt x="349" y="134"/>
                  </a:cubicBezTo>
                  <a:close/>
                  <a:moveTo>
                    <a:pt x="236" y="161"/>
                  </a:moveTo>
                  <a:cubicBezTo>
                    <a:pt x="242" y="161"/>
                    <a:pt x="247" y="165"/>
                    <a:pt x="247" y="171"/>
                  </a:cubicBezTo>
                  <a:cubicBezTo>
                    <a:pt x="247" y="177"/>
                    <a:pt x="242" y="181"/>
                    <a:pt x="236" y="181"/>
                  </a:cubicBezTo>
                  <a:cubicBezTo>
                    <a:pt x="230" y="181"/>
                    <a:pt x="226" y="177"/>
                    <a:pt x="226" y="171"/>
                  </a:cubicBezTo>
                  <a:cubicBezTo>
                    <a:pt x="226" y="165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70" y="161"/>
                    <a:pt x="275" y="165"/>
                    <a:pt x="275" y="171"/>
                  </a:cubicBezTo>
                  <a:cubicBezTo>
                    <a:pt x="275" y="177"/>
                    <a:pt x="270" y="181"/>
                    <a:pt x="264" y="181"/>
                  </a:cubicBezTo>
                  <a:cubicBezTo>
                    <a:pt x="259" y="181"/>
                    <a:pt x="254" y="177"/>
                    <a:pt x="254" y="171"/>
                  </a:cubicBezTo>
                  <a:cubicBezTo>
                    <a:pt x="254" y="165"/>
                    <a:pt x="259" y="161"/>
                    <a:pt x="264" y="161"/>
                  </a:cubicBezTo>
                  <a:close/>
                  <a:moveTo>
                    <a:pt x="293" y="161"/>
                  </a:moveTo>
                  <a:cubicBezTo>
                    <a:pt x="298" y="161"/>
                    <a:pt x="303" y="165"/>
                    <a:pt x="303" y="171"/>
                  </a:cubicBezTo>
                  <a:cubicBezTo>
                    <a:pt x="303" y="177"/>
                    <a:pt x="298" y="181"/>
                    <a:pt x="293" y="181"/>
                  </a:cubicBezTo>
                  <a:cubicBezTo>
                    <a:pt x="287" y="181"/>
                    <a:pt x="282" y="177"/>
                    <a:pt x="282" y="171"/>
                  </a:cubicBezTo>
                  <a:cubicBezTo>
                    <a:pt x="282" y="165"/>
                    <a:pt x="287" y="161"/>
                    <a:pt x="293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5"/>
                    <a:pt x="331" y="171"/>
                  </a:cubicBezTo>
                  <a:cubicBezTo>
                    <a:pt x="331" y="177"/>
                    <a:pt x="326" y="181"/>
                    <a:pt x="321" y="181"/>
                  </a:cubicBezTo>
                  <a:cubicBezTo>
                    <a:pt x="315" y="181"/>
                    <a:pt x="310" y="177"/>
                    <a:pt x="310" y="171"/>
                  </a:cubicBezTo>
                  <a:cubicBezTo>
                    <a:pt x="310" y="165"/>
                    <a:pt x="315" y="161"/>
                    <a:pt x="321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5"/>
                    <a:pt x="359" y="171"/>
                  </a:cubicBezTo>
                  <a:cubicBezTo>
                    <a:pt x="359" y="177"/>
                    <a:pt x="355" y="181"/>
                    <a:pt x="349" y="181"/>
                  </a:cubicBezTo>
                  <a:cubicBezTo>
                    <a:pt x="343" y="181"/>
                    <a:pt x="339" y="177"/>
                    <a:pt x="339" y="171"/>
                  </a:cubicBezTo>
                  <a:cubicBezTo>
                    <a:pt x="339" y="165"/>
                    <a:pt x="343" y="161"/>
                    <a:pt x="349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5"/>
                    <a:pt x="387" y="171"/>
                  </a:cubicBezTo>
                  <a:cubicBezTo>
                    <a:pt x="387" y="177"/>
                    <a:pt x="383" y="181"/>
                    <a:pt x="377" y="181"/>
                  </a:cubicBezTo>
                  <a:cubicBezTo>
                    <a:pt x="371" y="181"/>
                    <a:pt x="367" y="177"/>
                    <a:pt x="367" y="171"/>
                  </a:cubicBezTo>
                  <a:cubicBezTo>
                    <a:pt x="367" y="165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1" y="161"/>
                    <a:pt x="416" y="165"/>
                    <a:pt x="416" y="171"/>
                  </a:cubicBezTo>
                  <a:cubicBezTo>
                    <a:pt x="416" y="177"/>
                    <a:pt x="411" y="181"/>
                    <a:pt x="405" y="181"/>
                  </a:cubicBezTo>
                  <a:cubicBezTo>
                    <a:pt x="400" y="181"/>
                    <a:pt x="395" y="177"/>
                    <a:pt x="395" y="171"/>
                  </a:cubicBezTo>
                  <a:cubicBezTo>
                    <a:pt x="395" y="165"/>
                    <a:pt x="400" y="161"/>
                    <a:pt x="405" y="161"/>
                  </a:cubicBezTo>
                  <a:close/>
                  <a:moveTo>
                    <a:pt x="208" y="187"/>
                  </a:moveTo>
                  <a:cubicBezTo>
                    <a:pt x="214" y="187"/>
                    <a:pt x="218" y="192"/>
                    <a:pt x="218" y="198"/>
                  </a:cubicBezTo>
                  <a:cubicBezTo>
                    <a:pt x="218" y="204"/>
                    <a:pt x="214" y="208"/>
                    <a:pt x="208" y="208"/>
                  </a:cubicBezTo>
                  <a:cubicBezTo>
                    <a:pt x="202" y="208"/>
                    <a:pt x="198" y="204"/>
                    <a:pt x="198" y="198"/>
                  </a:cubicBezTo>
                  <a:cubicBezTo>
                    <a:pt x="198" y="192"/>
                    <a:pt x="202" y="187"/>
                    <a:pt x="208" y="187"/>
                  </a:cubicBezTo>
                  <a:close/>
                  <a:moveTo>
                    <a:pt x="236" y="187"/>
                  </a:moveTo>
                  <a:cubicBezTo>
                    <a:pt x="242" y="187"/>
                    <a:pt x="247" y="192"/>
                    <a:pt x="247" y="198"/>
                  </a:cubicBezTo>
                  <a:cubicBezTo>
                    <a:pt x="247" y="204"/>
                    <a:pt x="242" y="208"/>
                    <a:pt x="236" y="208"/>
                  </a:cubicBezTo>
                  <a:cubicBezTo>
                    <a:pt x="230" y="208"/>
                    <a:pt x="226" y="204"/>
                    <a:pt x="226" y="198"/>
                  </a:cubicBezTo>
                  <a:cubicBezTo>
                    <a:pt x="226" y="192"/>
                    <a:pt x="230" y="187"/>
                    <a:pt x="236" y="187"/>
                  </a:cubicBezTo>
                  <a:close/>
                  <a:moveTo>
                    <a:pt x="264" y="187"/>
                  </a:moveTo>
                  <a:cubicBezTo>
                    <a:pt x="270" y="187"/>
                    <a:pt x="275" y="192"/>
                    <a:pt x="275" y="198"/>
                  </a:cubicBezTo>
                  <a:cubicBezTo>
                    <a:pt x="275" y="204"/>
                    <a:pt x="270" y="208"/>
                    <a:pt x="264" y="208"/>
                  </a:cubicBezTo>
                  <a:cubicBezTo>
                    <a:pt x="259" y="208"/>
                    <a:pt x="254" y="204"/>
                    <a:pt x="254" y="198"/>
                  </a:cubicBezTo>
                  <a:cubicBezTo>
                    <a:pt x="254" y="192"/>
                    <a:pt x="259" y="187"/>
                    <a:pt x="264" y="187"/>
                  </a:cubicBezTo>
                  <a:close/>
                  <a:moveTo>
                    <a:pt x="293" y="187"/>
                  </a:moveTo>
                  <a:cubicBezTo>
                    <a:pt x="298" y="187"/>
                    <a:pt x="303" y="192"/>
                    <a:pt x="303" y="198"/>
                  </a:cubicBezTo>
                  <a:cubicBezTo>
                    <a:pt x="303" y="204"/>
                    <a:pt x="298" y="208"/>
                    <a:pt x="293" y="208"/>
                  </a:cubicBezTo>
                  <a:cubicBezTo>
                    <a:pt x="287" y="208"/>
                    <a:pt x="282" y="204"/>
                    <a:pt x="282" y="198"/>
                  </a:cubicBezTo>
                  <a:cubicBezTo>
                    <a:pt x="282" y="192"/>
                    <a:pt x="287" y="187"/>
                    <a:pt x="293" y="187"/>
                  </a:cubicBezTo>
                  <a:close/>
                  <a:moveTo>
                    <a:pt x="321" y="187"/>
                  </a:moveTo>
                  <a:cubicBezTo>
                    <a:pt x="326" y="187"/>
                    <a:pt x="331" y="192"/>
                    <a:pt x="331" y="198"/>
                  </a:cubicBezTo>
                  <a:cubicBezTo>
                    <a:pt x="331" y="204"/>
                    <a:pt x="326" y="208"/>
                    <a:pt x="321" y="208"/>
                  </a:cubicBezTo>
                  <a:cubicBezTo>
                    <a:pt x="315" y="208"/>
                    <a:pt x="310" y="204"/>
                    <a:pt x="310" y="198"/>
                  </a:cubicBezTo>
                  <a:cubicBezTo>
                    <a:pt x="310" y="192"/>
                    <a:pt x="315" y="187"/>
                    <a:pt x="321" y="187"/>
                  </a:cubicBezTo>
                  <a:close/>
                  <a:moveTo>
                    <a:pt x="349" y="187"/>
                  </a:moveTo>
                  <a:cubicBezTo>
                    <a:pt x="355" y="187"/>
                    <a:pt x="359" y="192"/>
                    <a:pt x="359" y="198"/>
                  </a:cubicBezTo>
                  <a:cubicBezTo>
                    <a:pt x="359" y="204"/>
                    <a:pt x="355" y="208"/>
                    <a:pt x="349" y="208"/>
                  </a:cubicBezTo>
                  <a:cubicBezTo>
                    <a:pt x="343" y="208"/>
                    <a:pt x="339" y="204"/>
                    <a:pt x="339" y="198"/>
                  </a:cubicBezTo>
                  <a:cubicBezTo>
                    <a:pt x="339" y="192"/>
                    <a:pt x="343" y="187"/>
                    <a:pt x="349" y="187"/>
                  </a:cubicBezTo>
                  <a:close/>
                  <a:moveTo>
                    <a:pt x="377" y="187"/>
                  </a:moveTo>
                  <a:cubicBezTo>
                    <a:pt x="383" y="187"/>
                    <a:pt x="387" y="192"/>
                    <a:pt x="387" y="198"/>
                  </a:cubicBezTo>
                  <a:cubicBezTo>
                    <a:pt x="387" y="204"/>
                    <a:pt x="383" y="208"/>
                    <a:pt x="377" y="208"/>
                  </a:cubicBezTo>
                  <a:cubicBezTo>
                    <a:pt x="371" y="208"/>
                    <a:pt x="367" y="204"/>
                    <a:pt x="367" y="198"/>
                  </a:cubicBezTo>
                  <a:cubicBezTo>
                    <a:pt x="367" y="192"/>
                    <a:pt x="371" y="187"/>
                    <a:pt x="377" y="187"/>
                  </a:cubicBezTo>
                  <a:close/>
                  <a:moveTo>
                    <a:pt x="405" y="187"/>
                  </a:moveTo>
                  <a:cubicBezTo>
                    <a:pt x="411" y="187"/>
                    <a:pt x="416" y="192"/>
                    <a:pt x="416" y="198"/>
                  </a:cubicBezTo>
                  <a:cubicBezTo>
                    <a:pt x="416" y="204"/>
                    <a:pt x="411" y="208"/>
                    <a:pt x="405" y="208"/>
                  </a:cubicBezTo>
                  <a:cubicBezTo>
                    <a:pt x="400" y="208"/>
                    <a:pt x="395" y="204"/>
                    <a:pt x="395" y="198"/>
                  </a:cubicBezTo>
                  <a:cubicBezTo>
                    <a:pt x="395" y="192"/>
                    <a:pt x="400" y="187"/>
                    <a:pt x="405" y="187"/>
                  </a:cubicBezTo>
                  <a:close/>
                  <a:moveTo>
                    <a:pt x="434" y="187"/>
                  </a:moveTo>
                  <a:cubicBezTo>
                    <a:pt x="439" y="187"/>
                    <a:pt x="444" y="192"/>
                    <a:pt x="444" y="198"/>
                  </a:cubicBezTo>
                  <a:cubicBezTo>
                    <a:pt x="444" y="204"/>
                    <a:pt x="439" y="208"/>
                    <a:pt x="434" y="208"/>
                  </a:cubicBezTo>
                  <a:cubicBezTo>
                    <a:pt x="428" y="208"/>
                    <a:pt x="423" y="204"/>
                    <a:pt x="423" y="198"/>
                  </a:cubicBezTo>
                  <a:cubicBezTo>
                    <a:pt x="423" y="192"/>
                    <a:pt x="428" y="187"/>
                    <a:pt x="434" y="187"/>
                  </a:cubicBezTo>
                  <a:close/>
                  <a:moveTo>
                    <a:pt x="208" y="214"/>
                  </a:moveTo>
                  <a:cubicBezTo>
                    <a:pt x="214" y="214"/>
                    <a:pt x="218" y="219"/>
                    <a:pt x="218" y="225"/>
                  </a:cubicBezTo>
                  <a:cubicBezTo>
                    <a:pt x="218" y="230"/>
                    <a:pt x="214" y="235"/>
                    <a:pt x="208" y="235"/>
                  </a:cubicBezTo>
                  <a:cubicBezTo>
                    <a:pt x="202" y="235"/>
                    <a:pt x="198" y="230"/>
                    <a:pt x="198" y="225"/>
                  </a:cubicBezTo>
                  <a:cubicBezTo>
                    <a:pt x="198" y="219"/>
                    <a:pt x="202" y="214"/>
                    <a:pt x="208" y="214"/>
                  </a:cubicBezTo>
                  <a:close/>
                  <a:moveTo>
                    <a:pt x="236" y="214"/>
                  </a:moveTo>
                  <a:cubicBezTo>
                    <a:pt x="242" y="214"/>
                    <a:pt x="247" y="219"/>
                    <a:pt x="247" y="225"/>
                  </a:cubicBezTo>
                  <a:cubicBezTo>
                    <a:pt x="247" y="230"/>
                    <a:pt x="242" y="235"/>
                    <a:pt x="236" y="235"/>
                  </a:cubicBezTo>
                  <a:cubicBezTo>
                    <a:pt x="230" y="235"/>
                    <a:pt x="226" y="230"/>
                    <a:pt x="226" y="225"/>
                  </a:cubicBezTo>
                  <a:cubicBezTo>
                    <a:pt x="226" y="219"/>
                    <a:pt x="230" y="214"/>
                    <a:pt x="236" y="214"/>
                  </a:cubicBezTo>
                  <a:close/>
                  <a:moveTo>
                    <a:pt x="264" y="214"/>
                  </a:moveTo>
                  <a:cubicBezTo>
                    <a:pt x="270" y="214"/>
                    <a:pt x="275" y="219"/>
                    <a:pt x="275" y="225"/>
                  </a:cubicBezTo>
                  <a:cubicBezTo>
                    <a:pt x="275" y="230"/>
                    <a:pt x="270" y="235"/>
                    <a:pt x="264" y="235"/>
                  </a:cubicBezTo>
                  <a:cubicBezTo>
                    <a:pt x="259" y="235"/>
                    <a:pt x="254" y="230"/>
                    <a:pt x="254" y="225"/>
                  </a:cubicBezTo>
                  <a:cubicBezTo>
                    <a:pt x="254" y="219"/>
                    <a:pt x="259" y="214"/>
                    <a:pt x="264" y="214"/>
                  </a:cubicBezTo>
                  <a:close/>
                  <a:moveTo>
                    <a:pt x="293" y="214"/>
                  </a:moveTo>
                  <a:cubicBezTo>
                    <a:pt x="298" y="214"/>
                    <a:pt x="303" y="219"/>
                    <a:pt x="303" y="225"/>
                  </a:cubicBezTo>
                  <a:cubicBezTo>
                    <a:pt x="303" y="230"/>
                    <a:pt x="298" y="235"/>
                    <a:pt x="293" y="235"/>
                  </a:cubicBezTo>
                  <a:cubicBezTo>
                    <a:pt x="287" y="235"/>
                    <a:pt x="282" y="230"/>
                    <a:pt x="282" y="225"/>
                  </a:cubicBezTo>
                  <a:cubicBezTo>
                    <a:pt x="282" y="219"/>
                    <a:pt x="287" y="214"/>
                    <a:pt x="293" y="214"/>
                  </a:cubicBezTo>
                  <a:close/>
                  <a:moveTo>
                    <a:pt x="321" y="214"/>
                  </a:moveTo>
                  <a:cubicBezTo>
                    <a:pt x="326" y="214"/>
                    <a:pt x="331" y="219"/>
                    <a:pt x="331" y="225"/>
                  </a:cubicBezTo>
                  <a:cubicBezTo>
                    <a:pt x="331" y="230"/>
                    <a:pt x="326" y="235"/>
                    <a:pt x="321" y="235"/>
                  </a:cubicBezTo>
                  <a:cubicBezTo>
                    <a:pt x="315" y="235"/>
                    <a:pt x="310" y="230"/>
                    <a:pt x="310" y="225"/>
                  </a:cubicBezTo>
                  <a:cubicBezTo>
                    <a:pt x="310" y="219"/>
                    <a:pt x="315" y="214"/>
                    <a:pt x="321" y="214"/>
                  </a:cubicBezTo>
                  <a:close/>
                  <a:moveTo>
                    <a:pt x="349" y="214"/>
                  </a:moveTo>
                  <a:cubicBezTo>
                    <a:pt x="355" y="214"/>
                    <a:pt x="359" y="219"/>
                    <a:pt x="359" y="225"/>
                  </a:cubicBezTo>
                  <a:cubicBezTo>
                    <a:pt x="359" y="230"/>
                    <a:pt x="355" y="235"/>
                    <a:pt x="349" y="235"/>
                  </a:cubicBezTo>
                  <a:cubicBezTo>
                    <a:pt x="343" y="235"/>
                    <a:pt x="339" y="230"/>
                    <a:pt x="339" y="225"/>
                  </a:cubicBezTo>
                  <a:cubicBezTo>
                    <a:pt x="339" y="219"/>
                    <a:pt x="343" y="214"/>
                    <a:pt x="349" y="214"/>
                  </a:cubicBezTo>
                  <a:close/>
                  <a:moveTo>
                    <a:pt x="377" y="214"/>
                  </a:moveTo>
                  <a:cubicBezTo>
                    <a:pt x="383" y="214"/>
                    <a:pt x="387" y="219"/>
                    <a:pt x="387" y="225"/>
                  </a:cubicBezTo>
                  <a:cubicBezTo>
                    <a:pt x="387" y="230"/>
                    <a:pt x="383" y="235"/>
                    <a:pt x="377" y="235"/>
                  </a:cubicBezTo>
                  <a:cubicBezTo>
                    <a:pt x="371" y="235"/>
                    <a:pt x="367" y="230"/>
                    <a:pt x="367" y="225"/>
                  </a:cubicBezTo>
                  <a:cubicBezTo>
                    <a:pt x="367" y="219"/>
                    <a:pt x="371" y="214"/>
                    <a:pt x="377" y="214"/>
                  </a:cubicBezTo>
                  <a:close/>
                  <a:moveTo>
                    <a:pt x="405" y="214"/>
                  </a:moveTo>
                  <a:cubicBezTo>
                    <a:pt x="411" y="214"/>
                    <a:pt x="416" y="219"/>
                    <a:pt x="416" y="225"/>
                  </a:cubicBezTo>
                  <a:cubicBezTo>
                    <a:pt x="416" y="230"/>
                    <a:pt x="411" y="235"/>
                    <a:pt x="405" y="235"/>
                  </a:cubicBezTo>
                  <a:cubicBezTo>
                    <a:pt x="400" y="235"/>
                    <a:pt x="395" y="230"/>
                    <a:pt x="395" y="225"/>
                  </a:cubicBezTo>
                  <a:cubicBezTo>
                    <a:pt x="395" y="219"/>
                    <a:pt x="400" y="214"/>
                    <a:pt x="405" y="214"/>
                  </a:cubicBezTo>
                  <a:close/>
                  <a:moveTo>
                    <a:pt x="434" y="214"/>
                  </a:moveTo>
                  <a:cubicBezTo>
                    <a:pt x="439" y="214"/>
                    <a:pt x="444" y="219"/>
                    <a:pt x="444" y="225"/>
                  </a:cubicBezTo>
                  <a:cubicBezTo>
                    <a:pt x="444" y="230"/>
                    <a:pt x="439" y="235"/>
                    <a:pt x="434" y="235"/>
                  </a:cubicBezTo>
                  <a:cubicBezTo>
                    <a:pt x="428" y="235"/>
                    <a:pt x="423" y="230"/>
                    <a:pt x="423" y="225"/>
                  </a:cubicBezTo>
                  <a:cubicBezTo>
                    <a:pt x="423" y="219"/>
                    <a:pt x="428" y="214"/>
                    <a:pt x="434" y="214"/>
                  </a:cubicBezTo>
                  <a:close/>
                  <a:moveTo>
                    <a:pt x="462" y="214"/>
                  </a:moveTo>
                  <a:cubicBezTo>
                    <a:pt x="467" y="214"/>
                    <a:pt x="472" y="219"/>
                    <a:pt x="472" y="225"/>
                  </a:cubicBezTo>
                  <a:cubicBezTo>
                    <a:pt x="472" y="230"/>
                    <a:pt x="467" y="235"/>
                    <a:pt x="462" y="235"/>
                  </a:cubicBezTo>
                  <a:cubicBezTo>
                    <a:pt x="456" y="235"/>
                    <a:pt x="451" y="230"/>
                    <a:pt x="451" y="225"/>
                  </a:cubicBezTo>
                  <a:cubicBezTo>
                    <a:pt x="451" y="219"/>
                    <a:pt x="456" y="214"/>
                    <a:pt x="462" y="214"/>
                  </a:cubicBezTo>
                  <a:close/>
                  <a:moveTo>
                    <a:pt x="490" y="214"/>
                  </a:moveTo>
                  <a:cubicBezTo>
                    <a:pt x="496" y="214"/>
                    <a:pt x="500" y="219"/>
                    <a:pt x="500" y="225"/>
                  </a:cubicBezTo>
                  <a:cubicBezTo>
                    <a:pt x="500" y="230"/>
                    <a:pt x="496" y="235"/>
                    <a:pt x="490" y="235"/>
                  </a:cubicBezTo>
                  <a:cubicBezTo>
                    <a:pt x="484" y="235"/>
                    <a:pt x="480" y="230"/>
                    <a:pt x="480" y="225"/>
                  </a:cubicBezTo>
                  <a:cubicBezTo>
                    <a:pt x="480" y="219"/>
                    <a:pt x="484" y="214"/>
                    <a:pt x="490" y="214"/>
                  </a:cubicBezTo>
                  <a:close/>
                  <a:moveTo>
                    <a:pt x="236" y="241"/>
                  </a:moveTo>
                  <a:cubicBezTo>
                    <a:pt x="242" y="241"/>
                    <a:pt x="247" y="246"/>
                    <a:pt x="247" y="251"/>
                  </a:cubicBezTo>
                  <a:cubicBezTo>
                    <a:pt x="247" y="257"/>
                    <a:pt x="242" y="262"/>
                    <a:pt x="236" y="262"/>
                  </a:cubicBezTo>
                  <a:cubicBezTo>
                    <a:pt x="230" y="262"/>
                    <a:pt x="226" y="257"/>
                    <a:pt x="226" y="251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1"/>
                  </a:cubicBezTo>
                  <a:cubicBezTo>
                    <a:pt x="275" y="257"/>
                    <a:pt x="270" y="262"/>
                    <a:pt x="264" y="262"/>
                  </a:cubicBezTo>
                  <a:cubicBezTo>
                    <a:pt x="259" y="262"/>
                    <a:pt x="254" y="257"/>
                    <a:pt x="254" y="251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93" y="241"/>
                  </a:moveTo>
                  <a:cubicBezTo>
                    <a:pt x="298" y="241"/>
                    <a:pt x="303" y="246"/>
                    <a:pt x="303" y="251"/>
                  </a:cubicBezTo>
                  <a:cubicBezTo>
                    <a:pt x="303" y="257"/>
                    <a:pt x="298" y="262"/>
                    <a:pt x="293" y="262"/>
                  </a:cubicBezTo>
                  <a:cubicBezTo>
                    <a:pt x="287" y="262"/>
                    <a:pt x="282" y="257"/>
                    <a:pt x="282" y="251"/>
                  </a:cubicBezTo>
                  <a:cubicBezTo>
                    <a:pt x="282" y="246"/>
                    <a:pt x="287" y="241"/>
                    <a:pt x="293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1"/>
                  </a:cubicBezTo>
                  <a:cubicBezTo>
                    <a:pt x="331" y="257"/>
                    <a:pt x="326" y="262"/>
                    <a:pt x="321" y="262"/>
                  </a:cubicBezTo>
                  <a:cubicBezTo>
                    <a:pt x="315" y="262"/>
                    <a:pt x="310" y="257"/>
                    <a:pt x="310" y="251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1"/>
                  </a:cubicBezTo>
                  <a:cubicBezTo>
                    <a:pt x="359" y="257"/>
                    <a:pt x="355" y="262"/>
                    <a:pt x="349" y="262"/>
                  </a:cubicBezTo>
                  <a:cubicBezTo>
                    <a:pt x="343" y="262"/>
                    <a:pt x="339" y="257"/>
                    <a:pt x="339" y="251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1"/>
                  </a:cubicBezTo>
                  <a:cubicBezTo>
                    <a:pt x="387" y="257"/>
                    <a:pt x="383" y="262"/>
                    <a:pt x="377" y="262"/>
                  </a:cubicBezTo>
                  <a:cubicBezTo>
                    <a:pt x="371" y="262"/>
                    <a:pt x="367" y="257"/>
                    <a:pt x="367" y="251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1"/>
                  </a:cubicBezTo>
                  <a:cubicBezTo>
                    <a:pt x="416" y="257"/>
                    <a:pt x="411" y="262"/>
                    <a:pt x="405" y="262"/>
                  </a:cubicBezTo>
                  <a:cubicBezTo>
                    <a:pt x="400" y="262"/>
                    <a:pt x="395" y="257"/>
                    <a:pt x="395" y="251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434" y="241"/>
                  </a:moveTo>
                  <a:cubicBezTo>
                    <a:pt x="439" y="241"/>
                    <a:pt x="444" y="246"/>
                    <a:pt x="444" y="251"/>
                  </a:cubicBezTo>
                  <a:cubicBezTo>
                    <a:pt x="444" y="257"/>
                    <a:pt x="439" y="262"/>
                    <a:pt x="434" y="262"/>
                  </a:cubicBezTo>
                  <a:cubicBezTo>
                    <a:pt x="428" y="262"/>
                    <a:pt x="423" y="257"/>
                    <a:pt x="423" y="251"/>
                  </a:cubicBezTo>
                  <a:cubicBezTo>
                    <a:pt x="423" y="246"/>
                    <a:pt x="428" y="241"/>
                    <a:pt x="434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1"/>
                  </a:cubicBezTo>
                  <a:cubicBezTo>
                    <a:pt x="472" y="257"/>
                    <a:pt x="467" y="262"/>
                    <a:pt x="462" y="262"/>
                  </a:cubicBezTo>
                  <a:cubicBezTo>
                    <a:pt x="456" y="262"/>
                    <a:pt x="451" y="257"/>
                    <a:pt x="451" y="251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1"/>
                  </a:cubicBezTo>
                  <a:cubicBezTo>
                    <a:pt x="500" y="257"/>
                    <a:pt x="496" y="262"/>
                    <a:pt x="490" y="262"/>
                  </a:cubicBezTo>
                  <a:cubicBezTo>
                    <a:pt x="484" y="262"/>
                    <a:pt x="480" y="257"/>
                    <a:pt x="480" y="251"/>
                  </a:cubicBezTo>
                  <a:cubicBezTo>
                    <a:pt x="480" y="246"/>
                    <a:pt x="484" y="241"/>
                    <a:pt x="490" y="241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8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8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93" y="268"/>
                  </a:moveTo>
                  <a:cubicBezTo>
                    <a:pt x="298" y="268"/>
                    <a:pt x="303" y="273"/>
                    <a:pt x="303" y="278"/>
                  </a:cubicBezTo>
                  <a:cubicBezTo>
                    <a:pt x="303" y="284"/>
                    <a:pt x="298" y="289"/>
                    <a:pt x="293" y="289"/>
                  </a:cubicBezTo>
                  <a:cubicBezTo>
                    <a:pt x="287" y="289"/>
                    <a:pt x="282" y="284"/>
                    <a:pt x="282" y="278"/>
                  </a:cubicBezTo>
                  <a:cubicBezTo>
                    <a:pt x="282" y="273"/>
                    <a:pt x="287" y="268"/>
                    <a:pt x="293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8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8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8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8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8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8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8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8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434" y="268"/>
                  </a:moveTo>
                  <a:cubicBezTo>
                    <a:pt x="439" y="268"/>
                    <a:pt x="444" y="273"/>
                    <a:pt x="444" y="278"/>
                  </a:cubicBezTo>
                  <a:cubicBezTo>
                    <a:pt x="444" y="284"/>
                    <a:pt x="439" y="289"/>
                    <a:pt x="434" y="289"/>
                  </a:cubicBezTo>
                  <a:cubicBezTo>
                    <a:pt x="428" y="289"/>
                    <a:pt x="423" y="284"/>
                    <a:pt x="423" y="278"/>
                  </a:cubicBezTo>
                  <a:cubicBezTo>
                    <a:pt x="423" y="273"/>
                    <a:pt x="428" y="268"/>
                    <a:pt x="434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8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8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8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80" y="284"/>
                    <a:pt x="480" y="278"/>
                  </a:cubicBezTo>
                  <a:cubicBezTo>
                    <a:pt x="480" y="273"/>
                    <a:pt x="484" y="268"/>
                    <a:pt x="490" y="268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299"/>
                    <a:pt x="275" y="305"/>
                  </a:cubicBezTo>
                  <a:cubicBezTo>
                    <a:pt x="275" y="311"/>
                    <a:pt x="270" y="315"/>
                    <a:pt x="264" y="315"/>
                  </a:cubicBezTo>
                  <a:cubicBezTo>
                    <a:pt x="259" y="315"/>
                    <a:pt x="254" y="311"/>
                    <a:pt x="254" y="305"/>
                  </a:cubicBezTo>
                  <a:cubicBezTo>
                    <a:pt x="254" y="299"/>
                    <a:pt x="259" y="295"/>
                    <a:pt x="264" y="295"/>
                  </a:cubicBezTo>
                  <a:close/>
                  <a:moveTo>
                    <a:pt x="293" y="295"/>
                  </a:moveTo>
                  <a:cubicBezTo>
                    <a:pt x="298" y="295"/>
                    <a:pt x="303" y="299"/>
                    <a:pt x="303" y="305"/>
                  </a:cubicBezTo>
                  <a:cubicBezTo>
                    <a:pt x="303" y="311"/>
                    <a:pt x="298" y="315"/>
                    <a:pt x="293" y="315"/>
                  </a:cubicBezTo>
                  <a:cubicBezTo>
                    <a:pt x="287" y="315"/>
                    <a:pt x="282" y="311"/>
                    <a:pt x="282" y="305"/>
                  </a:cubicBezTo>
                  <a:cubicBezTo>
                    <a:pt x="282" y="299"/>
                    <a:pt x="287" y="295"/>
                    <a:pt x="293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299"/>
                    <a:pt x="331" y="305"/>
                  </a:cubicBezTo>
                  <a:cubicBezTo>
                    <a:pt x="331" y="311"/>
                    <a:pt x="326" y="315"/>
                    <a:pt x="321" y="315"/>
                  </a:cubicBezTo>
                  <a:cubicBezTo>
                    <a:pt x="315" y="315"/>
                    <a:pt x="310" y="311"/>
                    <a:pt x="310" y="305"/>
                  </a:cubicBezTo>
                  <a:cubicBezTo>
                    <a:pt x="310" y="299"/>
                    <a:pt x="315" y="295"/>
                    <a:pt x="321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299"/>
                    <a:pt x="359" y="305"/>
                  </a:cubicBezTo>
                  <a:cubicBezTo>
                    <a:pt x="359" y="311"/>
                    <a:pt x="355" y="315"/>
                    <a:pt x="349" y="315"/>
                  </a:cubicBezTo>
                  <a:cubicBezTo>
                    <a:pt x="343" y="315"/>
                    <a:pt x="339" y="311"/>
                    <a:pt x="339" y="305"/>
                  </a:cubicBezTo>
                  <a:cubicBezTo>
                    <a:pt x="339" y="299"/>
                    <a:pt x="343" y="295"/>
                    <a:pt x="349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299"/>
                    <a:pt x="387" y="305"/>
                  </a:cubicBezTo>
                  <a:cubicBezTo>
                    <a:pt x="387" y="311"/>
                    <a:pt x="383" y="315"/>
                    <a:pt x="377" y="315"/>
                  </a:cubicBezTo>
                  <a:cubicBezTo>
                    <a:pt x="371" y="315"/>
                    <a:pt x="367" y="311"/>
                    <a:pt x="367" y="305"/>
                  </a:cubicBezTo>
                  <a:cubicBezTo>
                    <a:pt x="367" y="299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299"/>
                    <a:pt x="416" y="305"/>
                  </a:cubicBezTo>
                  <a:cubicBezTo>
                    <a:pt x="416" y="311"/>
                    <a:pt x="411" y="315"/>
                    <a:pt x="405" y="315"/>
                  </a:cubicBezTo>
                  <a:cubicBezTo>
                    <a:pt x="400" y="315"/>
                    <a:pt x="395" y="311"/>
                    <a:pt x="395" y="305"/>
                  </a:cubicBezTo>
                  <a:cubicBezTo>
                    <a:pt x="395" y="299"/>
                    <a:pt x="400" y="295"/>
                    <a:pt x="405" y="295"/>
                  </a:cubicBezTo>
                  <a:close/>
                  <a:moveTo>
                    <a:pt x="434" y="295"/>
                  </a:moveTo>
                  <a:cubicBezTo>
                    <a:pt x="439" y="295"/>
                    <a:pt x="444" y="299"/>
                    <a:pt x="444" y="305"/>
                  </a:cubicBezTo>
                  <a:cubicBezTo>
                    <a:pt x="444" y="311"/>
                    <a:pt x="439" y="315"/>
                    <a:pt x="434" y="315"/>
                  </a:cubicBezTo>
                  <a:cubicBezTo>
                    <a:pt x="428" y="315"/>
                    <a:pt x="423" y="311"/>
                    <a:pt x="423" y="305"/>
                  </a:cubicBezTo>
                  <a:cubicBezTo>
                    <a:pt x="423" y="299"/>
                    <a:pt x="428" y="295"/>
                    <a:pt x="434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299"/>
                    <a:pt x="472" y="305"/>
                  </a:cubicBezTo>
                  <a:cubicBezTo>
                    <a:pt x="472" y="311"/>
                    <a:pt x="467" y="315"/>
                    <a:pt x="462" y="315"/>
                  </a:cubicBezTo>
                  <a:cubicBezTo>
                    <a:pt x="456" y="315"/>
                    <a:pt x="451" y="311"/>
                    <a:pt x="451" y="305"/>
                  </a:cubicBezTo>
                  <a:cubicBezTo>
                    <a:pt x="451" y="299"/>
                    <a:pt x="456" y="295"/>
                    <a:pt x="462" y="295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6"/>
                    <a:pt x="275" y="332"/>
                  </a:cubicBezTo>
                  <a:cubicBezTo>
                    <a:pt x="275" y="338"/>
                    <a:pt x="270" y="342"/>
                    <a:pt x="264" y="342"/>
                  </a:cubicBezTo>
                  <a:cubicBezTo>
                    <a:pt x="259" y="342"/>
                    <a:pt x="254" y="338"/>
                    <a:pt x="254" y="332"/>
                  </a:cubicBezTo>
                  <a:cubicBezTo>
                    <a:pt x="254" y="326"/>
                    <a:pt x="259" y="322"/>
                    <a:pt x="264" y="322"/>
                  </a:cubicBezTo>
                  <a:close/>
                  <a:moveTo>
                    <a:pt x="293" y="322"/>
                  </a:moveTo>
                  <a:cubicBezTo>
                    <a:pt x="298" y="322"/>
                    <a:pt x="303" y="326"/>
                    <a:pt x="303" y="332"/>
                  </a:cubicBezTo>
                  <a:cubicBezTo>
                    <a:pt x="303" y="338"/>
                    <a:pt x="298" y="342"/>
                    <a:pt x="293" y="342"/>
                  </a:cubicBezTo>
                  <a:cubicBezTo>
                    <a:pt x="287" y="342"/>
                    <a:pt x="282" y="338"/>
                    <a:pt x="282" y="332"/>
                  </a:cubicBezTo>
                  <a:cubicBezTo>
                    <a:pt x="282" y="326"/>
                    <a:pt x="287" y="322"/>
                    <a:pt x="293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6"/>
                    <a:pt x="331" y="332"/>
                  </a:cubicBezTo>
                  <a:cubicBezTo>
                    <a:pt x="331" y="338"/>
                    <a:pt x="326" y="342"/>
                    <a:pt x="321" y="342"/>
                  </a:cubicBezTo>
                  <a:cubicBezTo>
                    <a:pt x="315" y="342"/>
                    <a:pt x="310" y="338"/>
                    <a:pt x="310" y="332"/>
                  </a:cubicBezTo>
                  <a:cubicBezTo>
                    <a:pt x="310" y="326"/>
                    <a:pt x="315" y="322"/>
                    <a:pt x="321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6"/>
                    <a:pt x="359" y="332"/>
                  </a:cubicBezTo>
                  <a:cubicBezTo>
                    <a:pt x="359" y="338"/>
                    <a:pt x="355" y="342"/>
                    <a:pt x="349" y="342"/>
                  </a:cubicBezTo>
                  <a:cubicBezTo>
                    <a:pt x="343" y="342"/>
                    <a:pt x="339" y="338"/>
                    <a:pt x="339" y="332"/>
                  </a:cubicBezTo>
                  <a:cubicBezTo>
                    <a:pt x="339" y="326"/>
                    <a:pt x="343" y="322"/>
                    <a:pt x="349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6"/>
                    <a:pt x="387" y="332"/>
                  </a:cubicBezTo>
                  <a:cubicBezTo>
                    <a:pt x="387" y="338"/>
                    <a:pt x="383" y="342"/>
                    <a:pt x="377" y="342"/>
                  </a:cubicBezTo>
                  <a:cubicBezTo>
                    <a:pt x="371" y="342"/>
                    <a:pt x="367" y="338"/>
                    <a:pt x="367" y="332"/>
                  </a:cubicBezTo>
                  <a:cubicBezTo>
                    <a:pt x="367" y="326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6"/>
                    <a:pt x="416" y="332"/>
                  </a:cubicBezTo>
                  <a:cubicBezTo>
                    <a:pt x="416" y="338"/>
                    <a:pt x="411" y="342"/>
                    <a:pt x="405" y="342"/>
                  </a:cubicBezTo>
                  <a:cubicBezTo>
                    <a:pt x="400" y="342"/>
                    <a:pt x="395" y="338"/>
                    <a:pt x="395" y="332"/>
                  </a:cubicBezTo>
                  <a:cubicBezTo>
                    <a:pt x="395" y="326"/>
                    <a:pt x="400" y="322"/>
                    <a:pt x="405" y="322"/>
                  </a:cubicBezTo>
                  <a:close/>
                  <a:moveTo>
                    <a:pt x="434" y="322"/>
                  </a:moveTo>
                  <a:cubicBezTo>
                    <a:pt x="439" y="322"/>
                    <a:pt x="444" y="326"/>
                    <a:pt x="444" y="332"/>
                  </a:cubicBezTo>
                  <a:cubicBezTo>
                    <a:pt x="444" y="338"/>
                    <a:pt x="439" y="342"/>
                    <a:pt x="434" y="342"/>
                  </a:cubicBezTo>
                  <a:cubicBezTo>
                    <a:pt x="428" y="342"/>
                    <a:pt x="423" y="338"/>
                    <a:pt x="423" y="332"/>
                  </a:cubicBezTo>
                  <a:cubicBezTo>
                    <a:pt x="423" y="326"/>
                    <a:pt x="428" y="322"/>
                    <a:pt x="434" y="322"/>
                  </a:cubicBezTo>
                  <a:close/>
                  <a:moveTo>
                    <a:pt x="462" y="322"/>
                  </a:moveTo>
                  <a:cubicBezTo>
                    <a:pt x="467" y="322"/>
                    <a:pt x="472" y="326"/>
                    <a:pt x="472" y="332"/>
                  </a:cubicBezTo>
                  <a:cubicBezTo>
                    <a:pt x="472" y="338"/>
                    <a:pt x="467" y="342"/>
                    <a:pt x="462" y="342"/>
                  </a:cubicBezTo>
                  <a:cubicBezTo>
                    <a:pt x="456" y="342"/>
                    <a:pt x="451" y="338"/>
                    <a:pt x="451" y="332"/>
                  </a:cubicBezTo>
                  <a:cubicBezTo>
                    <a:pt x="451" y="326"/>
                    <a:pt x="456" y="322"/>
                    <a:pt x="462" y="322"/>
                  </a:cubicBezTo>
                  <a:close/>
                  <a:moveTo>
                    <a:pt x="264" y="348"/>
                  </a:moveTo>
                  <a:cubicBezTo>
                    <a:pt x="270" y="348"/>
                    <a:pt x="275" y="353"/>
                    <a:pt x="275" y="359"/>
                  </a:cubicBezTo>
                  <a:cubicBezTo>
                    <a:pt x="275" y="364"/>
                    <a:pt x="270" y="369"/>
                    <a:pt x="264" y="369"/>
                  </a:cubicBezTo>
                  <a:cubicBezTo>
                    <a:pt x="259" y="369"/>
                    <a:pt x="254" y="364"/>
                    <a:pt x="254" y="359"/>
                  </a:cubicBezTo>
                  <a:cubicBezTo>
                    <a:pt x="254" y="353"/>
                    <a:pt x="259" y="348"/>
                    <a:pt x="264" y="348"/>
                  </a:cubicBezTo>
                  <a:close/>
                  <a:moveTo>
                    <a:pt x="293" y="348"/>
                  </a:moveTo>
                  <a:cubicBezTo>
                    <a:pt x="298" y="348"/>
                    <a:pt x="303" y="353"/>
                    <a:pt x="303" y="359"/>
                  </a:cubicBezTo>
                  <a:cubicBezTo>
                    <a:pt x="303" y="364"/>
                    <a:pt x="298" y="369"/>
                    <a:pt x="293" y="369"/>
                  </a:cubicBezTo>
                  <a:cubicBezTo>
                    <a:pt x="287" y="369"/>
                    <a:pt x="282" y="364"/>
                    <a:pt x="282" y="359"/>
                  </a:cubicBezTo>
                  <a:cubicBezTo>
                    <a:pt x="282" y="353"/>
                    <a:pt x="287" y="348"/>
                    <a:pt x="293" y="348"/>
                  </a:cubicBezTo>
                  <a:close/>
                  <a:moveTo>
                    <a:pt x="321" y="348"/>
                  </a:moveTo>
                  <a:cubicBezTo>
                    <a:pt x="326" y="348"/>
                    <a:pt x="331" y="353"/>
                    <a:pt x="331" y="359"/>
                  </a:cubicBezTo>
                  <a:cubicBezTo>
                    <a:pt x="331" y="364"/>
                    <a:pt x="326" y="369"/>
                    <a:pt x="321" y="369"/>
                  </a:cubicBezTo>
                  <a:cubicBezTo>
                    <a:pt x="315" y="369"/>
                    <a:pt x="310" y="364"/>
                    <a:pt x="310" y="359"/>
                  </a:cubicBezTo>
                  <a:cubicBezTo>
                    <a:pt x="310" y="353"/>
                    <a:pt x="315" y="348"/>
                    <a:pt x="321" y="348"/>
                  </a:cubicBezTo>
                  <a:close/>
                  <a:moveTo>
                    <a:pt x="349" y="348"/>
                  </a:moveTo>
                  <a:cubicBezTo>
                    <a:pt x="355" y="348"/>
                    <a:pt x="359" y="353"/>
                    <a:pt x="359" y="359"/>
                  </a:cubicBezTo>
                  <a:cubicBezTo>
                    <a:pt x="359" y="364"/>
                    <a:pt x="355" y="369"/>
                    <a:pt x="349" y="369"/>
                  </a:cubicBezTo>
                  <a:cubicBezTo>
                    <a:pt x="343" y="369"/>
                    <a:pt x="339" y="364"/>
                    <a:pt x="339" y="359"/>
                  </a:cubicBezTo>
                  <a:cubicBezTo>
                    <a:pt x="339" y="353"/>
                    <a:pt x="343" y="348"/>
                    <a:pt x="349" y="348"/>
                  </a:cubicBezTo>
                  <a:close/>
                  <a:moveTo>
                    <a:pt x="377" y="348"/>
                  </a:moveTo>
                  <a:cubicBezTo>
                    <a:pt x="383" y="348"/>
                    <a:pt x="387" y="353"/>
                    <a:pt x="387" y="359"/>
                  </a:cubicBezTo>
                  <a:cubicBezTo>
                    <a:pt x="387" y="364"/>
                    <a:pt x="383" y="369"/>
                    <a:pt x="377" y="369"/>
                  </a:cubicBezTo>
                  <a:cubicBezTo>
                    <a:pt x="371" y="369"/>
                    <a:pt x="367" y="364"/>
                    <a:pt x="367" y="359"/>
                  </a:cubicBezTo>
                  <a:cubicBezTo>
                    <a:pt x="367" y="353"/>
                    <a:pt x="371" y="348"/>
                    <a:pt x="377" y="348"/>
                  </a:cubicBezTo>
                  <a:close/>
                  <a:moveTo>
                    <a:pt x="405" y="348"/>
                  </a:moveTo>
                  <a:cubicBezTo>
                    <a:pt x="411" y="348"/>
                    <a:pt x="416" y="353"/>
                    <a:pt x="416" y="359"/>
                  </a:cubicBezTo>
                  <a:cubicBezTo>
                    <a:pt x="416" y="364"/>
                    <a:pt x="411" y="369"/>
                    <a:pt x="405" y="369"/>
                  </a:cubicBezTo>
                  <a:cubicBezTo>
                    <a:pt x="400" y="369"/>
                    <a:pt x="395" y="364"/>
                    <a:pt x="395" y="359"/>
                  </a:cubicBezTo>
                  <a:cubicBezTo>
                    <a:pt x="395" y="353"/>
                    <a:pt x="400" y="348"/>
                    <a:pt x="405" y="348"/>
                  </a:cubicBezTo>
                  <a:close/>
                  <a:moveTo>
                    <a:pt x="434" y="348"/>
                  </a:moveTo>
                  <a:cubicBezTo>
                    <a:pt x="439" y="348"/>
                    <a:pt x="444" y="353"/>
                    <a:pt x="444" y="359"/>
                  </a:cubicBezTo>
                  <a:cubicBezTo>
                    <a:pt x="444" y="364"/>
                    <a:pt x="439" y="369"/>
                    <a:pt x="434" y="369"/>
                  </a:cubicBezTo>
                  <a:cubicBezTo>
                    <a:pt x="428" y="369"/>
                    <a:pt x="423" y="364"/>
                    <a:pt x="423" y="359"/>
                  </a:cubicBezTo>
                  <a:cubicBezTo>
                    <a:pt x="423" y="353"/>
                    <a:pt x="428" y="348"/>
                    <a:pt x="434" y="348"/>
                  </a:cubicBezTo>
                  <a:close/>
                  <a:moveTo>
                    <a:pt x="264" y="375"/>
                  </a:moveTo>
                  <a:cubicBezTo>
                    <a:pt x="270" y="375"/>
                    <a:pt x="275" y="380"/>
                    <a:pt x="275" y="385"/>
                  </a:cubicBezTo>
                  <a:cubicBezTo>
                    <a:pt x="275" y="391"/>
                    <a:pt x="270" y="396"/>
                    <a:pt x="264" y="396"/>
                  </a:cubicBezTo>
                  <a:cubicBezTo>
                    <a:pt x="259" y="396"/>
                    <a:pt x="254" y="391"/>
                    <a:pt x="254" y="385"/>
                  </a:cubicBezTo>
                  <a:cubicBezTo>
                    <a:pt x="254" y="380"/>
                    <a:pt x="259" y="375"/>
                    <a:pt x="264" y="375"/>
                  </a:cubicBezTo>
                  <a:close/>
                  <a:moveTo>
                    <a:pt x="293" y="375"/>
                  </a:moveTo>
                  <a:cubicBezTo>
                    <a:pt x="298" y="375"/>
                    <a:pt x="303" y="380"/>
                    <a:pt x="303" y="385"/>
                  </a:cubicBezTo>
                  <a:cubicBezTo>
                    <a:pt x="303" y="391"/>
                    <a:pt x="298" y="396"/>
                    <a:pt x="293" y="396"/>
                  </a:cubicBezTo>
                  <a:cubicBezTo>
                    <a:pt x="287" y="396"/>
                    <a:pt x="282" y="391"/>
                    <a:pt x="282" y="385"/>
                  </a:cubicBezTo>
                  <a:cubicBezTo>
                    <a:pt x="282" y="380"/>
                    <a:pt x="287" y="375"/>
                    <a:pt x="293" y="375"/>
                  </a:cubicBezTo>
                  <a:close/>
                  <a:moveTo>
                    <a:pt x="321" y="375"/>
                  </a:moveTo>
                  <a:cubicBezTo>
                    <a:pt x="326" y="375"/>
                    <a:pt x="331" y="380"/>
                    <a:pt x="331" y="385"/>
                  </a:cubicBezTo>
                  <a:cubicBezTo>
                    <a:pt x="331" y="391"/>
                    <a:pt x="326" y="396"/>
                    <a:pt x="321" y="396"/>
                  </a:cubicBezTo>
                  <a:cubicBezTo>
                    <a:pt x="315" y="396"/>
                    <a:pt x="310" y="391"/>
                    <a:pt x="310" y="385"/>
                  </a:cubicBezTo>
                  <a:cubicBezTo>
                    <a:pt x="310" y="380"/>
                    <a:pt x="315" y="375"/>
                    <a:pt x="321" y="375"/>
                  </a:cubicBezTo>
                  <a:close/>
                  <a:moveTo>
                    <a:pt x="349" y="375"/>
                  </a:moveTo>
                  <a:cubicBezTo>
                    <a:pt x="355" y="375"/>
                    <a:pt x="359" y="380"/>
                    <a:pt x="359" y="385"/>
                  </a:cubicBezTo>
                  <a:cubicBezTo>
                    <a:pt x="359" y="391"/>
                    <a:pt x="355" y="396"/>
                    <a:pt x="349" y="396"/>
                  </a:cubicBezTo>
                  <a:cubicBezTo>
                    <a:pt x="343" y="396"/>
                    <a:pt x="339" y="391"/>
                    <a:pt x="339" y="385"/>
                  </a:cubicBezTo>
                  <a:cubicBezTo>
                    <a:pt x="339" y="380"/>
                    <a:pt x="343" y="375"/>
                    <a:pt x="349" y="375"/>
                  </a:cubicBezTo>
                  <a:close/>
                  <a:moveTo>
                    <a:pt x="377" y="375"/>
                  </a:moveTo>
                  <a:cubicBezTo>
                    <a:pt x="383" y="375"/>
                    <a:pt x="387" y="380"/>
                    <a:pt x="387" y="385"/>
                  </a:cubicBezTo>
                  <a:cubicBezTo>
                    <a:pt x="387" y="391"/>
                    <a:pt x="383" y="396"/>
                    <a:pt x="377" y="396"/>
                  </a:cubicBezTo>
                  <a:cubicBezTo>
                    <a:pt x="371" y="396"/>
                    <a:pt x="367" y="391"/>
                    <a:pt x="367" y="385"/>
                  </a:cubicBezTo>
                  <a:cubicBezTo>
                    <a:pt x="367" y="380"/>
                    <a:pt x="371" y="375"/>
                    <a:pt x="377" y="375"/>
                  </a:cubicBezTo>
                  <a:close/>
                  <a:moveTo>
                    <a:pt x="405" y="375"/>
                  </a:moveTo>
                  <a:cubicBezTo>
                    <a:pt x="411" y="375"/>
                    <a:pt x="416" y="380"/>
                    <a:pt x="416" y="385"/>
                  </a:cubicBezTo>
                  <a:cubicBezTo>
                    <a:pt x="416" y="391"/>
                    <a:pt x="411" y="396"/>
                    <a:pt x="405" y="396"/>
                  </a:cubicBezTo>
                  <a:cubicBezTo>
                    <a:pt x="400" y="396"/>
                    <a:pt x="395" y="391"/>
                    <a:pt x="395" y="385"/>
                  </a:cubicBezTo>
                  <a:cubicBezTo>
                    <a:pt x="395" y="380"/>
                    <a:pt x="400" y="375"/>
                    <a:pt x="405" y="375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2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2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93" y="402"/>
                  </a:moveTo>
                  <a:cubicBezTo>
                    <a:pt x="298" y="402"/>
                    <a:pt x="303" y="407"/>
                    <a:pt x="303" y="412"/>
                  </a:cubicBezTo>
                  <a:cubicBezTo>
                    <a:pt x="303" y="418"/>
                    <a:pt x="298" y="423"/>
                    <a:pt x="293" y="423"/>
                  </a:cubicBezTo>
                  <a:cubicBezTo>
                    <a:pt x="287" y="423"/>
                    <a:pt x="282" y="418"/>
                    <a:pt x="282" y="412"/>
                  </a:cubicBezTo>
                  <a:cubicBezTo>
                    <a:pt x="282" y="407"/>
                    <a:pt x="287" y="402"/>
                    <a:pt x="293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2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2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2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2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2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2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3"/>
                    <a:pt x="275" y="439"/>
                  </a:cubicBezTo>
                  <a:cubicBezTo>
                    <a:pt x="275" y="445"/>
                    <a:pt x="270" y="449"/>
                    <a:pt x="264" y="449"/>
                  </a:cubicBezTo>
                  <a:cubicBezTo>
                    <a:pt x="259" y="449"/>
                    <a:pt x="254" y="445"/>
                    <a:pt x="254" y="439"/>
                  </a:cubicBezTo>
                  <a:cubicBezTo>
                    <a:pt x="254" y="433"/>
                    <a:pt x="259" y="429"/>
                    <a:pt x="264" y="429"/>
                  </a:cubicBezTo>
                  <a:close/>
                  <a:moveTo>
                    <a:pt x="293" y="429"/>
                  </a:moveTo>
                  <a:cubicBezTo>
                    <a:pt x="298" y="429"/>
                    <a:pt x="303" y="433"/>
                    <a:pt x="303" y="439"/>
                  </a:cubicBezTo>
                  <a:cubicBezTo>
                    <a:pt x="303" y="445"/>
                    <a:pt x="298" y="449"/>
                    <a:pt x="293" y="449"/>
                  </a:cubicBezTo>
                  <a:cubicBezTo>
                    <a:pt x="287" y="449"/>
                    <a:pt x="282" y="445"/>
                    <a:pt x="282" y="439"/>
                  </a:cubicBezTo>
                  <a:cubicBezTo>
                    <a:pt x="282" y="433"/>
                    <a:pt x="287" y="429"/>
                    <a:pt x="293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3"/>
                    <a:pt x="331" y="439"/>
                  </a:cubicBezTo>
                  <a:cubicBezTo>
                    <a:pt x="331" y="445"/>
                    <a:pt x="326" y="449"/>
                    <a:pt x="321" y="449"/>
                  </a:cubicBezTo>
                  <a:cubicBezTo>
                    <a:pt x="315" y="449"/>
                    <a:pt x="310" y="445"/>
                    <a:pt x="310" y="439"/>
                  </a:cubicBezTo>
                  <a:cubicBezTo>
                    <a:pt x="310" y="433"/>
                    <a:pt x="315" y="429"/>
                    <a:pt x="321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3"/>
                    <a:pt x="359" y="439"/>
                  </a:cubicBezTo>
                  <a:cubicBezTo>
                    <a:pt x="359" y="445"/>
                    <a:pt x="355" y="449"/>
                    <a:pt x="349" y="449"/>
                  </a:cubicBezTo>
                  <a:cubicBezTo>
                    <a:pt x="343" y="449"/>
                    <a:pt x="339" y="445"/>
                    <a:pt x="339" y="439"/>
                  </a:cubicBezTo>
                  <a:cubicBezTo>
                    <a:pt x="339" y="433"/>
                    <a:pt x="343" y="429"/>
                    <a:pt x="349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3"/>
                    <a:pt x="387" y="439"/>
                  </a:cubicBezTo>
                  <a:cubicBezTo>
                    <a:pt x="387" y="445"/>
                    <a:pt x="383" y="449"/>
                    <a:pt x="377" y="449"/>
                  </a:cubicBezTo>
                  <a:cubicBezTo>
                    <a:pt x="371" y="449"/>
                    <a:pt x="367" y="445"/>
                    <a:pt x="367" y="439"/>
                  </a:cubicBezTo>
                  <a:cubicBezTo>
                    <a:pt x="367" y="433"/>
                    <a:pt x="371" y="429"/>
                    <a:pt x="377" y="429"/>
                  </a:cubicBezTo>
                  <a:close/>
                  <a:moveTo>
                    <a:pt x="264" y="456"/>
                  </a:moveTo>
                  <a:cubicBezTo>
                    <a:pt x="270" y="456"/>
                    <a:pt x="275" y="460"/>
                    <a:pt x="275" y="466"/>
                  </a:cubicBezTo>
                  <a:cubicBezTo>
                    <a:pt x="275" y="472"/>
                    <a:pt x="270" y="476"/>
                    <a:pt x="264" y="476"/>
                  </a:cubicBezTo>
                  <a:cubicBezTo>
                    <a:pt x="259" y="476"/>
                    <a:pt x="254" y="472"/>
                    <a:pt x="254" y="466"/>
                  </a:cubicBezTo>
                  <a:cubicBezTo>
                    <a:pt x="254" y="460"/>
                    <a:pt x="259" y="456"/>
                    <a:pt x="264" y="456"/>
                  </a:cubicBezTo>
                  <a:close/>
                  <a:moveTo>
                    <a:pt x="293" y="456"/>
                  </a:moveTo>
                  <a:cubicBezTo>
                    <a:pt x="298" y="456"/>
                    <a:pt x="303" y="460"/>
                    <a:pt x="303" y="466"/>
                  </a:cubicBezTo>
                  <a:cubicBezTo>
                    <a:pt x="303" y="472"/>
                    <a:pt x="298" y="476"/>
                    <a:pt x="293" y="476"/>
                  </a:cubicBezTo>
                  <a:cubicBezTo>
                    <a:pt x="287" y="476"/>
                    <a:pt x="282" y="472"/>
                    <a:pt x="282" y="466"/>
                  </a:cubicBezTo>
                  <a:cubicBezTo>
                    <a:pt x="282" y="460"/>
                    <a:pt x="287" y="456"/>
                    <a:pt x="293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0"/>
                    <a:pt x="331" y="466"/>
                  </a:cubicBezTo>
                  <a:cubicBezTo>
                    <a:pt x="331" y="472"/>
                    <a:pt x="326" y="476"/>
                    <a:pt x="321" y="476"/>
                  </a:cubicBezTo>
                  <a:cubicBezTo>
                    <a:pt x="315" y="476"/>
                    <a:pt x="310" y="472"/>
                    <a:pt x="310" y="466"/>
                  </a:cubicBezTo>
                  <a:cubicBezTo>
                    <a:pt x="310" y="460"/>
                    <a:pt x="315" y="456"/>
                    <a:pt x="321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0"/>
                    <a:pt x="359" y="466"/>
                  </a:cubicBezTo>
                  <a:cubicBezTo>
                    <a:pt x="359" y="472"/>
                    <a:pt x="355" y="476"/>
                    <a:pt x="349" y="476"/>
                  </a:cubicBezTo>
                  <a:cubicBezTo>
                    <a:pt x="343" y="476"/>
                    <a:pt x="339" y="472"/>
                    <a:pt x="339" y="466"/>
                  </a:cubicBezTo>
                  <a:cubicBezTo>
                    <a:pt x="339" y="460"/>
                    <a:pt x="343" y="456"/>
                    <a:pt x="349" y="456"/>
                  </a:cubicBezTo>
                  <a:close/>
                  <a:moveTo>
                    <a:pt x="264" y="482"/>
                  </a:moveTo>
                  <a:cubicBezTo>
                    <a:pt x="270" y="482"/>
                    <a:pt x="275" y="487"/>
                    <a:pt x="275" y="493"/>
                  </a:cubicBezTo>
                  <a:cubicBezTo>
                    <a:pt x="275" y="498"/>
                    <a:pt x="270" y="503"/>
                    <a:pt x="264" y="503"/>
                  </a:cubicBezTo>
                  <a:cubicBezTo>
                    <a:pt x="259" y="503"/>
                    <a:pt x="254" y="498"/>
                    <a:pt x="254" y="493"/>
                  </a:cubicBezTo>
                  <a:cubicBezTo>
                    <a:pt x="254" y="487"/>
                    <a:pt x="259" y="482"/>
                    <a:pt x="264" y="482"/>
                  </a:cubicBezTo>
                  <a:close/>
                  <a:moveTo>
                    <a:pt x="293" y="482"/>
                  </a:moveTo>
                  <a:cubicBezTo>
                    <a:pt x="298" y="482"/>
                    <a:pt x="303" y="487"/>
                    <a:pt x="303" y="493"/>
                  </a:cubicBezTo>
                  <a:cubicBezTo>
                    <a:pt x="303" y="498"/>
                    <a:pt x="298" y="503"/>
                    <a:pt x="293" y="503"/>
                  </a:cubicBezTo>
                  <a:cubicBezTo>
                    <a:pt x="287" y="503"/>
                    <a:pt x="282" y="498"/>
                    <a:pt x="282" y="493"/>
                  </a:cubicBezTo>
                  <a:cubicBezTo>
                    <a:pt x="282" y="487"/>
                    <a:pt x="287" y="482"/>
                    <a:pt x="293" y="482"/>
                  </a:cubicBezTo>
                  <a:close/>
                  <a:moveTo>
                    <a:pt x="321" y="482"/>
                  </a:moveTo>
                  <a:cubicBezTo>
                    <a:pt x="326" y="482"/>
                    <a:pt x="331" y="487"/>
                    <a:pt x="331" y="493"/>
                  </a:cubicBezTo>
                  <a:cubicBezTo>
                    <a:pt x="331" y="498"/>
                    <a:pt x="326" y="503"/>
                    <a:pt x="321" y="503"/>
                  </a:cubicBezTo>
                  <a:cubicBezTo>
                    <a:pt x="315" y="503"/>
                    <a:pt x="310" y="498"/>
                    <a:pt x="310" y="493"/>
                  </a:cubicBezTo>
                  <a:cubicBezTo>
                    <a:pt x="310" y="487"/>
                    <a:pt x="315" y="482"/>
                    <a:pt x="321" y="482"/>
                  </a:cubicBezTo>
                  <a:close/>
                  <a:moveTo>
                    <a:pt x="264" y="509"/>
                  </a:moveTo>
                  <a:cubicBezTo>
                    <a:pt x="270" y="509"/>
                    <a:pt x="275" y="514"/>
                    <a:pt x="275" y="519"/>
                  </a:cubicBezTo>
                  <a:cubicBezTo>
                    <a:pt x="275" y="525"/>
                    <a:pt x="270" y="530"/>
                    <a:pt x="264" y="530"/>
                  </a:cubicBezTo>
                  <a:cubicBezTo>
                    <a:pt x="259" y="530"/>
                    <a:pt x="254" y="525"/>
                    <a:pt x="254" y="519"/>
                  </a:cubicBezTo>
                  <a:cubicBezTo>
                    <a:pt x="254" y="514"/>
                    <a:pt x="259" y="509"/>
                    <a:pt x="264" y="509"/>
                  </a:cubicBezTo>
                  <a:close/>
                  <a:moveTo>
                    <a:pt x="293" y="509"/>
                  </a:moveTo>
                  <a:cubicBezTo>
                    <a:pt x="298" y="509"/>
                    <a:pt x="303" y="514"/>
                    <a:pt x="303" y="519"/>
                  </a:cubicBezTo>
                  <a:cubicBezTo>
                    <a:pt x="303" y="525"/>
                    <a:pt x="298" y="530"/>
                    <a:pt x="293" y="530"/>
                  </a:cubicBezTo>
                  <a:cubicBezTo>
                    <a:pt x="287" y="530"/>
                    <a:pt x="282" y="525"/>
                    <a:pt x="282" y="519"/>
                  </a:cubicBezTo>
                  <a:cubicBezTo>
                    <a:pt x="282" y="514"/>
                    <a:pt x="287" y="509"/>
                    <a:pt x="293" y="509"/>
                  </a:cubicBezTo>
                  <a:close/>
                  <a:moveTo>
                    <a:pt x="264" y="536"/>
                  </a:moveTo>
                  <a:cubicBezTo>
                    <a:pt x="270" y="536"/>
                    <a:pt x="275" y="541"/>
                    <a:pt x="275" y="546"/>
                  </a:cubicBezTo>
                  <a:cubicBezTo>
                    <a:pt x="275" y="552"/>
                    <a:pt x="270" y="557"/>
                    <a:pt x="264" y="557"/>
                  </a:cubicBezTo>
                  <a:cubicBezTo>
                    <a:pt x="259" y="557"/>
                    <a:pt x="254" y="552"/>
                    <a:pt x="254" y="546"/>
                  </a:cubicBezTo>
                  <a:cubicBezTo>
                    <a:pt x="254" y="541"/>
                    <a:pt x="259" y="536"/>
                    <a:pt x="264" y="536"/>
                  </a:cubicBezTo>
                  <a:close/>
                  <a:moveTo>
                    <a:pt x="293" y="536"/>
                  </a:moveTo>
                  <a:cubicBezTo>
                    <a:pt x="298" y="536"/>
                    <a:pt x="303" y="541"/>
                    <a:pt x="303" y="546"/>
                  </a:cubicBezTo>
                  <a:cubicBezTo>
                    <a:pt x="303" y="552"/>
                    <a:pt x="298" y="557"/>
                    <a:pt x="293" y="557"/>
                  </a:cubicBezTo>
                  <a:cubicBezTo>
                    <a:pt x="287" y="557"/>
                    <a:pt x="282" y="552"/>
                    <a:pt x="282" y="546"/>
                  </a:cubicBezTo>
                  <a:cubicBezTo>
                    <a:pt x="282" y="541"/>
                    <a:pt x="287" y="536"/>
                    <a:pt x="293" y="536"/>
                  </a:cubicBezTo>
                  <a:close/>
                  <a:moveTo>
                    <a:pt x="264" y="563"/>
                  </a:moveTo>
                  <a:cubicBezTo>
                    <a:pt x="270" y="563"/>
                    <a:pt x="275" y="567"/>
                    <a:pt x="275" y="573"/>
                  </a:cubicBezTo>
                  <a:cubicBezTo>
                    <a:pt x="275" y="579"/>
                    <a:pt x="270" y="583"/>
                    <a:pt x="264" y="583"/>
                  </a:cubicBezTo>
                  <a:cubicBezTo>
                    <a:pt x="259" y="583"/>
                    <a:pt x="254" y="579"/>
                    <a:pt x="254" y="573"/>
                  </a:cubicBezTo>
                  <a:cubicBezTo>
                    <a:pt x="254" y="567"/>
                    <a:pt x="259" y="563"/>
                    <a:pt x="264" y="563"/>
                  </a:cubicBezTo>
                  <a:close/>
                  <a:moveTo>
                    <a:pt x="293" y="563"/>
                  </a:moveTo>
                  <a:cubicBezTo>
                    <a:pt x="298" y="563"/>
                    <a:pt x="303" y="567"/>
                    <a:pt x="303" y="573"/>
                  </a:cubicBezTo>
                  <a:cubicBezTo>
                    <a:pt x="303" y="579"/>
                    <a:pt x="298" y="583"/>
                    <a:pt x="293" y="583"/>
                  </a:cubicBezTo>
                  <a:cubicBezTo>
                    <a:pt x="287" y="583"/>
                    <a:pt x="282" y="579"/>
                    <a:pt x="282" y="573"/>
                  </a:cubicBezTo>
                  <a:cubicBezTo>
                    <a:pt x="282" y="567"/>
                    <a:pt x="287" y="563"/>
                    <a:pt x="293" y="563"/>
                  </a:cubicBezTo>
                  <a:close/>
                  <a:moveTo>
                    <a:pt x="264" y="590"/>
                  </a:moveTo>
                  <a:cubicBezTo>
                    <a:pt x="270" y="590"/>
                    <a:pt x="275" y="594"/>
                    <a:pt x="275" y="600"/>
                  </a:cubicBezTo>
                  <a:cubicBezTo>
                    <a:pt x="275" y="606"/>
                    <a:pt x="270" y="610"/>
                    <a:pt x="264" y="610"/>
                  </a:cubicBezTo>
                  <a:cubicBezTo>
                    <a:pt x="259" y="610"/>
                    <a:pt x="254" y="606"/>
                    <a:pt x="254" y="600"/>
                  </a:cubicBezTo>
                  <a:cubicBezTo>
                    <a:pt x="254" y="594"/>
                    <a:pt x="259" y="590"/>
                    <a:pt x="264" y="590"/>
                  </a:cubicBezTo>
                  <a:close/>
                  <a:moveTo>
                    <a:pt x="293" y="590"/>
                  </a:moveTo>
                  <a:cubicBezTo>
                    <a:pt x="298" y="590"/>
                    <a:pt x="303" y="594"/>
                    <a:pt x="303" y="600"/>
                  </a:cubicBezTo>
                  <a:cubicBezTo>
                    <a:pt x="303" y="606"/>
                    <a:pt x="298" y="610"/>
                    <a:pt x="293" y="610"/>
                  </a:cubicBezTo>
                  <a:cubicBezTo>
                    <a:pt x="287" y="610"/>
                    <a:pt x="282" y="606"/>
                    <a:pt x="282" y="600"/>
                  </a:cubicBezTo>
                  <a:cubicBezTo>
                    <a:pt x="282" y="594"/>
                    <a:pt x="287" y="590"/>
                    <a:pt x="293" y="590"/>
                  </a:cubicBezTo>
                  <a:close/>
                  <a:moveTo>
                    <a:pt x="264" y="616"/>
                  </a:moveTo>
                  <a:cubicBezTo>
                    <a:pt x="270" y="616"/>
                    <a:pt x="275" y="621"/>
                    <a:pt x="275" y="627"/>
                  </a:cubicBezTo>
                  <a:cubicBezTo>
                    <a:pt x="275" y="632"/>
                    <a:pt x="270" y="637"/>
                    <a:pt x="264" y="637"/>
                  </a:cubicBezTo>
                  <a:cubicBezTo>
                    <a:pt x="259" y="637"/>
                    <a:pt x="254" y="632"/>
                    <a:pt x="254" y="627"/>
                  </a:cubicBezTo>
                  <a:cubicBezTo>
                    <a:pt x="254" y="621"/>
                    <a:pt x="259" y="616"/>
                    <a:pt x="264" y="616"/>
                  </a:cubicBezTo>
                  <a:close/>
                  <a:moveTo>
                    <a:pt x="293" y="616"/>
                  </a:moveTo>
                  <a:cubicBezTo>
                    <a:pt x="298" y="616"/>
                    <a:pt x="303" y="621"/>
                    <a:pt x="303" y="627"/>
                  </a:cubicBezTo>
                  <a:cubicBezTo>
                    <a:pt x="303" y="632"/>
                    <a:pt x="298" y="637"/>
                    <a:pt x="293" y="637"/>
                  </a:cubicBezTo>
                  <a:cubicBezTo>
                    <a:pt x="287" y="637"/>
                    <a:pt x="282" y="632"/>
                    <a:pt x="282" y="627"/>
                  </a:cubicBezTo>
                  <a:cubicBezTo>
                    <a:pt x="282" y="621"/>
                    <a:pt x="287" y="616"/>
                    <a:pt x="293" y="616"/>
                  </a:cubicBezTo>
                  <a:close/>
                  <a:moveTo>
                    <a:pt x="293" y="643"/>
                  </a:moveTo>
                  <a:cubicBezTo>
                    <a:pt x="298" y="643"/>
                    <a:pt x="303" y="648"/>
                    <a:pt x="303" y="654"/>
                  </a:cubicBezTo>
                  <a:cubicBezTo>
                    <a:pt x="303" y="659"/>
                    <a:pt x="298" y="664"/>
                    <a:pt x="293" y="664"/>
                  </a:cubicBezTo>
                  <a:cubicBezTo>
                    <a:pt x="287" y="664"/>
                    <a:pt x="282" y="659"/>
                    <a:pt x="282" y="654"/>
                  </a:cubicBezTo>
                  <a:cubicBezTo>
                    <a:pt x="282" y="648"/>
                    <a:pt x="287" y="643"/>
                    <a:pt x="293" y="643"/>
                  </a:cubicBezTo>
                  <a:close/>
                  <a:moveTo>
                    <a:pt x="321" y="643"/>
                  </a:moveTo>
                  <a:cubicBezTo>
                    <a:pt x="326" y="643"/>
                    <a:pt x="331" y="648"/>
                    <a:pt x="331" y="654"/>
                  </a:cubicBezTo>
                  <a:cubicBezTo>
                    <a:pt x="331" y="659"/>
                    <a:pt x="326" y="664"/>
                    <a:pt x="321" y="664"/>
                  </a:cubicBezTo>
                  <a:cubicBezTo>
                    <a:pt x="315" y="664"/>
                    <a:pt x="310" y="659"/>
                    <a:pt x="310" y="654"/>
                  </a:cubicBezTo>
                  <a:cubicBezTo>
                    <a:pt x="310" y="648"/>
                    <a:pt x="315" y="643"/>
                    <a:pt x="321" y="643"/>
                  </a:cubicBezTo>
                  <a:close/>
                  <a:moveTo>
                    <a:pt x="236" y="134"/>
                  </a:moveTo>
                  <a:cubicBezTo>
                    <a:pt x="242" y="134"/>
                    <a:pt x="247" y="138"/>
                    <a:pt x="247" y="144"/>
                  </a:cubicBezTo>
                  <a:cubicBezTo>
                    <a:pt x="247" y="150"/>
                    <a:pt x="242" y="155"/>
                    <a:pt x="236" y="155"/>
                  </a:cubicBezTo>
                  <a:cubicBezTo>
                    <a:pt x="230" y="155"/>
                    <a:pt x="226" y="150"/>
                    <a:pt x="226" y="144"/>
                  </a:cubicBezTo>
                  <a:cubicBezTo>
                    <a:pt x="226" y="138"/>
                    <a:pt x="230" y="134"/>
                    <a:pt x="236" y="134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Freeform 40221"/>
            <p:cNvSpPr>
              <a:spLocks noEditPoints="1"/>
            </p:cNvSpPr>
            <p:nvPr/>
          </p:nvSpPr>
          <p:spPr bwMode="auto">
            <a:xfrm>
              <a:off x="6111516" y="618001"/>
              <a:ext cx="3787775" cy="3160713"/>
            </a:xfrm>
            <a:custGeom>
              <a:avLst/>
              <a:gdLst>
                <a:gd name="T0" fmla="*/ 56 w 894"/>
                <a:gd name="T1" fmla="*/ 64 h 745"/>
                <a:gd name="T2" fmla="*/ 348 w 894"/>
                <a:gd name="T3" fmla="*/ 101 h 745"/>
                <a:gd name="T4" fmla="*/ 387 w 894"/>
                <a:gd name="T5" fmla="*/ 118 h 745"/>
                <a:gd name="T6" fmla="*/ 348 w 894"/>
                <a:gd name="T7" fmla="*/ 134 h 745"/>
                <a:gd name="T8" fmla="*/ 546 w 894"/>
                <a:gd name="T9" fmla="*/ 134 h 745"/>
                <a:gd name="T10" fmla="*/ 366 w 894"/>
                <a:gd name="T11" fmla="*/ 171 h 745"/>
                <a:gd name="T12" fmla="*/ 658 w 894"/>
                <a:gd name="T13" fmla="*/ 182 h 745"/>
                <a:gd name="T14" fmla="*/ 387 w 894"/>
                <a:gd name="T15" fmla="*/ 198 h 745"/>
                <a:gd name="T16" fmla="*/ 602 w 894"/>
                <a:gd name="T17" fmla="*/ 188 h 745"/>
                <a:gd name="T18" fmla="*/ 123 w 894"/>
                <a:gd name="T19" fmla="*/ 215 h 745"/>
                <a:gd name="T20" fmla="*/ 338 w 894"/>
                <a:gd name="T21" fmla="*/ 225 h 745"/>
                <a:gd name="T22" fmla="*/ 574 w 894"/>
                <a:gd name="T23" fmla="*/ 235 h 745"/>
                <a:gd name="T24" fmla="*/ 810 w 894"/>
                <a:gd name="T25" fmla="*/ 225 h 745"/>
                <a:gd name="T26" fmla="*/ 179 w 894"/>
                <a:gd name="T27" fmla="*/ 241 h 745"/>
                <a:gd name="T28" fmla="*/ 377 w 894"/>
                <a:gd name="T29" fmla="*/ 241 h 745"/>
                <a:gd name="T30" fmla="*/ 592 w 894"/>
                <a:gd name="T31" fmla="*/ 252 h 745"/>
                <a:gd name="T32" fmla="*/ 828 w 894"/>
                <a:gd name="T33" fmla="*/ 262 h 745"/>
                <a:gd name="T34" fmla="*/ 190 w 894"/>
                <a:gd name="T35" fmla="*/ 279 h 745"/>
                <a:gd name="T36" fmla="*/ 405 w 894"/>
                <a:gd name="T37" fmla="*/ 268 h 745"/>
                <a:gd name="T38" fmla="*/ 602 w 894"/>
                <a:gd name="T39" fmla="*/ 268 h 745"/>
                <a:gd name="T40" fmla="*/ 817 w 894"/>
                <a:gd name="T41" fmla="*/ 279 h 745"/>
                <a:gd name="T42" fmla="*/ 179 w 894"/>
                <a:gd name="T43" fmla="*/ 316 h 745"/>
                <a:gd name="T44" fmla="*/ 415 w 894"/>
                <a:gd name="T45" fmla="*/ 305 h 745"/>
                <a:gd name="T46" fmla="*/ 630 w 894"/>
                <a:gd name="T47" fmla="*/ 295 h 745"/>
                <a:gd name="T48" fmla="*/ 828 w 894"/>
                <a:gd name="T49" fmla="*/ 295 h 745"/>
                <a:gd name="T50" fmla="*/ 197 w 894"/>
                <a:gd name="T51" fmla="*/ 332 h 745"/>
                <a:gd name="T52" fmla="*/ 433 w 894"/>
                <a:gd name="T53" fmla="*/ 343 h 745"/>
                <a:gd name="T54" fmla="*/ 669 w 894"/>
                <a:gd name="T55" fmla="*/ 332 h 745"/>
                <a:gd name="T56" fmla="*/ 95 w 894"/>
                <a:gd name="T57" fmla="*/ 349 h 745"/>
                <a:gd name="T58" fmla="*/ 292 w 894"/>
                <a:gd name="T59" fmla="*/ 349 h 745"/>
                <a:gd name="T60" fmla="*/ 507 w 894"/>
                <a:gd name="T61" fmla="*/ 359 h 745"/>
                <a:gd name="T62" fmla="*/ 771 w 894"/>
                <a:gd name="T63" fmla="*/ 369 h 745"/>
                <a:gd name="T64" fmla="*/ 246 w 894"/>
                <a:gd name="T65" fmla="*/ 386 h 745"/>
                <a:gd name="T66" fmla="*/ 461 w 894"/>
                <a:gd name="T67" fmla="*/ 376 h 745"/>
                <a:gd name="T68" fmla="*/ 743 w 894"/>
                <a:gd name="T69" fmla="*/ 376 h 745"/>
                <a:gd name="T70" fmla="*/ 225 w 894"/>
                <a:gd name="T71" fmla="*/ 413 h 745"/>
                <a:gd name="T72" fmla="*/ 461 w 894"/>
                <a:gd name="T73" fmla="*/ 423 h 745"/>
                <a:gd name="T74" fmla="*/ 49 w 894"/>
                <a:gd name="T75" fmla="*/ 439 h 745"/>
                <a:gd name="T76" fmla="*/ 264 w 894"/>
                <a:gd name="T77" fmla="*/ 429 h 745"/>
                <a:gd name="T78" fmla="*/ 461 w 894"/>
                <a:gd name="T79" fmla="*/ 429 h 745"/>
                <a:gd name="T80" fmla="*/ 28 w 894"/>
                <a:gd name="T81" fmla="*/ 466 h 745"/>
                <a:gd name="T82" fmla="*/ 264 w 894"/>
                <a:gd name="T83" fmla="*/ 477 h 745"/>
                <a:gd name="T84" fmla="*/ 500 w 894"/>
                <a:gd name="T85" fmla="*/ 466 h 745"/>
                <a:gd name="T86" fmla="*/ 151 w 894"/>
                <a:gd name="T87" fmla="*/ 483 h 745"/>
                <a:gd name="T88" fmla="*/ 348 w 894"/>
                <a:gd name="T89" fmla="*/ 483 h 745"/>
                <a:gd name="T90" fmla="*/ 564 w 894"/>
                <a:gd name="T91" fmla="*/ 493 h 745"/>
                <a:gd name="T92" fmla="*/ 236 w 894"/>
                <a:gd name="T93" fmla="*/ 530 h 745"/>
                <a:gd name="T94" fmla="*/ 471 w 894"/>
                <a:gd name="T95" fmla="*/ 520 h 745"/>
                <a:gd name="T96" fmla="*/ 179 w 894"/>
                <a:gd name="T97" fmla="*/ 536 h 745"/>
                <a:gd name="T98" fmla="*/ 377 w 894"/>
                <a:gd name="T99" fmla="*/ 536 h 745"/>
                <a:gd name="T100" fmla="*/ 620 w 894"/>
                <a:gd name="T101" fmla="*/ 547 h 745"/>
                <a:gd name="T102" fmla="*/ 236 w 894"/>
                <a:gd name="T103" fmla="*/ 584 h 745"/>
                <a:gd name="T104" fmla="*/ 471 w 894"/>
                <a:gd name="T105" fmla="*/ 574 h 745"/>
                <a:gd name="T106" fmla="*/ 123 w 894"/>
                <a:gd name="T107" fmla="*/ 590 h 745"/>
                <a:gd name="T108" fmla="*/ 320 w 894"/>
                <a:gd name="T109" fmla="*/ 590 h 745"/>
                <a:gd name="T110" fmla="*/ 0 w 894"/>
                <a:gd name="T111" fmla="*/ 627 h 745"/>
                <a:gd name="T112" fmla="*/ 264 w 894"/>
                <a:gd name="T113" fmla="*/ 637 h 745"/>
                <a:gd name="T114" fmla="*/ 500 w 894"/>
                <a:gd name="T115" fmla="*/ 627 h 745"/>
                <a:gd name="T116" fmla="*/ 292 w 894"/>
                <a:gd name="T117" fmla="*/ 644 h 745"/>
                <a:gd name="T118" fmla="*/ 489 w 894"/>
                <a:gd name="T119" fmla="*/ 644 h 745"/>
                <a:gd name="T120" fmla="*/ 338 w 894"/>
                <a:gd name="T121" fmla="*/ 681 h 745"/>
                <a:gd name="T122" fmla="*/ 377 w 894"/>
                <a:gd name="T123" fmla="*/ 718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4" h="745">
                  <a:moveTo>
                    <a:pt x="10" y="536"/>
                  </a:moveTo>
                  <a:cubicBezTo>
                    <a:pt x="16" y="536"/>
                    <a:pt x="20" y="541"/>
                    <a:pt x="20" y="547"/>
                  </a:cubicBezTo>
                  <a:cubicBezTo>
                    <a:pt x="20" y="552"/>
                    <a:pt x="16" y="557"/>
                    <a:pt x="10" y="557"/>
                  </a:cubicBezTo>
                  <a:cubicBezTo>
                    <a:pt x="4" y="557"/>
                    <a:pt x="0" y="552"/>
                    <a:pt x="0" y="547"/>
                  </a:cubicBezTo>
                  <a:cubicBezTo>
                    <a:pt x="0" y="541"/>
                    <a:pt x="4" y="536"/>
                    <a:pt x="10" y="536"/>
                  </a:cubicBezTo>
                  <a:close/>
                  <a:moveTo>
                    <a:pt x="179" y="0"/>
                  </a:move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5" y="21"/>
                    <a:pt x="179" y="21"/>
                  </a:cubicBezTo>
                  <a:cubicBezTo>
                    <a:pt x="173" y="21"/>
                    <a:pt x="169" y="16"/>
                    <a:pt x="169" y="11"/>
                  </a:cubicBezTo>
                  <a:cubicBezTo>
                    <a:pt x="169" y="5"/>
                    <a:pt x="173" y="0"/>
                    <a:pt x="179" y="0"/>
                  </a:cubicBezTo>
                  <a:close/>
                  <a:moveTo>
                    <a:pt x="66" y="27"/>
                  </a:moveTo>
                  <a:cubicBezTo>
                    <a:pt x="72" y="27"/>
                    <a:pt x="77" y="32"/>
                    <a:pt x="77" y="37"/>
                  </a:cubicBezTo>
                  <a:cubicBezTo>
                    <a:pt x="77" y="43"/>
                    <a:pt x="72" y="48"/>
                    <a:pt x="66" y="48"/>
                  </a:cubicBezTo>
                  <a:cubicBezTo>
                    <a:pt x="61" y="48"/>
                    <a:pt x="56" y="43"/>
                    <a:pt x="56" y="37"/>
                  </a:cubicBezTo>
                  <a:cubicBezTo>
                    <a:pt x="56" y="32"/>
                    <a:pt x="61" y="27"/>
                    <a:pt x="66" y="27"/>
                  </a:cubicBezTo>
                  <a:close/>
                  <a:moveTo>
                    <a:pt x="95" y="27"/>
                  </a:moveTo>
                  <a:cubicBezTo>
                    <a:pt x="100" y="27"/>
                    <a:pt x="105" y="32"/>
                    <a:pt x="105" y="37"/>
                  </a:cubicBezTo>
                  <a:cubicBezTo>
                    <a:pt x="105" y="43"/>
                    <a:pt x="100" y="48"/>
                    <a:pt x="95" y="48"/>
                  </a:cubicBezTo>
                  <a:cubicBezTo>
                    <a:pt x="89" y="48"/>
                    <a:pt x="84" y="43"/>
                    <a:pt x="84" y="37"/>
                  </a:cubicBezTo>
                  <a:cubicBezTo>
                    <a:pt x="84" y="32"/>
                    <a:pt x="89" y="27"/>
                    <a:pt x="95" y="27"/>
                  </a:cubicBezTo>
                  <a:close/>
                  <a:moveTo>
                    <a:pt x="123" y="27"/>
                  </a:moveTo>
                  <a:cubicBezTo>
                    <a:pt x="128" y="27"/>
                    <a:pt x="133" y="32"/>
                    <a:pt x="133" y="37"/>
                  </a:cubicBezTo>
                  <a:cubicBezTo>
                    <a:pt x="133" y="43"/>
                    <a:pt x="128" y="48"/>
                    <a:pt x="123" y="48"/>
                  </a:cubicBezTo>
                  <a:cubicBezTo>
                    <a:pt x="117" y="48"/>
                    <a:pt x="112" y="43"/>
                    <a:pt x="112" y="37"/>
                  </a:cubicBezTo>
                  <a:cubicBezTo>
                    <a:pt x="112" y="32"/>
                    <a:pt x="117" y="27"/>
                    <a:pt x="123" y="27"/>
                  </a:cubicBezTo>
                  <a:close/>
                  <a:moveTo>
                    <a:pt x="151" y="27"/>
                  </a:moveTo>
                  <a:cubicBezTo>
                    <a:pt x="157" y="27"/>
                    <a:pt x="161" y="32"/>
                    <a:pt x="161" y="37"/>
                  </a:cubicBezTo>
                  <a:cubicBezTo>
                    <a:pt x="161" y="43"/>
                    <a:pt x="157" y="48"/>
                    <a:pt x="151" y="48"/>
                  </a:cubicBezTo>
                  <a:cubicBezTo>
                    <a:pt x="145" y="48"/>
                    <a:pt x="141" y="43"/>
                    <a:pt x="141" y="37"/>
                  </a:cubicBezTo>
                  <a:cubicBezTo>
                    <a:pt x="141" y="32"/>
                    <a:pt x="145" y="27"/>
                    <a:pt x="151" y="27"/>
                  </a:cubicBezTo>
                  <a:close/>
                  <a:moveTo>
                    <a:pt x="405" y="27"/>
                  </a:moveTo>
                  <a:cubicBezTo>
                    <a:pt x="410" y="27"/>
                    <a:pt x="415" y="32"/>
                    <a:pt x="415" y="37"/>
                  </a:cubicBezTo>
                  <a:cubicBezTo>
                    <a:pt x="415" y="43"/>
                    <a:pt x="410" y="48"/>
                    <a:pt x="405" y="48"/>
                  </a:cubicBezTo>
                  <a:cubicBezTo>
                    <a:pt x="399" y="48"/>
                    <a:pt x="394" y="43"/>
                    <a:pt x="394" y="37"/>
                  </a:cubicBezTo>
                  <a:cubicBezTo>
                    <a:pt x="394" y="32"/>
                    <a:pt x="399" y="27"/>
                    <a:pt x="405" y="27"/>
                  </a:cubicBezTo>
                  <a:close/>
                  <a:moveTo>
                    <a:pt x="66" y="54"/>
                  </a:moveTo>
                  <a:cubicBezTo>
                    <a:pt x="72" y="54"/>
                    <a:pt x="77" y="58"/>
                    <a:pt x="77" y="64"/>
                  </a:cubicBezTo>
                  <a:cubicBezTo>
                    <a:pt x="77" y="70"/>
                    <a:pt x="72" y="74"/>
                    <a:pt x="66" y="74"/>
                  </a:cubicBezTo>
                  <a:cubicBezTo>
                    <a:pt x="61" y="74"/>
                    <a:pt x="56" y="70"/>
                    <a:pt x="56" y="64"/>
                  </a:cubicBezTo>
                  <a:cubicBezTo>
                    <a:pt x="56" y="58"/>
                    <a:pt x="61" y="54"/>
                    <a:pt x="66" y="54"/>
                  </a:cubicBezTo>
                  <a:close/>
                  <a:moveTo>
                    <a:pt x="95" y="54"/>
                  </a:moveTo>
                  <a:cubicBezTo>
                    <a:pt x="100" y="54"/>
                    <a:pt x="105" y="58"/>
                    <a:pt x="105" y="64"/>
                  </a:cubicBezTo>
                  <a:cubicBezTo>
                    <a:pt x="105" y="70"/>
                    <a:pt x="100" y="74"/>
                    <a:pt x="95" y="74"/>
                  </a:cubicBezTo>
                  <a:cubicBezTo>
                    <a:pt x="89" y="74"/>
                    <a:pt x="84" y="70"/>
                    <a:pt x="84" y="64"/>
                  </a:cubicBezTo>
                  <a:cubicBezTo>
                    <a:pt x="84" y="58"/>
                    <a:pt x="89" y="54"/>
                    <a:pt x="95" y="54"/>
                  </a:cubicBezTo>
                  <a:close/>
                  <a:moveTo>
                    <a:pt x="123" y="54"/>
                  </a:moveTo>
                  <a:cubicBezTo>
                    <a:pt x="128" y="54"/>
                    <a:pt x="133" y="58"/>
                    <a:pt x="133" y="64"/>
                  </a:cubicBezTo>
                  <a:cubicBezTo>
                    <a:pt x="133" y="70"/>
                    <a:pt x="128" y="74"/>
                    <a:pt x="123" y="74"/>
                  </a:cubicBezTo>
                  <a:cubicBezTo>
                    <a:pt x="117" y="74"/>
                    <a:pt x="112" y="70"/>
                    <a:pt x="112" y="64"/>
                  </a:cubicBezTo>
                  <a:cubicBezTo>
                    <a:pt x="112" y="58"/>
                    <a:pt x="117" y="54"/>
                    <a:pt x="123" y="54"/>
                  </a:cubicBezTo>
                  <a:close/>
                  <a:moveTo>
                    <a:pt x="151" y="54"/>
                  </a:moveTo>
                  <a:cubicBezTo>
                    <a:pt x="157" y="54"/>
                    <a:pt x="161" y="58"/>
                    <a:pt x="161" y="64"/>
                  </a:cubicBezTo>
                  <a:cubicBezTo>
                    <a:pt x="161" y="70"/>
                    <a:pt x="157" y="74"/>
                    <a:pt x="151" y="74"/>
                  </a:cubicBezTo>
                  <a:cubicBezTo>
                    <a:pt x="145" y="74"/>
                    <a:pt x="141" y="70"/>
                    <a:pt x="141" y="64"/>
                  </a:cubicBezTo>
                  <a:cubicBezTo>
                    <a:pt x="141" y="58"/>
                    <a:pt x="145" y="54"/>
                    <a:pt x="151" y="54"/>
                  </a:cubicBezTo>
                  <a:close/>
                  <a:moveTo>
                    <a:pt x="405" y="54"/>
                  </a:moveTo>
                  <a:cubicBezTo>
                    <a:pt x="410" y="54"/>
                    <a:pt x="415" y="58"/>
                    <a:pt x="415" y="64"/>
                  </a:cubicBezTo>
                  <a:cubicBezTo>
                    <a:pt x="415" y="70"/>
                    <a:pt x="410" y="74"/>
                    <a:pt x="405" y="74"/>
                  </a:cubicBezTo>
                  <a:cubicBezTo>
                    <a:pt x="399" y="74"/>
                    <a:pt x="394" y="70"/>
                    <a:pt x="394" y="64"/>
                  </a:cubicBezTo>
                  <a:cubicBezTo>
                    <a:pt x="394" y="58"/>
                    <a:pt x="399" y="54"/>
                    <a:pt x="405" y="54"/>
                  </a:cubicBezTo>
                  <a:close/>
                  <a:moveTo>
                    <a:pt x="433" y="54"/>
                  </a:moveTo>
                  <a:cubicBezTo>
                    <a:pt x="439" y="54"/>
                    <a:pt x="443" y="58"/>
                    <a:pt x="443" y="64"/>
                  </a:cubicBezTo>
                  <a:cubicBezTo>
                    <a:pt x="443" y="70"/>
                    <a:pt x="439" y="74"/>
                    <a:pt x="433" y="74"/>
                  </a:cubicBezTo>
                  <a:cubicBezTo>
                    <a:pt x="427" y="74"/>
                    <a:pt x="423" y="70"/>
                    <a:pt x="423" y="64"/>
                  </a:cubicBezTo>
                  <a:cubicBezTo>
                    <a:pt x="423" y="58"/>
                    <a:pt x="427" y="54"/>
                    <a:pt x="433" y="54"/>
                  </a:cubicBezTo>
                  <a:close/>
                  <a:moveTo>
                    <a:pt x="461" y="54"/>
                  </a:moveTo>
                  <a:cubicBezTo>
                    <a:pt x="467" y="54"/>
                    <a:pt x="471" y="58"/>
                    <a:pt x="471" y="64"/>
                  </a:cubicBezTo>
                  <a:cubicBezTo>
                    <a:pt x="471" y="70"/>
                    <a:pt x="467" y="74"/>
                    <a:pt x="461" y="74"/>
                  </a:cubicBezTo>
                  <a:cubicBezTo>
                    <a:pt x="455" y="74"/>
                    <a:pt x="451" y="70"/>
                    <a:pt x="451" y="64"/>
                  </a:cubicBezTo>
                  <a:cubicBezTo>
                    <a:pt x="451" y="58"/>
                    <a:pt x="455" y="54"/>
                    <a:pt x="461" y="54"/>
                  </a:cubicBezTo>
                  <a:close/>
                  <a:moveTo>
                    <a:pt x="320" y="81"/>
                  </a:moveTo>
                  <a:cubicBezTo>
                    <a:pt x="326" y="81"/>
                    <a:pt x="330" y="85"/>
                    <a:pt x="330" y="91"/>
                  </a:cubicBezTo>
                  <a:cubicBezTo>
                    <a:pt x="330" y="97"/>
                    <a:pt x="326" y="101"/>
                    <a:pt x="320" y="101"/>
                  </a:cubicBezTo>
                  <a:cubicBezTo>
                    <a:pt x="314" y="101"/>
                    <a:pt x="310" y="97"/>
                    <a:pt x="310" y="91"/>
                  </a:cubicBezTo>
                  <a:cubicBezTo>
                    <a:pt x="310" y="85"/>
                    <a:pt x="314" y="81"/>
                    <a:pt x="320" y="81"/>
                  </a:cubicBezTo>
                  <a:close/>
                  <a:moveTo>
                    <a:pt x="348" y="81"/>
                  </a:moveTo>
                  <a:cubicBezTo>
                    <a:pt x="354" y="81"/>
                    <a:pt x="359" y="85"/>
                    <a:pt x="359" y="91"/>
                  </a:cubicBezTo>
                  <a:cubicBezTo>
                    <a:pt x="359" y="97"/>
                    <a:pt x="354" y="101"/>
                    <a:pt x="348" y="101"/>
                  </a:cubicBezTo>
                  <a:cubicBezTo>
                    <a:pt x="343" y="101"/>
                    <a:pt x="338" y="97"/>
                    <a:pt x="338" y="91"/>
                  </a:cubicBezTo>
                  <a:cubicBezTo>
                    <a:pt x="338" y="85"/>
                    <a:pt x="343" y="81"/>
                    <a:pt x="348" y="81"/>
                  </a:cubicBezTo>
                  <a:close/>
                  <a:moveTo>
                    <a:pt x="377" y="81"/>
                  </a:moveTo>
                  <a:cubicBezTo>
                    <a:pt x="382" y="81"/>
                    <a:pt x="387" y="85"/>
                    <a:pt x="387" y="91"/>
                  </a:cubicBezTo>
                  <a:cubicBezTo>
                    <a:pt x="387" y="97"/>
                    <a:pt x="382" y="101"/>
                    <a:pt x="377" y="101"/>
                  </a:cubicBezTo>
                  <a:cubicBezTo>
                    <a:pt x="371" y="101"/>
                    <a:pt x="366" y="97"/>
                    <a:pt x="366" y="91"/>
                  </a:cubicBezTo>
                  <a:cubicBezTo>
                    <a:pt x="366" y="85"/>
                    <a:pt x="371" y="81"/>
                    <a:pt x="377" y="81"/>
                  </a:cubicBezTo>
                  <a:close/>
                  <a:moveTo>
                    <a:pt x="405" y="81"/>
                  </a:moveTo>
                  <a:cubicBezTo>
                    <a:pt x="410" y="81"/>
                    <a:pt x="415" y="85"/>
                    <a:pt x="415" y="91"/>
                  </a:cubicBezTo>
                  <a:cubicBezTo>
                    <a:pt x="415" y="97"/>
                    <a:pt x="410" y="101"/>
                    <a:pt x="405" y="101"/>
                  </a:cubicBezTo>
                  <a:cubicBezTo>
                    <a:pt x="399" y="101"/>
                    <a:pt x="394" y="97"/>
                    <a:pt x="394" y="91"/>
                  </a:cubicBezTo>
                  <a:cubicBezTo>
                    <a:pt x="394" y="85"/>
                    <a:pt x="399" y="81"/>
                    <a:pt x="405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3" y="85"/>
                    <a:pt x="443" y="91"/>
                  </a:cubicBezTo>
                  <a:cubicBezTo>
                    <a:pt x="443" y="97"/>
                    <a:pt x="439" y="101"/>
                    <a:pt x="433" y="101"/>
                  </a:cubicBezTo>
                  <a:cubicBezTo>
                    <a:pt x="427" y="101"/>
                    <a:pt x="423" y="97"/>
                    <a:pt x="423" y="91"/>
                  </a:cubicBezTo>
                  <a:cubicBezTo>
                    <a:pt x="423" y="85"/>
                    <a:pt x="427" y="81"/>
                    <a:pt x="433" y="81"/>
                  </a:cubicBezTo>
                  <a:close/>
                  <a:moveTo>
                    <a:pt x="151" y="107"/>
                  </a:moveTo>
                  <a:cubicBezTo>
                    <a:pt x="157" y="107"/>
                    <a:pt x="161" y="112"/>
                    <a:pt x="161" y="118"/>
                  </a:cubicBezTo>
                  <a:cubicBezTo>
                    <a:pt x="161" y="123"/>
                    <a:pt x="157" y="128"/>
                    <a:pt x="151" y="128"/>
                  </a:cubicBezTo>
                  <a:cubicBezTo>
                    <a:pt x="145" y="128"/>
                    <a:pt x="141" y="123"/>
                    <a:pt x="141" y="118"/>
                  </a:cubicBezTo>
                  <a:cubicBezTo>
                    <a:pt x="141" y="112"/>
                    <a:pt x="145" y="107"/>
                    <a:pt x="151" y="107"/>
                  </a:cubicBezTo>
                  <a:close/>
                  <a:moveTo>
                    <a:pt x="179" y="107"/>
                  </a:moveTo>
                  <a:cubicBezTo>
                    <a:pt x="185" y="107"/>
                    <a:pt x="190" y="112"/>
                    <a:pt x="190" y="118"/>
                  </a:cubicBezTo>
                  <a:cubicBezTo>
                    <a:pt x="190" y="123"/>
                    <a:pt x="185" y="128"/>
                    <a:pt x="179" y="128"/>
                  </a:cubicBezTo>
                  <a:cubicBezTo>
                    <a:pt x="173" y="128"/>
                    <a:pt x="169" y="123"/>
                    <a:pt x="169" y="118"/>
                  </a:cubicBezTo>
                  <a:cubicBezTo>
                    <a:pt x="169" y="112"/>
                    <a:pt x="173" y="107"/>
                    <a:pt x="179" y="107"/>
                  </a:cubicBezTo>
                  <a:close/>
                  <a:moveTo>
                    <a:pt x="320" y="107"/>
                  </a:moveTo>
                  <a:cubicBezTo>
                    <a:pt x="326" y="107"/>
                    <a:pt x="330" y="112"/>
                    <a:pt x="330" y="118"/>
                  </a:cubicBezTo>
                  <a:cubicBezTo>
                    <a:pt x="330" y="123"/>
                    <a:pt x="326" y="128"/>
                    <a:pt x="320" y="128"/>
                  </a:cubicBezTo>
                  <a:cubicBezTo>
                    <a:pt x="314" y="128"/>
                    <a:pt x="310" y="123"/>
                    <a:pt x="310" y="118"/>
                  </a:cubicBezTo>
                  <a:cubicBezTo>
                    <a:pt x="310" y="112"/>
                    <a:pt x="314" y="107"/>
                    <a:pt x="320" y="107"/>
                  </a:cubicBezTo>
                  <a:close/>
                  <a:moveTo>
                    <a:pt x="348" y="107"/>
                  </a:moveTo>
                  <a:cubicBezTo>
                    <a:pt x="354" y="107"/>
                    <a:pt x="359" y="112"/>
                    <a:pt x="359" y="118"/>
                  </a:cubicBezTo>
                  <a:cubicBezTo>
                    <a:pt x="359" y="123"/>
                    <a:pt x="354" y="128"/>
                    <a:pt x="348" y="128"/>
                  </a:cubicBezTo>
                  <a:cubicBezTo>
                    <a:pt x="343" y="128"/>
                    <a:pt x="338" y="123"/>
                    <a:pt x="338" y="118"/>
                  </a:cubicBezTo>
                  <a:cubicBezTo>
                    <a:pt x="338" y="112"/>
                    <a:pt x="343" y="107"/>
                    <a:pt x="348" y="107"/>
                  </a:cubicBezTo>
                  <a:close/>
                  <a:moveTo>
                    <a:pt x="377" y="107"/>
                  </a:moveTo>
                  <a:cubicBezTo>
                    <a:pt x="382" y="107"/>
                    <a:pt x="387" y="112"/>
                    <a:pt x="387" y="118"/>
                  </a:cubicBezTo>
                  <a:cubicBezTo>
                    <a:pt x="387" y="123"/>
                    <a:pt x="382" y="128"/>
                    <a:pt x="377" y="128"/>
                  </a:cubicBezTo>
                  <a:cubicBezTo>
                    <a:pt x="371" y="128"/>
                    <a:pt x="366" y="123"/>
                    <a:pt x="366" y="118"/>
                  </a:cubicBezTo>
                  <a:cubicBezTo>
                    <a:pt x="366" y="112"/>
                    <a:pt x="371" y="107"/>
                    <a:pt x="377" y="107"/>
                  </a:cubicBezTo>
                  <a:close/>
                  <a:moveTo>
                    <a:pt x="405" y="107"/>
                  </a:moveTo>
                  <a:cubicBezTo>
                    <a:pt x="410" y="107"/>
                    <a:pt x="415" y="112"/>
                    <a:pt x="415" y="118"/>
                  </a:cubicBezTo>
                  <a:cubicBezTo>
                    <a:pt x="415" y="123"/>
                    <a:pt x="410" y="128"/>
                    <a:pt x="405" y="128"/>
                  </a:cubicBezTo>
                  <a:cubicBezTo>
                    <a:pt x="399" y="128"/>
                    <a:pt x="394" y="123"/>
                    <a:pt x="394" y="118"/>
                  </a:cubicBezTo>
                  <a:cubicBezTo>
                    <a:pt x="394" y="112"/>
                    <a:pt x="399" y="107"/>
                    <a:pt x="405" y="107"/>
                  </a:cubicBezTo>
                  <a:close/>
                  <a:moveTo>
                    <a:pt x="433" y="107"/>
                  </a:moveTo>
                  <a:cubicBezTo>
                    <a:pt x="439" y="107"/>
                    <a:pt x="443" y="112"/>
                    <a:pt x="443" y="118"/>
                  </a:cubicBezTo>
                  <a:cubicBezTo>
                    <a:pt x="443" y="123"/>
                    <a:pt x="439" y="128"/>
                    <a:pt x="433" y="128"/>
                  </a:cubicBezTo>
                  <a:cubicBezTo>
                    <a:pt x="427" y="128"/>
                    <a:pt x="423" y="123"/>
                    <a:pt x="423" y="118"/>
                  </a:cubicBezTo>
                  <a:cubicBezTo>
                    <a:pt x="423" y="112"/>
                    <a:pt x="427" y="107"/>
                    <a:pt x="433" y="107"/>
                  </a:cubicBezTo>
                  <a:close/>
                  <a:moveTo>
                    <a:pt x="151" y="134"/>
                  </a:moveTo>
                  <a:cubicBezTo>
                    <a:pt x="157" y="134"/>
                    <a:pt x="161" y="139"/>
                    <a:pt x="161" y="145"/>
                  </a:cubicBezTo>
                  <a:cubicBezTo>
                    <a:pt x="161" y="150"/>
                    <a:pt x="157" y="155"/>
                    <a:pt x="151" y="155"/>
                  </a:cubicBezTo>
                  <a:cubicBezTo>
                    <a:pt x="145" y="155"/>
                    <a:pt x="141" y="150"/>
                    <a:pt x="141" y="145"/>
                  </a:cubicBezTo>
                  <a:cubicBezTo>
                    <a:pt x="141" y="139"/>
                    <a:pt x="145" y="134"/>
                    <a:pt x="151" y="134"/>
                  </a:cubicBezTo>
                  <a:close/>
                  <a:moveTo>
                    <a:pt x="207" y="134"/>
                  </a:moveTo>
                  <a:cubicBezTo>
                    <a:pt x="213" y="134"/>
                    <a:pt x="218" y="139"/>
                    <a:pt x="218" y="145"/>
                  </a:cubicBezTo>
                  <a:cubicBezTo>
                    <a:pt x="218" y="150"/>
                    <a:pt x="213" y="155"/>
                    <a:pt x="207" y="155"/>
                  </a:cubicBezTo>
                  <a:cubicBezTo>
                    <a:pt x="202" y="155"/>
                    <a:pt x="197" y="150"/>
                    <a:pt x="197" y="145"/>
                  </a:cubicBezTo>
                  <a:cubicBezTo>
                    <a:pt x="197" y="139"/>
                    <a:pt x="202" y="134"/>
                    <a:pt x="207" y="134"/>
                  </a:cubicBezTo>
                  <a:close/>
                  <a:moveTo>
                    <a:pt x="236" y="134"/>
                  </a:moveTo>
                  <a:cubicBezTo>
                    <a:pt x="241" y="134"/>
                    <a:pt x="246" y="139"/>
                    <a:pt x="246" y="145"/>
                  </a:cubicBezTo>
                  <a:cubicBezTo>
                    <a:pt x="246" y="150"/>
                    <a:pt x="241" y="155"/>
                    <a:pt x="236" y="155"/>
                  </a:cubicBezTo>
                  <a:cubicBezTo>
                    <a:pt x="230" y="155"/>
                    <a:pt x="225" y="150"/>
                    <a:pt x="225" y="145"/>
                  </a:cubicBezTo>
                  <a:cubicBezTo>
                    <a:pt x="225" y="139"/>
                    <a:pt x="230" y="134"/>
                    <a:pt x="236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2" y="139"/>
                    <a:pt x="302" y="145"/>
                  </a:cubicBezTo>
                  <a:cubicBezTo>
                    <a:pt x="302" y="150"/>
                    <a:pt x="298" y="155"/>
                    <a:pt x="292" y="155"/>
                  </a:cubicBezTo>
                  <a:cubicBezTo>
                    <a:pt x="286" y="155"/>
                    <a:pt x="282" y="150"/>
                    <a:pt x="282" y="145"/>
                  </a:cubicBezTo>
                  <a:cubicBezTo>
                    <a:pt x="282" y="139"/>
                    <a:pt x="286" y="134"/>
                    <a:pt x="292" y="134"/>
                  </a:cubicBezTo>
                  <a:close/>
                  <a:moveTo>
                    <a:pt x="320" y="134"/>
                  </a:moveTo>
                  <a:cubicBezTo>
                    <a:pt x="326" y="134"/>
                    <a:pt x="330" y="139"/>
                    <a:pt x="330" y="145"/>
                  </a:cubicBezTo>
                  <a:cubicBezTo>
                    <a:pt x="330" y="150"/>
                    <a:pt x="326" y="155"/>
                    <a:pt x="320" y="155"/>
                  </a:cubicBezTo>
                  <a:cubicBezTo>
                    <a:pt x="314" y="155"/>
                    <a:pt x="310" y="150"/>
                    <a:pt x="310" y="145"/>
                  </a:cubicBezTo>
                  <a:cubicBezTo>
                    <a:pt x="310" y="139"/>
                    <a:pt x="314" y="134"/>
                    <a:pt x="320" y="134"/>
                  </a:cubicBezTo>
                  <a:close/>
                  <a:moveTo>
                    <a:pt x="348" y="134"/>
                  </a:moveTo>
                  <a:cubicBezTo>
                    <a:pt x="354" y="134"/>
                    <a:pt x="359" y="139"/>
                    <a:pt x="359" y="145"/>
                  </a:cubicBezTo>
                  <a:cubicBezTo>
                    <a:pt x="359" y="150"/>
                    <a:pt x="354" y="155"/>
                    <a:pt x="348" y="155"/>
                  </a:cubicBezTo>
                  <a:cubicBezTo>
                    <a:pt x="343" y="155"/>
                    <a:pt x="338" y="150"/>
                    <a:pt x="338" y="145"/>
                  </a:cubicBezTo>
                  <a:cubicBezTo>
                    <a:pt x="338" y="139"/>
                    <a:pt x="343" y="134"/>
                    <a:pt x="348" y="134"/>
                  </a:cubicBezTo>
                  <a:close/>
                  <a:moveTo>
                    <a:pt x="377" y="134"/>
                  </a:moveTo>
                  <a:cubicBezTo>
                    <a:pt x="382" y="134"/>
                    <a:pt x="387" y="139"/>
                    <a:pt x="387" y="145"/>
                  </a:cubicBezTo>
                  <a:cubicBezTo>
                    <a:pt x="387" y="150"/>
                    <a:pt x="382" y="155"/>
                    <a:pt x="377" y="155"/>
                  </a:cubicBezTo>
                  <a:cubicBezTo>
                    <a:pt x="371" y="155"/>
                    <a:pt x="366" y="150"/>
                    <a:pt x="366" y="145"/>
                  </a:cubicBezTo>
                  <a:cubicBezTo>
                    <a:pt x="366" y="139"/>
                    <a:pt x="371" y="134"/>
                    <a:pt x="377" y="134"/>
                  </a:cubicBezTo>
                  <a:close/>
                  <a:moveTo>
                    <a:pt x="405" y="134"/>
                  </a:moveTo>
                  <a:cubicBezTo>
                    <a:pt x="410" y="134"/>
                    <a:pt x="415" y="139"/>
                    <a:pt x="415" y="145"/>
                  </a:cubicBezTo>
                  <a:cubicBezTo>
                    <a:pt x="415" y="150"/>
                    <a:pt x="410" y="155"/>
                    <a:pt x="405" y="155"/>
                  </a:cubicBezTo>
                  <a:cubicBezTo>
                    <a:pt x="399" y="155"/>
                    <a:pt x="394" y="150"/>
                    <a:pt x="394" y="145"/>
                  </a:cubicBezTo>
                  <a:cubicBezTo>
                    <a:pt x="394" y="139"/>
                    <a:pt x="399" y="134"/>
                    <a:pt x="405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3" y="139"/>
                    <a:pt x="443" y="145"/>
                  </a:cubicBezTo>
                  <a:cubicBezTo>
                    <a:pt x="443" y="150"/>
                    <a:pt x="439" y="155"/>
                    <a:pt x="433" y="155"/>
                  </a:cubicBezTo>
                  <a:cubicBezTo>
                    <a:pt x="427" y="155"/>
                    <a:pt x="423" y="150"/>
                    <a:pt x="423" y="145"/>
                  </a:cubicBezTo>
                  <a:cubicBezTo>
                    <a:pt x="423" y="139"/>
                    <a:pt x="427" y="134"/>
                    <a:pt x="433" y="134"/>
                  </a:cubicBezTo>
                  <a:close/>
                  <a:moveTo>
                    <a:pt x="461" y="134"/>
                  </a:moveTo>
                  <a:cubicBezTo>
                    <a:pt x="467" y="134"/>
                    <a:pt x="471" y="139"/>
                    <a:pt x="471" y="145"/>
                  </a:cubicBezTo>
                  <a:cubicBezTo>
                    <a:pt x="471" y="150"/>
                    <a:pt x="467" y="155"/>
                    <a:pt x="461" y="155"/>
                  </a:cubicBezTo>
                  <a:cubicBezTo>
                    <a:pt x="455" y="155"/>
                    <a:pt x="451" y="150"/>
                    <a:pt x="451" y="145"/>
                  </a:cubicBezTo>
                  <a:cubicBezTo>
                    <a:pt x="451" y="139"/>
                    <a:pt x="455" y="134"/>
                    <a:pt x="461" y="134"/>
                  </a:cubicBezTo>
                  <a:close/>
                  <a:moveTo>
                    <a:pt x="489" y="134"/>
                  </a:moveTo>
                  <a:cubicBezTo>
                    <a:pt x="495" y="134"/>
                    <a:pt x="500" y="139"/>
                    <a:pt x="500" y="145"/>
                  </a:cubicBezTo>
                  <a:cubicBezTo>
                    <a:pt x="500" y="150"/>
                    <a:pt x="495" y="155"/>
                    <a:pt x="489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89" y="134"/>
                  </a:cubicBezTo>
                  <a:close/>
                  <a:moveTo>
                    <a:pt x="517" y="134"/>
                  </a:moveTo>
                  <a:cubicBezTo>
                    <a:pt x="523" y="134"/>
                    <a:pt x="528" y="139"/>
                    <a:pt x="528" y="145"/>
                  </a:cubicBezTo>
                  <a:cubicBezTo>
                    <a:pt x="528" y="150"/>
                    <a:pt x="523" y="155"/>
                    <a:pt x="517" y="155"/>
                  </a:cubicBezTo>
                  <a:cubicBezTo>
                    <a:pt x="512" y="155"/>
                    <a:pt x="507" y="150"/>
                    <a:pt x="507" y="145"/>
                  </a:cubicBezTo>
                  <a:cubicBezTo>
                    <a:pt x="507" y="139"/>
                    <a:pt x="512" y="134"/>
                    <a:pt x="517" y="134"/>
                  </a:cubicBezTo>
                  <a:close/>
                  <a:moveTo>
                    <a:pt x="546" y="134"/>
                  </a:moveTo>
                  <a:cubicBezTo>
                    <a:pt x="551" y="134"/>
                    <a:pt x="556" y="139"/>
                    <a:pt x="556" y="145"/>
                  </a:cubicBezTo>
                  <a:cubicBezTo>
                    <a:pt x="556" y="150"/>
                    <a:pt x="551" y="155"/>
                    <a:pt x="546" y="155"/>
                  </a:cubicBezTo>
                  <a:cubicBezTo>
                    <a:pt x="540" y="155"/>
                    <a:pt x="535" y="150"/>
                    <a:pt x="535" y="145"/>
                  </a:cubicBezTo>
                  <a:cubicBezTo>
                    <a:pt x="535" y="139"/>
                    <a:pt x="540" y="134"/>
                    <a:pt x="546" y="134"/>
                  </a:cubicBezTo>
                  <a:close/>
                  <a:moveTo>
                    <a:pt x="151" y="161"/>
                  </a:moveTo>
                  <a:cubicBezTo>
                    <a:pt x="157" y="161"/>
                    <a:pt x="161" y="166"/>
                    <a:pt x="161" y="171"/>
                  </a:cubicBezTo>
                  <a:cubicBezTo>
                    <a:pt x="161" y="177"/>
                    <a:pt x="157" y="182"/>
                    <a:pt x="151" y="182"/>
                  </a:cubicBezTo>
                  <a:cubicBezTo>
                    <a:pt x="145" y="182"/>
                    <a:pt x="141" y="177"/>
                    <a:pt x="141" y="171"/>
                  </a:cubicBezTo>
                  <a:cubicBezTo>
                    <a:pt x="141" y="166"/>
                    <a:pt x="145" y="161"/>
                    <a:pt x="151" y="161"/>
                  </a:cubicBezTo>
                  <a:close/>
                  <a:moveTo>
                    <a:pt x="207" y="161"/>
                  </a:moveTo>
                  <a:cubicBezTo>
                    <a:pt x="213" y="161"/>
                    <a:pt x="218" y="166"/>
                    <a:pt x="218" y="171"/>
                  </a:cubicBezTo>
                  <a:cubicBezTo>
                    <a:pt x="218" y="177"/>
                    <a:pt x="213" y="182"/>
                    <a:pt x="207" y="182"/>
                  </a:cubicBezTo>
                  <a:cubicBezTo>
                    <a:pt x="202" y="182"/>
                    <a:pt x="197" y="177"/>
                    <a:pt x="197" y="171"/>
                  </a:cubicBezTo>
                  <a:cubicBezTo>
                    <a:pt x="197" y="166"/>
                    <a:pt x="202" y="161"/>
                    <a:pt x="207" y="161"/>
                  </a:cubicBezTo>
                  <a:close/>
                  <a:moveTo>
                    <a:pt x="236" y="161"/>
                  </a:moveTo>
                  <a:cubicBezTo>
                    <a:pt x="241" y="161"/>
                    <a:pt x="246" y="166"/>
                    <a:pt x="246" y="171"/>
                  </a:cubicBezTo>
                  <a:cubicBezTo>
                    <a:pt x="246" y="177"/>
                    <a:pt x="241" y="182"/>
                    <a:pt x="236" y="182"/>
                  </a:cubicBezTo>
                  <a:cubicBezTo>
                    <a:pt x="230" y="182"/>
                    <a:pt x="225" y="177"/>
                    <a:pt x="225" y="171"/>
                  </a:cubicBezTo>
                  <a:cubicBezTo>
                    <a:pt x="225" y="166"/>
                    <a:pt x="230" y="161"/>
                    <a:pt x="236" y="161"/>
                  </a:cubicBezTo>
                  <a:close/>
                  <a:moveTo>
                    <a:pt x="264" y="161"/>
                  </a:moveTo>
                  <a:cubicBezTo>
                    <a:pt x="269" y="161"/>
                    <a:pt x="274" y="166"/>
                    <a:pt x="274" y="171"/>
                  </a:cubicBezTo>
                  <a:cubicBezTo>
                    <a:pt x="274" y="177"/>
                    <a:pt x="269" y="182"/>
                    <a:pt x="264" y="182"/>
                  </a:cubicBezTo>
                  <a:cubicBezTo>
                    <a:pt x="258" y="182"/>
                    <a:pt x="253" y="177"/>
                    <a:pt x="253" y="171"/>
                  </a:cubicBezTo>
                  <a:cubicBezTo>
                    <a:pt x="253" y="166"/>
                    <a:pt x="258" y="161"/>
                    <a:pt x="264" y="161"/>
                  </a:cubicBezTo>
                  <a:close/>
                  <a:moveTo>
                    <a:pt x="292" y="161"/>
                  </a:moveTo>
                  <a:cubicBezTo>
                    <a:pt x="298" y="161"/>
                    <a:pt x="302" y="166"/>
                    <a:pt x="302" y="171"/>
                  </a:cubicBezTo>
                  <a:cubicBezTo>
                    <a:pt x="302" y="177"/>
                    <a:pt x="298" y="182"/>
                    <a:pt x="292" y="182"/>
                  </a:cubicBezTo>
                  <a:cubicBezTo>
                    <a:pt x="286" y="182"/>
                    <a:pt x="282" y="177"/>
                    <a:pt x="282" y="171"/>
                  </a:cubicBezTo>
                  <a:cubicBezTo>
                    <a:pt x="282" y="166"/>
                    <a:pt x="286" y="161"/>
                    <a:pt x="292" y="161"/>
                  </a:cubicBezTo>
                  <a:close/>
                  <a:moveTo>
                    <a:pt x="320" y="161"/>
                  </a:moveTo>
                  <a:cubicBezTo>
                    <a:pt x="326" y="161"/>
                    <a:pt x="330" y="166"/>
                    <a:pt x="330" y="171"/>
                  </a:cubicBezTo>
                  <a:cubicBezTo>
                    <a:pt x="330" y="177"/>
                    <a:pt x="326" y="182"/>
                    <a:pt x="320" y="182"/>
                  </a:cubicBezTo>
                  <a:cubicBezTo>
                    <a:pt x="314" y="182"/>
                    <a:pt x="310" y="177"/>
                    <a:pt x="310" y="171"/>
                  </a:cubicBezTo>
                  <a:cubicBezTo>
                    <a:pt x="310" y="166"/>
                    <a:pt x="314" y="161"/>
                    <a:pt x="320" y="161"/>
                  </a:cubicBezTo>
                  <a:close/>
                  <a:moveTo>
                    <a:pt x="348" y="161"/>
                  </a:moveTo>
                  <a:cubicBezTo>
                    <a:pt x="354" y="161"/>
                    <a:pt x="359" y="166"/>
                    <a:pt x="359" y="171"/>
                  </a:cubicBezTo>
                  <a:cubicBezTo>
                    <a:pt x="359" y="177"/>
                    <a:pt x="354" y="182"/>
                    <a:pt x="348" y="182"/>
                  </a:cubicBezTo>
                  <a:cubicBezTo>
                    <a:pt x="343" y="182"/>
                    <a:pt x="338" y="177"/>
                    <a:pt x="338" y="171"/>
                  </a:cubicBezTo>
                  <a:cubicBezTo>
                    <a:pt x="338" y="166"/>
                    <a:pt x="343" y="161"/>
                    <a:pt x="348" y="161"/>
                  </a:cubicBezTo>
                  <a:close/>
                  <a:moveTo>
                    <a:pt x="377" y="161"/>
                  </a:moveTo>
                  <a:cubicBezTo>
                    <a:pt x="382" y="161"/>
                    <a:pt x="387" y="166"/>
                    <a:pt x="387" y="171"/>
                  </a:cubicBezTo>
                  <a:cubicBezTo>
                    <a:pt x="387" y="177"/>
                    <a:pt x="382" y="182"/>
                    <a:pt x="377" y="182"/>
                  </a:cubicBezTo>
                  <a:cubicBezTo>
                    <a:pt x="371" y="182"/>
                    <a:pt x="366" y="177"/>
                    <a:pt x="366" y="171"/>
                  </a:cubicBezTo>
                  <a:cubicBezTo>
                    <a:pt x="366" y="166"/>
                    <a:pt x="371" y="161"/>
                    <a:pt x="377" y="161"/>
                  </a:cubicBezTo>
                  <a:close/>
                  <a:moveTo>
                    <a:pt x="405" y="161"/>
                  </a:moveTo>
                  <a:cubicBezTo>
                    <a:pt x="410" y="161"/>
                    <a:pt x="415" y="166"/>
                    <a:pt x="415" y="171"/>
                  </a:cubicBezTo>
                  <a:cubicBezTo>
                    <a:pt x="415" y="177"/>
                    <a:pt x="410" y="182"/>
                    <a:pt x="405" y="182"/>
                  </a:cubicBezTo>
                  <a:cubicBezTo>
                    <a:pt x="399" y="182"/>
                    <a:pt x="394" y="177"/>
                    <a:pt x="394" y="171"/>
                  </a:cubicBezTo>
                  <a:cubicBezTo>
                    <a:pt x="394" y="166"/>
                    <a:pt x="399" y="161"/>
                    <a:pt x="405" y="161"/>
                  </a:cubicBezTo>
                  <a:close/>
                  <a:moveTo>
                    <a:pt x="433" y="161"/>
                  </a:moveTo>
                  <a:cubicBezTo>
                    <a:pt x="439" y="161"/>
                    <a:pt x="443" y="166"/>
                    <a:pt x="443" y="171"/>
                  </a:cubicBezTo>
                  <a:cubicBezTo>
                    <a:pt x="443" y="177"/>
                    <a:pt x="439" y="182"/>
                    <a:pt x="433" y="182"/>
                  </a:cubicBezTo>
                  <a:cubicBezTo>
                    <a:pt x="427" y="182"/>
                    <a:pt x="423" y="177"/>
                    <a:pt x="423" y="171"/>
                  </a:cubicBezTo>
                  <a:cubicBezTo>
                    <a:pt x="423" y="166"/>
                    <a:pt x="427" y="161"/>
                    <a:pt x="433" y="161"/>
                  </a:cubicBezTo>
                  <a:close/>
                  <a:moveTo>
                    <a:pt x="461" y="161"/>
                  </a:moveTo>
                  <a:cubicBezTo>
                    <a:pt x="467" y="161"/>
                    <a:pt x="471" y="166"/>
                    <a:pt x="471" y="171"/>
                  </a:cubicBezTo>
                  <a:cubicBezTo>
                    <a:pt x="471" y="177"/>
                    <a:pt x="467" y="182"/>
                    <a:pt x="461" y="182"/>
                  </a:cubicBezTo>
                  <a:cubicBezTo>
                    <a:pt x="455" y="182"/>
                    <a:pt x="451" y="177"/>
                    <a:pt x="451" y="171"/>
                  </a:cubicBezTo>
                  <a:cubicBezTo>
                    <a:pt x="451" y="166"/>
                    <a:pt x="455" y="161"/>
                    <a:pt x="461" y="161"/>
                  </a:cubicBezTo>
                  <a:close/>
                  <a:moveTo>
                    <a:pt x="489" y="161"/>
                  </a:moveTo>
                  <a:cubicBezTo>
                    <a:pt x="495" y="161"/>
                    <a:pt x="500" y="166"/>
                    <a:pt x="500" y="171"/>
                  </a:cubicBezTo>
                  <a:cubicBezTo>
                    <a:pt x="500" y="177"/>
                    <a:pt x="495" y="182"/>
                    <a:pt x="489" y="182"/>
                  </a:cubicBezTo>
                  <a:cubicBezTo>
                    <a:pt x="484" y="182"/>
                    <a:pt x="479" y="177"/>
                    <a:pt x="479" y="171"/>
                  </a:cubicBezTo>
                  <a:cubicBezTo>
                    <a:pt x="479" y="166"/>
                    <a:pt x="484" y="161"/>
                    <a:pt x="489" y="161"/>
                  </a:cubicBezTo>
                  <a:close/>
                  <a:moveTo>
                    <a:pt x="517" y="161"/>
                  </a:moveTo>
                  <a:cubicBezTo>
                    <a:pt x="523" y="161"/>
                    <a:pt x="528" y="166"/>
                    <a:pt x="528" y="171"/>
                  </a:cubicBezTo>
                  <a:cubicBezTo>
                    <a:pt x="528" y="177"/>
                    <a:pt x="523" y="182"/>
                    <a:pt x="517" y="182"/>
                  </a:cubicBezTo>
                  <a:cubicBezTo>
                    <a:pt x="512" y="182"/>
                    <a:pt x="507" y="177"/>
                    <a:pt x="507" y="171"/>
                  </a:cubicBezTo>
                  <a:cubicBezTo>
                    <a:pt x="507" y="166"/>
                    <a:pt x="512" y="161"/>
                    <a:pt x="517" y="161"/>
                  </a:cubicBezTo>
                  <a:close/>
                  <a:moveTo>
                    <a:pt x="546" y="161"/>
                  </a:moveTo>
                  <a:cubicBezTo>
                    <a:pt x="551" y="161"/>
                    <a:pt x="556" y="166"/>
                    <a:pt x="556" y="171"/>
                  </a:cubicBezTo>
                  <a:cubicBezTo>
                    <a:pt x="556" y="177"/>
                    <a:pt x="551" y="182"/>
                    <a:pt x="546" y="182"/>
                  </a:cubicBezTo>
                  <a:cubicBezTo>
                    <a:pt x="540" y="182"/>
                    <a:pt x="535" y="177"/>
                    <a:pt x="535" y="171"/>
                  </a:cubicBezTo>
                  <a:cubicBezTo>
                    <a:pt x="535" y="166"/>
                    <a:pt x="540" y="161"/>
                    <a:pt x="546" y="161"/>
                  </a:cubicBezTo>
                  <a:close/>
                  <a:moveTo>
                    <a:pt x="630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0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0" y="161"/>
                  </a:cubicBezTo>
                  <a:close/>
                  <a:moveTo>
                    <a:pt x="658" y="161"/>
                  </a:moveTo>
                  <a:cubicBezTo>
                    <a:pt x="664" y="161"/>
                    <a:pt x="669" y="166"/>
                    <a:pt x="669" y="171"/>
                  </a:cubicBezTo>
                  <a:cubicBezTo>
                    <a:pt x="669" y="177"/>
                    <a:pt x="664" y="182"/>
                    <a:pt x="658" y="182"/>
                  </a:cubicBezTo>
                  <a:cubicBezTo>
                    <a:pt x="653" y="182"/>
                    <a:pt x="648" y="177"/>
                    <a:pt x="648" y="171"/>
                  </a:cubicBezTo>
                  <a:cubicBezTo>
                    <a:pt x="648" y="166"/>
                    <a:pt x="653" y="161"/>
                    <a:pt x="658" y="161"/>
                  </a:cubicBezTo>
                  <a:close/>
                  <a:moveTo>
                    <a:pt x="687" y="161"/>
                  </a:moveTo>
                  <a:cubicBezTo>
                    <a:pt x="692" y="161"/>
                    <a:pt x="697" y="166"/>
                    <a:pt x="697" y="171"/>
                  </a:cubicBezTo>
                  <a:cubicBezTo>
                    <a:pt x="697" y="177"/>
                    <a:pt x="692" y="182"/>
                    <a:pt x="687" y="182"/>
                  </a:cubicBezTo>
                  <a:cubicBezTo>
                    <a:pt x="681" y="182"/>
                    <a:pt x="676" y="177"/>
                    <a:pt x="676" y="171"/>
                  </a:cubicBezTo>
                  <a:cubicBezTo>
                    <a:pt x="676" y="166"/>
                    <a:pt x="681" y="161"/>
                    <a:pt x="687" y="161"/>
                  </a:cubicBezTo>
                  <a:close/>
                  <a:moveTo>
                    <a:pt x="207" y="188"/>
                  </a:moveTo>
                  <a:cubicBezTo>
                    <a:pt x="213" y="188"/>
                    <a:pt x="218" y="192"/>
                    <a:pt x="218" y="198"/>
                  </a:cubicBezTo>
                  <a:cubicBezTo>
                    <a:pt x="218" y="204"/>
                    <a:pt x="213" y="209"/>
                    <a:pt x="207" y="209"/>
                  </a:cubicBezTo>
                  <a:cubicBezTo>
                    <a:pt x="202" y="209"/>
                    <a:pt x="197" y="204"/>
                    <a:pt x="197" y="198"/>
                  </a:cubicBezTo>
                  <a:cubicBezTo>
                    <a:pt x="197" y="192"/>
                    <a:pt x="202" y="188"/>
                    <a:pt x="207" y="188"/>
                  </a:cubicBezTo>
                  <a:close/>
                  <a:moveTo>
                    <a:pt x="236" y="188"/>
                  </a:moveTo>
                  <a:cubicBezTo>
                    <a:pt x="241" y="188"/>
                    <a:pt x="246" y="192"/>
                    <a:pt x="246" y="198"/>
                  </a:cubicBezTo>
                  <a:cubicBezTo>
                    <a:pt x="246" y="204"/>
                    <a:pt x="241" y="209"/>
                    <a:pt x="236" y="209"/>
                  </a:cubicBezTo>
                  <a:cubicBezTo>
                    <a:pt x="230" y="209"/>
                    <a:pt x="225" y="204"/>
                    <a:pt x="225" y="198"/>
                  </a:cubicBezTo>
                  <a:cubicBezTo>
                    <a:pt x="225" y="192"/>
                    <a:pt x="230" y="188"/>
                    <a:pt x="236" y="188"/>
                  </a:cubicBezTo>
                  <a:close/>
                  <a:moveTo>
                    <a:pt x="264" y="188"/>
                  </a:moveTo>
                  <a:cubicBezTo>
                    <a:pt x="269" y="188"/>
                    <a:pt x="274" y="192"/>
                    <a:pt x="274" y="198"/>
                  </a:cubicBezTo>
                  <a:cubicBezTo>
                    <a:pt x="274" y="204"/>
                    <a:pt x="269" y="209"/>
                    <a:pt x="264" y="209"/>
                  </a:cubicBezTo>
                  <a:cubicBezTo>
                    <a:pt x="258" y="209"/>
                    <a:pt x="253" y="204"/>
                    <a:pt x="253" y="198"/>
                  </a:cubicBezTo>
                  <a:cubicBezTo>
                    <a:pt x="253" y="192"/>
                    <a:pt x="258" y="188"/>
                    <a:pt x="264" y="188"/>
                  </a:cubicBezTo>
                  <a:close/>
                  <a:moveTo>
                    <a:pt x="292" y="188"/>
                  </a:moveTo>
                  <a:cubicBezTo>
                    <a:pt x="298" y="188"/>
                    <a:pt x="302" y="192"/>
                    <a:pt x="302" y="198"/>
                  </a:cubicBezTo>
                  <a:cubicBezTo>
                    <a:pt x="302" y="204"/>
                    <a:pt x="298" y="209"/>
                    <a:pt x="292" y="209"/>
                  </a:cubicBezTo>
                  <a:cubicBezTo>
                    <a:pt x="286" y="209"/>
                    <a:pt x="282" y="204"/>
                    <a:pt x="282" y="198"/>
                  </a:cubicBezTo>
                  <a:cubicBezTo>
                    <a:pt x="282" y="192"/>
                    <a:pt x="286" y="188"/>
                    <a:pt x="292" y="188"/>
                  </a:cubicBezTo>
                  <a:close/>
                  <a:moveTo>
                    <a:pt x="320" y="188"/>
                  </a:moveTo>
                  <a:cubicBezTo>
                    <a:pt x="326" y="188"/>
                    <a:pt x="330" y="192"/>
                    <a:pt x="330" y="198"/>
                  </a:cubicBezTo>
                  <a:cubicBezTo>
                    <a:pt x="330" y="204"/>
                    <a:pt x="326" y="209"/>
                    <a:pt x="320" y="209"/>
                  </a:cubicBezTo>
                  <a:cubicBezTo>
                    <a:pt x="314" y="209"/>
                    <a:pt x="310" y="204"/>
                    <a:pt x="310" y="198"/>
                  </a:cubicBezTo>
                  <a:cubicBezTo>
                    <a:pt x="310" y="192"/>
                    <a:pt x="314" y="188"/>
                    <a:pt x="320" y="188"/>
                  </a:cubicBezTo>
                  <a:close/>
                  <a:moveTo>
                    <a:pt x="348" y="188"/>
                  </a:moveTo>
                  <a:cubicBezTo>
                    <a:pt x="354" y="188"/>
                    <a:pt x="359" y="192"/>
                    <a:pt x="359" y="198"/>
                  </a:cubicBezTo>
                  <a:cubicBezTo>
                    <a:pt x="359" y="204"/>
                    <a:pt x="354" y="209"/>
                    <a:pt x="348" y="209"/>
                  </a:cubicBezTo>
                  <a:cubicBezTo>
                    <a:pt x="343" y="209"/>
                    <a:pt x="338" y="204"/>
                    <a:pt x="338" y="198"/>
                  </a:cubicBezTo>
                  <a:cubicBezTo>
                    <a:pt x="338" y="192"/>
                    <a:pt x="343" y="188"/>
                    <a:pt x="348" y="188"/>
                  </a:cubicBezTo>
                  <a:close/>
                  <a:moveTo>
                    <a:pt x="377" y="188"/>
                  </a:moveTo>
                  <a:cubicBezTo>
                    <a:pt x="382" y="188"/>
                    <a:pt x="387" y="192"/>
                    <a:pt x="387" y="198"/>
                  </a:cubicBezTo>
                  <a:cubicBezTo>
                    <a:pt x="387" y="204"/>
                    <a:pt x="382" y="209"/>
                    <a:pt x="377" y="209"/>
                  </a:cubicBezTo>
                  <a:cubicBezTo>
                    <a:pt x="371" y="209"/>
                    <a:pt x="366" y="204"/>
                    <a:pt x="366" y="198"/>
                  </a:cubicBezTo>
                  <a:cubicBezTo>
                    <a:pt x="366" y="192"/>
                    <a:pt x="371" y="188"/>
                    <a:pt x="377" y="188"/>
                  </a:cubicBezTo>
                  <a:close/>
                  <a:moveTo>
                    <a:pt x="405" y="188"/>
                  </a:moveTo>
                  <a:cubicBezTo>
                    <a:pt x="410" y="188"/>
                    <a:pt x="415" y="192"/>
                    <a:pt x="415" y="198"/>
                  </a:cubicBezTo>
                  <a:cubicBezTo>
                    <a:pt x="415" y="204"/>
                    <a:pt x="410" y="209"/>
                    <a:pt x="405" y="209"/>
                  </a:cubicBezTo>
                  <a:cubicBezTo>
                    <a:pt x="399" y="209"/>
                    <a:pt x="394" y="204"/>
                    <a:pt x="394" y="198"/>
                  </a:cubicBezTo>
                  <a:cubicBezTo>
                    <a:pt x="394" y="192"/>
                    <a:pt x="399" y="188"/>
                    <a:pt x="405" y="188"/>
                  </a:cubicBezTo>
                  <a:close/>
                  <a:moveTo>
                    <a:pt x="433" y="188"/>
                  </a:moveTo>
                  <a:cubicBezTo>
                    <a:pt x="439" y="188"/>
                    <a:pt x="443" y="192"/>
                    <a:pt x="443" y="198"/>
                  </a:cubicBezTo>
                  <a:cubicBezTo>
                    <a:pt x="443" y="204"/>
                    <a:pt x="439" y="209"/>
                    <a:pt x="433" y="209"/>
                  </a:cubicBezTo>
                  <a:cubicBezTo>
                    <a:pt x="427" y="209"/>
                    <a:pt x="423" y="204"/>
                    <a:pt x="423" y="198"/>
                  </a:cubicBezTo>
                  <a:cubicBezTo>
                    <a:pt x="423" y="192"/>
                    <a:pt x="427" y="188"/>
                    <a:pt x="433" y="188"/>
                  </a:cubicBezTo>
                  <a:close/>
                  <a:moveTo>
                    <a:pt x="461" y="188"/>
                  </a:moveTo>
                  <a:cubicBezTo>
                    <a:pt x="467" y="188"/>
                    <a:pt x="471" y="192"/>
                    <a:pt x="471" y="198"/>
                  </a:cubicBezTo>
                  <a:cubicBezTo>
                    <a:pt x="471" y="204"/>
                    <a:pt x="467" y="209"/>
                    <a:pt x="461" y="209"/>
                  </a:cubicBezTo>
                  <a:cubicBezTo>
                    <a:pt x="455" y="209"/>
                    <a:pt x="451" y="204"/>
                    <a:pt x="451" y="198"/>
                  </a:cubicBezTo>
                  <a:cubicBezTo>
                    <a:pt x="451" y="192"/>
                    <a:pt x="455" y="188"/>
                    <a:pt x="461" y="188"/>
                  </a:cubicBezTo>
                  <a:close/>
                  <a:moveTo>
                    <a:pt x="489" y="188"/>
                  </a:moveTo>
                  <a:cubicBezTo>
                    <a:pt x="495" y="188"/>
                    <a:pt x="500" y="192"/>
                    <a:pt x="500" y="198"/>
                  </a:cubicBezTo>
                  <a:cubicBezTo>
                    <a:pt x="500" y="204"/>
                    <a:pt x="495" y="209"/>
                    <a:pt x="489" y="209"/>
                  </a:cubicBezTo>
                  <a:cubicBezTo>
                    <a:pt x="484" y="209"/>
                    <a:pt x="479" y="204"/>
                    <a:pt x="479" y="198"/>
                  </a:cubicBezTo>
                  <a:cubicBezTo>
                    <a:pt x="479" y="192"/>
                    <a:pt x="484" y="188"/>
                    <a:pt x="489" y="188"/>
                  </a:cubicBezTo>
                  <a:close/>
                  <a:moveTo>
                    <a:pt x="517" y="188"/>
                  </a:moveTo>
                  <a:cubicBezTo>
                    <a:pt x="523" y="188"/>
                    <a:pt x="528" y="192"/>
                    <a:pt x="528" y="198"/>
                  </a:cubicBezTo>
                  <a:cubicBezTo>
                    <a:pt x="528" y="204"/>
                    <a:pt x="523" y="209"/>
                    <a:pt x="517" y="209"/>
                  </a:cubicBezTo>
                  <a:cubicBezTo>
                    <a:pt x="512" y="209"/>
                    <a:pt x="507" y="204"/>
                    <a:pt x="507" y="198"/>
                  </a:cubicBezTo>
                  <a:cubicBezTo>
                    <a:pt x="507" y="192"/>
                    <a:pt x="512" y="188"/>
                    <a:pt x="517" y="188"/>
                  </a:cubicBezTo>
                  <a:close/>
                  <a:moveTo>
                    <a:pt x="546" y="188"/>
                  </a:moveTo>
                  <a:cubicBezTo>
                    <a:pt x="551" y="188"/>
                    <a:pt x="556" y="192"/>
                    <a:pt x="556" y="198"/>
                  </a:cubicBezTo>
                  <a:cubicBezTo>
                    <a:pt x="556" y="204"/>
                    <a:pt x="551" y="209"/>
                    <a:pt x="546" y="209"/>
                  </a:cubicBezTo>
                  <a:cubicBezTo>
                    <a:pt x="540" y="209"/>
                    <a:pt x="535" y="204"/>
                    <a:pt x="535" y="198"/>
                  </a:cubicBezTo>
                  <a:cubicBezTo>
                    <a:pt x="535" y="192"/>
                    <a:pt x="540" y="188"/>
                    <a:pt x="546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4" y="192"/>
                    <a:pt x="584" y="198"/>
                  </a:cubicBezTo>
                  <a:cubicBezTo>
                    <a:pt x="584" y="204"/>
                    <a:pt x="580" y="209"/>
                    <a:pt x="574" y="209"/>
                  </a:cubicBezTo>
                  <a:cubicBezTo>
                    <a:pt x="568" y="209"/>
                    <a:pt x="564" y="204"/>
                    <a:pt x="564" y="198"/>
                  </a:cubicBezTo>
                  <a:cubicBezTo>
                    <a:pt x="564" y="192"/>
                    <a:pt x="568" y="188"/>
                    <a:pt x="574" y="188"/>
                  </a:cubicBezTo>
                  <a:close/>
                  <a:moveTo>
                    <a:pt x="602" y="188"/>
                  </a:moveTo>
                  <a:cubicBezTo>
                    <a:pt x="608" y="188"/>
                    <a:pt x="612" y="192"/>
                    <a:pt x="612" y="198"/>
                  </a:cubicBezTo>
                  <a:cubicBezTo>
                    <a:pt x="612" y="204"/>
                    <a:pt x="608" y="209"/>
                    <a:pt x="602" y="209"/>
                  </a:cubicBezTo>
                  <a:cubicBezTo>
                    <a:pt x="596" y="209"/>
                    <a:pt x="592" y="204"/>
                    <a:pt x="592" y="198"/>
                  </a:cubicBezTo>
                  <a:cubicBezTo>
                    <a:pt x="592" y="192"/>
                    <a:pt x="596" y="188"/>
                    <a:pt x="602" y="188"/>
                  </a:cubicBezTo>
                  <a:close/>
                  <a:moveTo>
                    <a:pt x="630" y="188"/>
                  </a:moveTo>
                  <a:cubicBezTo>
                    <a:pt x="636" y="188"/>
                    <a:pt x="641" y="192"/>
                    <a:pt x="641" y="198"/>
                  </a:cubicBezTo>
                  <a:cubicBezTo>
                    <a:pt x="641" y="204"/>
                    <a:pt x="636" y="209"/>
                    <a:pt x="630" y="209"/>
                  </a:cubicBezTo>
                  <a:cubicBezTo>
                    <a:pt x="625" y="209"/>
                    <a:pt x="620" y="204"/>
                    <a:pt x="620" y="198"/>
                  </a:cubicBezTo>
                  <a:cubicBezTo>
                    <a:pt x="620" y="192"/>
                    <a:pt x="625" y="188"/>
                    <a:pt x="630" y="188"/>
                  </a:cubicBezTo>
                  <a:close/>
                  <a:moveTo>
                    <a:pt x="658" y="188"/>
                  </a:moveTo>
                  <a:cubicBezTo>
                    <a:pt x="664" y="188"/>
                    <a:pt x="669" y="192"/>
                    <a:pt x="669" y="198"/>
                  </a:cubicBezTo>
                  <a:cubicBezTo>
                    <a:pt x="669" y="204"/>
                    <a:pt x="664" y="209"/>
                    <a:pt x="658" y="209"/>
                  </a:cubicBezTo>
                  <a:cubicBezTo>
                    <a:pt x="653" y="209"/>
                    <a:pt x="648" y="204"/>
                    <a:pt x="648" y="198"/>
                  </a:cubicBezTo>
                  <a:cubicBezTo>
                    <a:pt x="648" y="192"/>
                    <a:pt x="653" y="188"/>
                    <a:pt x="658" y="188"/>
                  </a:cubicBezTo>
                  <a:close/>
                  <a:moveTo>
                    <a:pt x="687" y="188"/>
                  </a:moveTo>
                  <a:cubicBezTo>
                    <a:pt x="692" y="188"/>
                    <a:pt x="697" y="192"/>
                    <a:pt x="697" y="198"/>
                  </a:cubicBezTo>
                  <a:cubicBezTo>
                    <a:pt x="697" y="204"/>
                    <a:pt x="692" y="209"/>
                    <a:pt x="687" y="209"/>
                  </a:cubicBezTo>
                  <a:cubicBezTo>
                    <a:pt x="681" y="209"/>
                    <a:pt x="676" y="204"/>
                    <a:pt x="676" y="198"/>
                  </a:cubicBezTo>
                  <a:cubicBezTo>
                    <a:pt x="676" y="192"/>
                    <a:pt x="681" y="188"/>
                    <a:pt x="687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5" y="192"/>
                    <a:pt x="725" y="198"/>
                  </a:cubicBezTo>
                  <a:cubicBezTo>
                    <a:pt x="725" y="204"/>
                    <a:pt x="721" y="209"/>
                    <a:pt x="715" y="209"/>
                  </a:cubicBezTo>
                  <a:cubicBezTo>
                    <a:pt x="709" y="209"/>
                    <a:pt x="705" y="204"/>
                    <a:pt x="705" y="198"/>
                  </a:cubicBezTo>
                  <a:cubicBezTo>
                    <a:pt x="705" y="192"/>
                    <a:pt x="709" y="188"/>
                    <a:pt x="715" y="188"/>
                  </a:cubicBezTo>
                  <a:close/>
                  <a:moveTo>
                    <a:pt x="743" y="188"/>
                  </a:moveTo>
                  <a:cubicBezTo>
                    <a:pt x="749" y="188"/>
                    <a:pt x="753" y="192"/>
                    <a:pt x="753" y="198"/>
                  </a:cubicBezTo>
                  <a:cubicBezTo>
                    <a:pt x="753" y="204"/>
                    <a:pt x="749" y="209"/>
                    <a:pt x="743" y="209"/>
                  </a:cubicBezTo>
                  <a:cubicBezTo>
                    <a:pt x="737" y="209"/>
                    <a:pt x="733" y="204"/>
                    <a:pt x="733" y="198"/>
                  </a:cubicBezTo>
                  <a:cubicBezTo>
                    <a:pt x="733" y="192"/>
                    <a:pt x="737" y="188"/>
                    <a:pt x="743" y="188"/>
                  </a:cubicBezTo>
                  <a:close/>
                  <a:moveTo>
                    <a:pt x="66" y="215"/>
                  </a:moveTo>
                  <a:cubicBezTo>
                    <a:pt x="72" y="215"/>
                    <a:pt x="77" y="219"/>
                    <a:pt x="77" y="225"/>
                  </a:cubicBezTo>
                  <a:cubicBezTo>
                    <a:pt x="77" y="231"/>
                    <a:pt x="72" y="235"/>
                    <a:pt x="66" y="235"/>
                  </a:cubicBezTo>
                  <a:cubicBezTo>
                    <a:pt x="61" y="235"/>
                    <a:pt x="56" y="231"/>
                    <a:pt x="56" y="225"/>
                  </a:cubicBezTo>
                  <a:cubicBezTo>
                    <a:pt x="56" y="219"/>
                    <a:pt x="61" y="215"/>
                    <a:pt x="66" y="215"/>
                  </a:cubicBezTo>
                  <a:close/>
                  <a:moveTo>
                    <a:pt x="123" y="215"/>
                  </a:moveTo>
                  <a:cubicBezTo>
                    <a:pt x="128" y="215"/>
                    <a:pt x="133" y="219"/>
                    <a:pt x="133" y="225"/>
                  </a:cubicBezTo>
                  <a:cubicBezTo>
                    <a:pt x="133" y="231"/>
                    <a:pt x="128" y="235"/>
                    <a:pt x="123" y="235"/>
                  </a:cubicBezTo>
                  <a:cubicBezTo>
                    <a:pt x="117" y="235"/>
                    <a:pt x="112" y="231"/>
                    <a:pt x="112" y="225"/>
                  </a:cubicBezTo>
                  <a:cubicBezTo>
                    <a:pt x="112" y="219"/>
                    <a:pt x="117" y="215"/>
                    <a:pt x="123" y="215"/>
                  </a:cubicBezTo>
                  <a:close/>
                  <a:moveTo>
                    <a:pt x="151" y="215"/>
                  </a:moveTo>
                  <a:cubicBezTo>
                    <a:pt x="157" y="215"/>
                    <a:pt x="161" y="219"/>
                    <a:pt x="161" y="225"/>
                  </a:cubicBezTo>
                  <a:cubicBezTo>
                    <a:pt x="161" y="231"/>
                    <a:pt x="157" y="235"/>
                    <a:pt x="151" y="235"/>
                  </a:cubicBezTo>
                  <a:cubicBezTo>
                    <a:pt x="145" y="235"/>
                    <a:pt x="141" y="231"/>
                    <a:pt x="141" y="225"/>
                  </a:cubicBezTo>
                  <a:cubicBezTo>
                    <a:pt x="141" y="219"/>
                    <a:pt x="145" y="215"/>
                    <a:pt x="151" y="215"/>
                  </a:cubicBezTo>
                  <a:close/>
                  <a:moveTo>
                    <a:pt x="179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79" y="235"/>
                  </a:cubicBezTo>
                  <a:cubicBezTo>
                    <a:pt x="173" y="235"/>
                    <a:pt x="169" y="231"/>
                    <a:pt x="169" y="225"/>
                  </a:cubicBezTo>
                  <a:cubicBezTo>
                    <a:pt x="169" y="219"/>
                    <a:pt x="173" y="215"/>
                    <a:pt x="179" y="215"/>
                  </a:cubicBezTo>
                  <a:close/>
                  <a:moveTo>
                    <a:pt x="207" y="215"/>
                  </a:moveTo>
                  <a:cubicBezTo>
                    <a:pt x="213" y="215"/>
                    <a:pt x="218" y="219"/>
                    <a:pt x="218" y="225"/>
                  </a:cubicBezTo>
                  <a:cubicBezTo>
                    <a:pt x="218" y="231"/>
                    <a:pt x="213" y="235"/>
                    <a:pt x="207" y="235"/>
                  </a:cubicBezTo>
                  <a:cubicBezTo>
                    <a:pt x="202" y="235"/>
                    <a:pt x="197" y="231"/>
                    <a:pt x="197" y="225"/>
                  </a:cubicBezTo>
                  <a:cubicBezTo>
                    <a:pt x="197" y="219"/>
                    <a:pt x="202" y="215"/>
                    <a:pt x="207" y="215"/>
                  </a:cubicBezTo>
                  <a:close/>
                  <a:moveTo>
                    <a:pt x="236" y="215"/>
                  </a:moveTo>
                  <a:cubicBezTo>
                    <a:pt x="241" y="215"/>
                    <a:pt x="246" y="219"/>
                    <a:pt x="246" y="225"/>
                  </a:cubicBezTo>
                  <a:cubicBezTo>
                    <a:pt x="246" y="231"/>
                    <a:pt x="241" y="235"/>
                    <a:pt x="236" y="235"/>
                  </a:cubicBezTo>
                  <a:cubicBezTo>
                    <a:pt x="230" y="235"/>
                    <a:pt x="225" y="231"/>
                    <a:pt x="225" y="225"/>
                  </a:cubicBezTo>
                  <a:cubicBezTo>
                    <a:pt x="225" y="219"/>
                    <a:pt x="230" y="215"/>
                    <a:pt x="236" y="215"/>
                  </a:cubicBezTo>
                  <a:close/>
                  <a:moveTo>
                    <a:pt x="264" y="215"/>
                  </a:moveTo>
                  <a:cubicBezTo>
                    <a:pt x="269" y="215"/>
                    <a:pt x="274" y="219"/>
                    <a:pt x="274" y="225"/>
                  </a:cubicBezTo>
                  <a:cubicBezTo>
                    <a:pt x="274" y="231"/>
                    <a:pt x="269" y="235"/>
                    <a:pt x="264" y="235"/>
                  </a:cubicBezTo>
                  <a:cubicBezTo>
                    <a:pt x="258" y="235"/>
                    <a:pt x="253" y="231"/>
                    <a:pt x="253" y="225"/>
                  </a:cubicBezTo>
                  <a:cubicBezTo>
                    <a:pt x="253" y="219"/>
                    <a:pt x="258" y="215"/>
                    <a:pt x="264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2" y="219"/>
                    <a:pt x="302" y="225"/>
                  </a:cubicBezTo>
                  <a:cubicBezTo>
                    <a:pt x="302" y="231"/>
                    <a:pt x="298" y="235"/>
                    <a:pt x="292" y="235"/>
                  </a:cubicBezTo>
                  <a:cubicBezTo>
                    <a:pt x="286" y="235"/>
                    <a:pt x="282" y="231"/>
                    <a:pt x="282" y="225"/>
                  </a:cubicBezTo>
                  <a:cubicBezTo>
                    <a:pt x="282" y="219"/>
                    <a:pt x="286" y="215"/>
                    <a:pt x="292" y="215"/>
                  </a:cubicBezTo>
                  <a:close/>
                  <a:moveTo>
                    <a:pt x="320" y="215"/>
                  </a:moveTo>
                  <a:cubicBezTo>
                    <a:pt x="326" y="215"/>
                    <a:pt x="330" y="219"/>
                    <a:pt x="330" y="225"/>
                  </a:cubicBezTo>
                  <a:cubicBezTo>
                    <a:pt x="330" y="231"/>
                    <a:pt x="326" y="235"/>
                    <a:pt x="320" y="235"/>
                  </a:cubicBezTo>
                  <a:cubicBezTo>
                    <a:pt x="314" y="235"/>
                    <a:pt x="310" y="231"/>
                    <a:pt x="310" y="225"/>
                  </a:cubicBezTo>
                  <a:cubicBezTo>
                    <a:pt x="310" y="219"/>
                    <a:pt x="314" y="215"/>
                    <a:pt x="320" y="215"/>
                  </a:cubicBezTo>
                  <a:close/>
                  <a:moveTo>
                    <a:pt x="348" y="215"/>
                  </a:moveTo>
                  <a:cubicBezTo>
                    <a:pt x="354" y="215"/>
                    <a:pt x="359" y="219"/>
                    <a:pt x="359" y="225"/>
                  </a:cubicBezTo>
                  <a:cubicBezTo>
                    <a:pt x="359" y="231"/>
                    <a:pt x="354" y="235"/>
                    <a:pt x="348" y="235"/>
                  </a:cubicBezTo>
                  <a:cubicBezTo>
                    <a:pt x="343" y="235"/>
                    <a:pt x="338" y="231"/>
                    <a:pt x="338" y="225"/>
                  </a:cubicBezTo>
                  <a:cubicBezTo>
                    <a:pt x="338" y="219"/>
                    <a:pt x="343" y="215"/>
                    <a:pt x="348" y="215"/>
                  </a:cubicBezTo>
                  <a:close/>
                  <a:moveTo>
                    <a:pt x="377" y="215"/>
                  </a:moveTo>
                  <a:cubicBezTo>
                    <a:pt x="382" y="215"/>
                    <a:pt x="387" y="219"/>
                    <a:pt x="387" y="225"/>
                  </a:cubicBezTo>
                  <a:cubicBezTo>
                    <a:pt x="387" y="231"/>
                    <a:pt x="382" y="235"/>
                    <a:pt x="377" y="235"/>
                  </a:cubicBezTo>
                  <a:cubicBezTo>
                    <a:pt x="371" y="235"/>
                    <a:pt x="366" y="231"/>
                    <a:pt x="366" y="225"/>
                  </a:cubicBezTo>
                  <a:cubicBezTo>
                    <a:pt x="366" y="219"/>
                    <a:pt x="371" y="215"/>
                    <a:pt x="377" y="215"/>
                  </a:cubicBezTo>
                  <a:close/>
                  <a:moveTo>
                    <a:pt x="405" y="215"/>
                  </a:moveTo>
                  <a:cubicBezTo>
                    <a:pt x="410" y="215"/>
                    <a:pt x="415" y="219"/>
                    <a:pt x="415" y="225"/>
                  </a:cubicBezTo>
                  <a:cubicBezTo>
                    <a:pt x="415" y="231"/>
                    <a:pt x="410" y="235"/>
                    <a:pt x="405" y="235"/>
                  </a:cubicBezTo>
                  <a:cubicBezTo>
                    <a:pt x="399" y="235"/>
                    <a:pt x="394" y="231"/>
                    <a:pt x="394" y="225"/>
                  </a:cubicBezTo>
                  <a:cubicBezTo>
                    <a:pt x="394" y="219"/>
                    <a:pt x="399" y="215"/>
                    <a:pt x="405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3" y="219"/>
                    <a:pt x="443" y="225"/>
                  </a:cubicBezTo>
                  <a:cubicBezTo>
                    <a:pt x="443" y="231"/>
                    <a:pt x="439" y="235"/>
                    <a:pt x="433" y="235"/>
                  </a:cubicBezTo>
                  <a:cubicBezTo>
                    <a:pt x="427" y="235"/>
                    <a:pt x="423" y="231"/>
                    <a:pt x="423" y="225"/>
                  </a:cubicBezTo>
                  <a:cubicBezTo>
                    <a:pt x="423" y="219"/>
                    <a:pt x="427" y="215"/>
                    <a:pt x="433" y="215"/>
                  </a:cubicBezTo>
                  <a:close/>
                  <a:moveTo>
                    <a:pt x="461" y="215"/>
                  </a:moveTo>
                  <a:cubicBezTo>
                    <a:pt x="467" y="215"/>
                    <a:pt x="471" y="219"/>
                    <a:pt x="471" y="225"/>
                  </a:cubicBezTo>
                  <a:cubicBezTo>
                    <a:pt x="471" y="231"/>
                    <a:pt x="467" y="235"/>
                    <a:pt x="461" y="235"/>
                  </a:cubicBezTo>
                  <a:cubicBezTo>
                    <a:pt x="455" y="235"/>
                    <a:pt x="451" y="231"/>
                    <a:pt x="451" y="225"/>
                  </a:cubicBezTo>
                  <a:cubicBezTo>
                    <a:pt x="451" y="219"/>
                    <a:pt x="455" y="215"/>
                    <a:pt x="461" y="215"/>
                  </a:cubicBezTo>
                  <a:close/>
                  <a:moveTo>
                    <a:pt x="489" y="215"/>
                  </a:moveTo>
                  <a:cubicBezTo>
                    <a:pt x="495" y="215"/>
                    <a:pt x="500" y="219"/>
                    <a:pt x="500" y="225"/>
                  </a:cubicBezTo>
                  <a:cubicBezTo>
                    <a:pt x="500" y="231"/>
                    <a:pt x="495" y="235"/>
                    <a:pt x="489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89" y="215"/>
                  </a:cubicBezTo>
                  <a:close/>
                  <a:moveTo>
                    <a:pt x="517" y="215"/>
                  </a:moveTo>
                  <a:cubicBezTo>
                    <a:pt x="523" y="215"/>
                    <a:pt x="528" y="219"/>
                    <a:pt x="528" y="225"/>
                  </a:cubicBezTo>
                  <a:cubicBezTo>
                    <a:pt x="528" y="231"/>
                    <a:pt x="523" y="235"/>
                    <a:pt x="517" y="235"/>
                  </a:cubicBezTo>
                  <a:cubicBezTo>
                    <a:pt x="512" y="235"/>
                    <a:pt x="507" y="231"/>
                    <a:pt x="507" y="225"/>
                  </a:cubicBezTo>
                  <a:cubicBezTo>
                    <a:pt x="507" y="219"/>
                    <a:pt x="512" y="215"/>
                    <a:pt x="517" y="215"/>
                  </a:cubicBezTo>
                  <a:close/>
                  <a:moveTo>
                    <a:pt x="546" y="215"/>
                  </a:moveTo>
                  <a:cubicBezTo>
                    <a:pt x="551" y="215"/>
                    <a:pt x="556" y="219"/>
                    <a:pt x="556" y="225"/>
                  </a:cubicBezTo>
                  <a:cubicBezTo>
                    <a:pt x="556" y="231"/>
                    <a:pt x="551" y="235"/>
                    <a:pt x="546" y="235"/>
                  </a:cubicBezTo>
                  <a:cubicBezTo>
                    <a:pt x="540" y="235"/>
                    <a:pt x="535" y="231"/>
                    <a:pt x="535" y="225"/>
                  </a:cubicBezTo>
                  <a:cubicBezTo>
                    <a:pt x="535" y="219"/>
                    <a:pt x="540" y="215"/>
                    <a:pt x="546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4" y="219"/>
                    <a:pt x="584" y="225"/>
                  </a:cubicBezTo>
                  <a:cubicBezTo>
                    <a:pt x="584" y="231"/>
                    <a:pt x="580" y="235"/>
                    <a:pt x="574" y="235"/>
                  </a:cubicBezTo>
                  <a:cubicBezTo>
                    <a:pt x="568" y="235"/>
                    <a:pt x="564" y="231"/>
                    <a:pt x="564" y="225"/>
                  </a:cubicBezTo>
                  <a:cubicBezTo>
                    <a:pt x="564" y="219"/>
                    <a:pt x="568" y="215"/>
                    <a:pt x="574" y="215"/>
                  </a:cubicBezTo>
                  <a:close/>
                  <a:moveTo>
                    <a:pt x="602" y="215"/>
                  </a:moveTo>
                  <a:cubicBezTo>
                    <a:pt x="608" y="215"/>
                    <a:pt x="612" y="219"/>
                    <a:pt x="612" y="225"/>
                  </a:cubicBezTo>
                  <a:cubicBezTo>
                    <a:pt x="612" y="231"/>
                    <a:pt x="608" y="235"/>
                    <a:pt x="602" y="235"/>
                  </a:cubicBezTo>
                  <a:cubicBezTo>
                    <a:pt x="596" y="235"/>
                    <a:pt x="592" y="231"/>
                    <a:pt x="592" y="225"/>
                  </a:cubicBezTo>
                  <a:cubicBezTo>
                    <a:pt x="592" y="219"/>
                    <a:pt x="596" y="215"/>
                    <a:pt x="602" y="215"/>
                  </a:cubicBezTo>
                  <a:close/>
                  <a:moveTo>
                    <a:pt x="630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0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0" y="215"/>
                  </a:cubicBezTo>
                  <a:close/>
                  <a:moveTo>
                    <a:pt x="658" y="215"/>
                  </a:moveTo>
                  <a:cubicBezTo>
                    <a:pt x="664" y="215"/>
                    <a:pt x="669" y="219"/>
                    <a:pt x="669" y="225"/>
                  </a:cubicBezTo>
                  <a:cubicBezTo>
                    <a:pt x="669" y="231"/>
                    <a:pt x="664" y="235"/>
                    <a:pt x="658" y="235"/>
                  </a:cubicBezTo>
                  <a:cubicBezTo>
                    <a:pt x="653" y="235"/>
                    <a:pt x="648" y="231"/>
                    <a:pt x="648" y="225"/>
                  </a:cubicBezTo>
                  <a:cubicBezTo>
                    <a:pt x="648" y="219"/>
                    <a:pt x="653" y="215"/>
                    <a:pt x="658" y="215"/>
                  </a:cubicBezTo>
                  <a:close/>
                  <a:moveTo>
                    <a:pt x="687" y="215"/>
                  </a:moveTo>
                  <a:cubicBezTo>
                    <a:pt x="692" y="215"/>
                    <a:pt x="697" y="219"/>
                    <a:pt x="697" y="225"/>
                  </a:cubicBezTo>
                  <a:cubicBezTo>
                    <a:pt x="697" y="231"/>
                    <a:pt x="692" y="235"/>
                    <a:pt x="687" y="235"/>
                  </a:cubicBezTo>
                  <a:cubicBezTo>
                    <a:pt x="681" y="235"/>
                    <a:pt x="676" y="231"/>
                    <a:pt x="676" y="225"/>
                  </a:cubicBezTo>
                  <a:cubicBezTo>
                    <a:pt x="676" y="219"/>
                    <a:pt x="681" y="215"/>
                    <a:pt x="687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5" y="219"/>
                    <a:pt x="725" y="225"/>
                  </a:cubicBezTo>
                  <a:cubicBezTo>
                    <a:pt x="725" y="231"/>
                    <a:pt x="721" y="235"/>
                    <a:pt x="715" y="235"/>
                  </a:cubicBezTo>
                  <a:cubicBezTo>
                    <a:pt x="709" y="235"/>
                    <a:pt x="705" y="231"/>
                    <a:pt x="705" y="225"/>
                  </a:cubicBezTo>
                  <a:cubicBezTo>
                    <a:pt x="705" y="219"/>
                    <a:pt x="709" y="215"/>
                    <a:pt x="715" y="215"/>
                  </a:cubicBezTo>
                  <a:close/>
                  <a:moveTo>
                    <a:pt x="743" y="215"/>
                  </a:moveTo>
                  <a:cubicBezTo>
                    <a:pt x="749" y="215"/>
                    <a:pt x="753" y="219"/>
                    <a:pt x="753" y="225"/>
                  </a:cubicBezTo>
                  <a:cubicBezTo>
                    <a:pt x="753" y="231"/>
                    <a:pt x="749" y="235"/>
                    <a:pt x="743" y="235"/>
                  </a:cubicBezTo>
                  <a:cubicBezTo>
                    <a:pt x="737" y="235"/>
                    <a:pt x="733" y="231"/>
                    <a:pt x="733" y="225"/>
                  </a:cubicBezTo>
                  <a:cubicBezTo>
                    <a:pt x="733" y="219"/>
                    <a:pt x="737" y="215"/>
                    <a:pt x="743" y="215"/>
                  </a:cubicBezTo>
                  <a:close/>
                  <a:moveTo>
                    <a:pt x="771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1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1" y="215"/>
                  </a:cubicBezTo>
                  <a:close/>
                  <a:moveTo>
                    <a:pt x="799" y="215"/>
                  </a:moveTo>
                  <a:cubicBezTo>
                    <a:pt x="805" y="215"/>
                    <a:pt x="810" y="219"/>
                    <a:pt x="810" y="225"/>
                  </a:cubicBezTo>
                  <a:cubicBezTo>
                    <a:pt x="810" y="231"/>
                    <a:pt x="805" y="235"/>
                    <a:pt x="799" y="235"/>
                  </a:cubicBezTo>
                  <a:cubicBezTo>
                    <a:pt x="794" y="235"/>
                    <a:pt x="789" y="231"/>
                    <a:pt x="789" y="225"/>
                  </a:cubicBezTo>
                  <a:cubicBezTo>
                    <a:pt x="789" y="219"/>
                    <a:pt x="794" y="215"/>
                    <a:pt x="799" y="215"/>
                  </a:cubicBezTo>
                  <a:close/>
                  <a:moveTo>
                    <a:pt x="828" y="215"/>
                  </a:moveTo>
                  <a:cubicBezTo>
                    <a:pt x="833" y="215"/>
                    <a:pt x="838" y="219"/>
                    <a:pt x="838" y="225"/>
                  </a:cubicBezTo>
                  <a:cubicBezTo>
                    <a:pt x="838" y="231"/>
                    <a:pt x="833" y="235"/>
                    <a:pt x="828" y="235"/>
                  </a:cubicBezTo>
                  <a:cubicBezTo>
                    <a:pt x="822" y="235"/>
                    <a:pt x="817" y="231"/>
                    <a:pt x="817" y="225"/>
                  </a:cubicBezTo>
                  <a:cubicBezTo>
                    <a:pt x="817" y="219"/>
                    <a:pt x="822" y="215"/>
                    <a:pt x="828" y="215"/>
                  </a:cubicBezTo>
                  <a:close/>
                  <a:moveTo>
                    <a:pt x="856" y="215"/>
                  </a:moveTo>
                  <a:cubicBezTo>
                    <a:pt x="862" y="215"/>
                    <a:pt x="866" y="219"/>
                    <a:pt x="866" y="225"/>
                  </a:cubicBezTo>
                  <a:cubicBezTo>
                    <a:pt x="866" y="231"/>
                    <a:pt x="862" y="235"/>
                    <a:pt x="856" y="235"/>
                  </a:cubicBezTo>
                  <a:cubicBezTo>
                    <a:pt x="850" y="235"/>
                    <a:pt x="845" y="231"/>
                    <a:pt x="845" y="225"/>
                  </a:cubicBezTo>
                  <a:cubicBezTo>
                    <a:pt x="845" y="219"/>
                    <a:pt x="850" y="215"/>
                    <a:pt x="856" y="215"/>
                  </a:cubicBezTo>
                  <a:close/>
                  <a:moveTo>
                    <a:pt x="38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8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8" y="241"/>
                  </a:cubicBezTo>
                  <a:close/>
                  <a:moveTo>
                    <a:pt x="66" y="241"/>
                  </a:moveTo>
                  <a:cubicBezTo>
                    <a:pt x="72" y="241"/>
                    <a:pt x="77" y="246"/>
                    <a:pt x="77" y="252"/>
                  </a:cubicBezTo>
                  <a:cubicBezTo>
                    <a:pt x="77" y="258"/>
                    <a:pt x="72" y="262"/>
                    <a:pt x="66" y="262"/>
                  </a:cubicBezTo>
                  <a:cubicBezTo>
                    <a:pt x="61" y="262"/>
                    <a:pt x="56" y="258"/>
                    <a:pt x="56" y="252"/>
                  </a:cubicBezTo>
                  <a:cubicBezTo>
                    <a:pt x="56" y="246"/>
                    <a:pt x="61" y="241"/>
                    <a:pt x="66" y="241"/>
                  </a:cubicBezTo>
                  <a:close/>
                  <a:moveTo>
                    <a:pt x="95" y="241"/>
                  </a:moveTo>
                  <a:cubicBezTo>
                    <a:pt x="100" y="241"/>
                    <a:pt x="105" y="246"/>
                    <a:pt x="105" y="252"/>
                  </a:cubicBezTo>
                  <a:cubicBezTo>
                    <a:pt x="105" y="258"/>
                    <a:pt x="100" y="262"/>
                    <a:pt x="95" y="262"/>
                  </a:cubicBezTo>
                  <a:cubicBezTo>
                    <a:pt x="89" y="262"/>
                    <a:pt x="84" y="258"/>
                    <a:pt x="84" y="252"/>
                  </a:cubicBezTo>
                  <a:cubicBezTo>
                    <a:pt x="84" y="246"/>
                    <a:pt x="89" y="241"/>
                    <a:pt x="95" y="241"/>
                  </a:cubicBezTo>
                  <a:close/>
                  <a:moveTo>
                    <a:pt x="123" y="241"/>
                  </a:moveTo>
                  <a:cubicBezTo>
                    <a:pt x="128" y="241"/>
                    <a:pt x="133" y="246"/>
                    <a:pt x="133" y="252"/>
                  </a:cubicBezTo>
                  <a:cubicBezTo>
                    <a:pt x="133" y="258"/>
                    <a:pt x="128" y="262"/>
                    <a:pt x="123" y="262"/>
                  </a:cubicBezTo>
                  <a:cubicBezTo>
                    <a:pt x="117" y="262"/>
                    <a:pt x="112" y="258"/>
                    <a:pt x="112" y="252"/>
                  </a:cubicBezTo>
                  <a:cubicBezTo>
                    <a:pt x="112" y="246"/>
                    <a:pt x="117" y="241"/>
                    <a:pt x="123" y="241"/>
                  </a:cubicBezTo>
                  <a:close/>
                  <a:moveTo>
                    <a:pt x="151" y="241"/>
                  </a:moveTo>
                  <a:cubicBezTo>
                    <a:pt x="157" y="241"/>
                    <a:pt x="161" y="246"/>
                    <a:pt x="161" y="252"/>
                  </a:cubicBezTo>
                  <a:cubicBezTo>
                    <a:pt x="161" y="258"/>
                    <a:pt x="157" y="262"/>
                    <a:pt x="151" y="262"/>
                  </a:cubicBezTo>
                  <a:cubicBezTo>
                    <a:pt x="145" y="262"/>
                    <a:pt x="141" y="258"/>
                    <a:pt x="141" y="252"/>
                  </a:cubicBezTo>
                  <a:cubicBezTo>
                    <a:pt x="141" y="246"/>
                    <a:pt x="145" y="241"/>
                    <a:pt x="151" y="241"/>
                  </a:cubicBezTo>
                  <a:close/>
                  <a:moveTo>
                    <a:pt x="179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79" y="262"/>
                  </a:cubicBezTo>
                  <a:cubicBezTo>
                    <a:pt x="173" y="262"/>
                    <a:pt x="169" y="258"/>
                    <a:pt x="169" y="252"/>
                  </a:cubicBezTo>
                  <a:cubicBezTo>
                    <a:pt x="169" y="246"/>
                    <a:pt x="173" y="241"/>
                    <a:pt x="179" y="241"/>
                  </a:cubicBezTo>
                  <a:close/>
                  <a:moveTo>
                    <a:pt x="207" y="241"/>
                  </a:moveTo>
                  <a:cubicBezTo>
                    <a:pt x="213" y="241"/>
                    <a:pt x="218" y="246"/>
                    <a:pt x="218" y="252"/>
                  </a:cubicBezTo>
                  <a:cubicBezTo>
                    <a:pt x="218" y="258"/>
                    <a:pt x="213" y="262"/>
                    <a:pt x="207" y="262"/>
                  </a:cubicBezTo>
                  <a:cubicBezTo>
                    <a:pt x="202" y="262"/>
                    <a:pt x="197" y="258"/>
                    <a:pt x="197" y="252"/>
                  </a:cubicBezTo>
                  <a:cubicBezTo>
                    <a:pt x="197" y="246"/>
                    <a:pt x="202" y="241"/>
                    <a:pt x="207" y="241"/>
                  </a:cubicBezTo>
                  <a:close/>
                  <a:moveTo>
                    <a:pt x="236" y="241"/>
                  </a:moveTo>
                  <a:cubicBezTo>
                    <a:pt x="241" y="241"/>
                    <a:pt x="246" y="246"/>
                    <a:pt x="246" y="252"/>
                  </a:cubicBezTo>
                  <a:cubicBezTo>
                    <a:pt x="246" y="258"/>
                    <a:pt x="241" y="262"/>
                    <a:pt x="236" y="262"/>
                  </a:cubicBezTo>
                  <a:cubicBezTo>
                    <a:pt x="230" y="262"/>
                    <a:pt x="225" y="258"/>
                    <a:pt x="225" y="252"/>
                  </a:cubicBezTo>
                  <a:cubicBezTo>
                    <a:pt x="225" y="246"/>
                    <a:pt x="230" y="241"/>
                    <a:pt x="236" y="241"/>
                  </a:cubicBezTo>
                  <a:close/>
                  <a:moveTo>
                    <a:pt x="264" y="241"/>
                  </a:moveTo>
                  <a:cubicBezTo>
                    <a:pt x="269" y="241"/>
                    <a:pt x="274" y="246"/>
                    <a:pt x="274" y="252"/>
                  </a:cubicBezTo>
                  <a:cubicBezTo>
                    <a:pt x="274" y="258"/>
                    <a:pt x="269" y="262"/>
                    <a:pt x="264" y="262"/>
                  </a:cubicBezTo>
                  <a:cubicBezTo>
                    <a:pt x="258" y="262"/>
                    <a:pt x="253" y="258"/>
                    <a:pt x="253" y="252"/>
                  </a:cubicBezTo>
                  <a:cubicBezTo>
                    <a:pt x="253" y="246"/>
                    <a:pt x="258" y="241"/>
                    <a:pt x="264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2" y="246"/>
                    <a:pt x="302" y="252"/>
                  </a:cubicBezTo>
                  <a:cubicBezTo>
                    <a:pt x="302" y="258"/>
                    <a:pt x="298" y="262"/>
                    <a:pt x="292" y="262"/>
                  </a:cubicBezTo>
                  <a:cubicBezTo>
                    <a:pt x="286" y="262"/>
                    <a:pt x="282" y="258"/>
                    <a:pt x="282" y="252"/>
                  </a:cubicBezTo>
                  <a:cubicBezTo>
                    <a:pt x="282" y="246"/>
                    <a:pt x="286" y="241"/>
                    <a:pt x="292" y="241"/>
                  </a:cubicBezTo>
                  <a:close/>
                  <a:moveTo>
                    <a:pt x="320" y="241"/>
                  </a:moveTo>
                  <a:cubicBezTo>
                    <a:pt x="326" y="241"/>
                    <a:pt x="330" y="246"/>
                    <a:pt x="330" y="252"/>
                  </a:cubicBezTo>
                  <a:cubicBezTo>
                    <a:pt x="330" y="258"/>
                    <a:pt x="326" y="262"/>
                    <a:pt x="320" y="262"/>
                  </a:cubicBezTo>
                  <a:cubicBezTo>
                    <a:pt x="314" y="262"/>
                    <a:pt x="310" y="258"/>
                    <a:pt x="310" y="252"/>
                  </a:cubicBezTo>
                  <a:cubicBezTo>
                    <a:pt x="310" y="246"/>
                    <a:pt x="314" y="241"/>
                    <a:pt x="320" y="241"/>
                  </a:cubicBezTo>
                  <a:close/>
                  <a:moveTo>
                    <a:pt x="348" y="241"/>
                  </a:moveTo>
                  <a:cubicBezTo>
                    <a:pt x="354" y="241"/>
                    <a:pt x="359" y="246"/>
                    <a:pt x="359" y="252"/>
                  </a:cubicBezTo>
                  <a:cubicBezTo>
                    <a:pt x="359" y="258"/>
                    <a:pt x="354" y="262"/>
                    <a:pt x="348" y="262"/>
                  </a:cubicBezTo>
                  <a:cubicBezTo>
                    <a:pt x="343" y="262"/>
                    <a:pt x="338" y="258"/>
                    <a:pt x="338" y="252"/>
                  </a:cubicBezTo>
                  <a:cubicBezTo>
                    <a:pt x="338" y="246"/>
                    <a:pt x="343" y="241"/>
                    <a:pt x="348" y="241"/>
                  </a:cubicBezTo>
                  <a:close/>
                  <a:moveTo>
                    <a:pt x="377" y="241"/>
                  </a:moveTo>
                  <a:cubicBezTo>
                    <a:pt x="382" y="241"/>
                    <a:pt x="387" y="246"/>
                    <a:pt x="387" y="252"/>
                  </a:cubicBezTo>
                  <a:cubicBezTo>
                    <a:pt x="387" y="258"/>
                    <a:pt x="382" y="262"/>
                    <a:pt x="377" y="262"/>
                  </a:cubicBezTo>
                  <a:cubicBezTo>
                    <a:pt x="371" y="262"/>
                    <a:pt x="366" y="258"/>
                    <a:pt x="366" y="252"/>
                  </a:cubicBezTo>
                  <a:cubicBezTo>
                    <a:pt x="366" y="246"/>
                    <a:pt x="371" y="241"/>
                    <a:pt x="377" y="241"/>
                  </a:cubicBezTo>
                  <a:close/>
                  <a:moveTo>
                    <a:pt x="405" y="241"/>
                  </a:moveTo>
                  <a:cubicBezTo>
                    <a:pt x="410" y="241"/>
                    <a:pt x="415" y="246"/>
                    <a:pt x="415" y="252"/>
                  </a:cubicBezTo>
                  <a:cubicBezTo>
                    <a:pt x="415" y="258"/>
                    <a:pt x="410" y="262"/>
                    <a:pt x="405" y="262"/>
                  </a:cubicBezTo>
                  <a:cubicBezTo>
                    <a:pt x="399" y="262"/>
                    <a:pt x="394" y="258"/>
                    <a:pt x="394" y="252"/>
                  </a:cubicBezTo>
                  <a:cubicBezTo>
                    <a:pt x="394" y="246"/>
                    <a:pt x="399" y="241"/>
                    <a:pt x="405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3" y="246"/>
                    <a:pt x="443" y="252"/>
                  </a:cubicBezTo>
                  <a:cubicBezTo>
                    <a:pt x="443" y="258"/>
                    <a:pt x="439" y="262"/>
                    <a:pt x="433" y="262"/>
                  </a:cubicBezTo>
                  <a:cubicBezTo>
                    <a:pt x="427" y="262"/>
                    <a:pt x="423" y="258"/>
                    <a:pt x="423" y="252"/>
                  </a:cubicBezTo>
                  <a:cubicBezTo>
                    <a:pt x="423" y="246"/>
                    <a:pt x="427" y="241"/>
                    <a:pt x="433" y="241"/>
                  </a:cubicBezTo>
                  <a:close/>
                  <a:moveTo>
                    <a:pt x="461" y="241"/>
                  </a:moveTo>
                  <a:cubicBezTo>
                    <a:pt x="467" y="241"/>
                    <a:pt x="471" y="246"/>
                    <a:pt x="471" y="252"/>
                  </a:cubicBezTo>
                  <a:cubicBezTo>
                    <a:pt x="471" y="258"/>
                    <a:pt x="467" y="262"/>
                    <a:pt x="461" y="262"/>
                  </a:cubicBezTo>
                  <a:cubicBezTo>
                    <a:pt x="455" y="262"/>
                    <a:pt x="451" y="258"/>
                    <a:pt x="451" y="252"/>
                  </a:cubicBezTo>
                  <a:cubicBezTo>
                    <a:pt x="451" y="246"/>
                    <a:pt x="455" y="241"/>
                    <a:pt x="461" y="241"/>
                  </a:cubicBezTo>
                  <a:close/>
                  <a:moveTo>
                    <a:pt x="489" y="241"/>
                  </a:moveTo>
                  <a:cubicBezTo>
                    <a:pt x="495" y="241"/>
                    <a:pt x="500" y="246"/>
                    <a:pt x="500" y="252"/>
                  </a:cubicBezTo>
                  <a:cubicBezTo>
                    <a:pt x="500" y="258"/>
                    <a:pt x="495" y="262"/>
                    <a:pt x="489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89" y="241"/>
                  </a:cubicBezTo>
                  <a:close/>
                  <a:moveTo>
                    <a:pt x="517" y="241"/>
                  </a:moveTo>
                  <a:cubicBezTo>
                    <a:pt x="523" y="241"/>
                    <a:pt x="528" y="246"/>
                    <a:pt x="528" y="252"/>
                  </a:cubicBezTo>
                  <a:cubicBezTo>
                    <a:pt x="528" y="258"/>
                    <a:pt x="523" y="262"/>
                    <a:pt x="517" y="262"/>
                  </a:cubicBezTo>
                  <a:cubicBezTo>
                    <a:pt x="512" y="262"/>
                    <a:pt x="507" y="258"/>
                    <a:pt x="507" y="252"/>
                  </a:cubicBezTo>
                  <a:cubicBezTo>
                    <a:pt x="507" y="246"/>
                    <a:pt x="512" y="241"/>
                    <a:pt x="517" y="241"/>
                  </a:cubicBezTo>
                  <a:close/>
                  <a:moveTo>
                    <a:pt x="546" y="241"/>
                  </a:moveTo>
                  <a:cubicBezTo>
                    <a:pt x="551" y="241"/>
                    <a:pt x="556" y="246"/>
                    <a:pt x="556" y="252"/>
                  </a:cubicBezTo>
                  <a:cubicBezTo>
                    <a:pt x="556" y="258"/>
                    <a:pt x="551" y="262"/>
                    <a:pt x="546" y="262"/>
                  </a:cubicBezTo>
                  <a:cubicBezTo>
                    <a:pt x="540" y="262"/>
                    <a:pt x="535" y="258"/>
                    <a:pt x="535" y="252"/>
                  </a:cubicBezTo>
                  <a:cubicBezTo>
                    <a:pt x="535" y="246"/>
                    <a:pt x="540" y="241"/>
                    <a:pt x="546" y="241"/>
                  </a:cubicBezTo>
                  <a:close/>
                  <a:moveTo>
                    <a:pt x="574" y="241"/>
                  </a:moveTo>
                  <a:cubicBezTo>
                    <a:pt x="580" y="241"/>
                    <a:pt x="584" y="246"/>
                    <a:pt x="584" y="252"/>
                  </a:cubicBezTo>
                  <a:cubicBezTo>
                    <a:pt x="584" y="258"/>
                    <a:pt x="580" y="262"/>
                    <a:pt x="574" y="262"/>
                  </a:cubicBezTo>
                  <a:cubicBezTo>
                    <a:pt x="568" y="262"/>
                    <a:pt x="564" y="258"/>
                    <a:pt x="564" y="252"/>
                  </a:cubicBezTo>
                  <a:cubicBezTo>
                    <a:pt x="564" y="246"/>
                    <a:pt x="568" y="241"/>
                    <a:pt x="574" y="241"/>
                  </a:cubicBezTo>
                  <a:close/>
                  <a:moveTo>
                    <a:pt x="602" y="241"/>
                  </a:moveTo>
                  <a:cubicBezTo>
                    <a:pt x="608" y="241"/>
                    <a:pt x="612" y="246"/>
                    <a:pt x="612" y="252"/>
                  </a:cubicBezTo>
                  <a:cubicBezTo>
                    <a:pt x="612" y="258"/>
                    <a:pt x="608" y="262"/>
                    <a:pt x="602" y="262"/>
                  </a:cubicBezTo>
                  <a:cubicBezTo>
                    <a:pt x="596" y="262"/>
                    <a:pt x="592" y="258"/>
                    <a:pt x="592" y="252"/>
                  </a:cubicBezTo>
                  <a:cubicBezTo>
                    <a:pt x="592" y="246"/>
                    <a:pt x="596" y="241"/>
                    <a:pt x="602" y="241"/>
                  </a:cubicBezTo>
                  <a:close/>
                  <a:moveTo>
                    <a:pt x="630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0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0" y="241"/>
                  </a:cubicBezTo>
                  <a:close/>
                  <a:moveTo>
                    <a:pt x="658" y="241"/>
                  </a:moveTo>
                  <a:cubicBezTo>
                    <a:pt x="664" y="241"/>
                    <a:pt x="669" y="246"/>
                    <a:pt x="669" y="252"/>
                  </a:cubicBezTo>
                  <a:cubicBezTo>
                    <a:pt x="669" y="258"/>
                    <a:pt x="664" y="262"/>
                    <a:pt x="658" y="262"/>
                  </a:cubicBezTo>
                  <a:cubicBezTo>
                    <a:pt x="653" y="262"/>
                    <a:pt x="648" y="258"/>
                    <a:pt x="648" y="252"/>
                  </a:cubicBezTo>
                  <a:cubicBezTo>
                    <a:pt x="648" y="246"/>
                    <a:pt x="653" y="241"/>
                    <a:pt x="658" y="241"/>
                  </a:cubicBezTo>
                  <a:close/>
                  <a:moveTo>
                    <a:pt x="687" y="241"/>
                  </a:moveTo>
                  <a:cubicBezTo>
                    <a:pt x="692" y="241"/>
                    <a:pt x="697" y="246"/>
                    <a:pt x="697" y="252"/>
                  </a:cubicBezTo>
                  <a:cubicBezTo>
                    <a:pt x="697" y="258"/>
                    <a:pt x="692" y="262"/>
                    <a:pt x="687" y="262"/>
                  </a:cubicBezTo>
                  <a:cubicBezTo>
                    <a:pt x="681" y="262"/>
                    <a:pt x="676" y="258"/>
                    <a:pt x="676" y="252"/>
                  </a:cubicBezTo>
                  <a:cubicBezTo>
                    <a:pt x="676" y="246"/>
                    <a:pt x="681" y="241"/>
                    <a:pt x="687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5" y="246"/>
                    <a:pt x="725" y="252"/>
                  </a:cubicBezTo>
                  <a:cubicBezTo>
                    <a:pt x="725" y="258"/>
                    <a:pt x="721" y="262"/>
                    <a:pt x="715" y="262"/>
                  </a:cubicBezTo>
                  <a:cubicBezTo>
                    <a:pt x="709" y="262"/>
                    <a:pt x="705" y="258"/>
                    <a:pt x="705" y="252"/>
                  </a:cubicBezTo>
                  <a:cubicBezTo>
                    <a:pt x="705" y="246"/>
                    <a:pt x="709" y="241"/>
                    <a:pt x="715" y="241"/>
                  </a:cubicBezTo>
                  <a:close/>
                  <a:moveTo>
                    <a:pt x="743" y="241"/>
                  </a:moveTo>
                  <a:cubicBezTo>
                    <a:pt x="749" y="241"/>
                    <a:pt x="753" y="246"/>
                    <a:pt x="753" y="252"/>
                  </a:cubicBezTo>
                  <a:cubicBezTo>
                    <a:pt x="753" y="258"/>
                    <a:pt x="749" y="262"/>
                    <a:pt x="743" y="262"/>
                  </a:cubicBezTo>
                  <a:cubicBezTo>
                    <a:pt x="737" y="262"/>
                    <a:pt x="733" y="258"/>
                    <a:pt x="733" y="252"/>
                  </a:cubicBezTo>
                  <a:cubicBezTo>
                    <a:pt x="733" y="246"/>
                    <a:pt x="737" y="241"/>
                    <a:pt x="743" y="241"/>
                  </a:cubicBezTo>
                  <a:close/>
                  <a:moveTo>
                    <a:pt x="771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1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1" y="241"/>
                  </a:cubicBezTo>
                  <a:close/>
                  <a:moveTo>
                    <a:pt x="799" y="241"/>
                  </a:moveTo>
                  <a:cubicBezTo>
                    <a:pt x="805" y="241"/>
                    <a:pt x="810" y="246"/>
                    <a:pt x="810" y="252"/>
                  </a:cubicBezTo>
                  <a:cubicBezTo>
                    <a:pt x="810" y="258"/>
                    <a:pt x="805" y="262"/>
                    <a:pt x="799" y="262"/>
                  </a:cubicBezTo>
                  <a:cubicBezTo>
                    <a:pt x="794" y="262"/>
                    <a:pt x="789" y="258"/>
                    <a:pt x="789" y="252"/>
                  </a:cubicBezTo>
                  <a:cubicBezTo>
                    <a:pt x="789" y="246"/>
                    <a:pt x="794" y="241"/>
                    <a:pt x="799" y="241"/>
                  </a:cubicBezTo>
                  <a:close/>
                  <a:moveTo>
                    <a:pt x="828" y="241"/>
                  </a:moveTo>
                  <a:cubicBezTo>
                    <a:pt x="833" y="241"/>
                    <a:pt x="838" y="246"/>
                    <a:pt x="838" y="252"/>
                  </a:cubicBezTo>
                  <a:cubicBezTo>
                    <a:pt x="838" y="258"/>
                    <a:pt x="833" y="262"/>
                    <a:pt x="828" y="262"/>
                  </a:cubicBezTo>
                  <a:cubicBezTo>
                    <a:pt x="822" y="262"/>
                    <a:pt x="817" y="258"/>
                    <a:pt x="817" y="252"/>
                  </a:cubicBezTo>
                  <a:cubicBezTo>
                    <a:pt x="817" y="246"/>
                    <a:pt x="822" y="241"/>
                    <a:pt x="828" y="241"/>
                  </a:cubicBezTo>
                  <a:close/>
                  <a:moveTo>
                    <a:pt x="856" y="241"/>
                  </a:moveTo>
                  <a:cubicBezTo>
                    <a:pt x="862" y="241"/>
                    <a:pt x="866" y="246"/>
                    <a:pt x="866" y="252"/>
                  </a:cubicBezTo>
                  <a:cubicBezTo>
                    <a:pt x="866" y="258"/>
                    <a:pt x="862" y="262"/>
                    <a:pt x="856" y="262"/>
                  </a:cubicBezTo>
                  <a:cubicBezTo>
                    <a:pt x="850" y="262"/>
                    <a:pt x="845" y="258"/>
                    <a:pt x="845" y="252"/>
                  </a:cubicBezTo>
                  <a:cubicBezTo>
                    <a:pt x="845" y="246"/>
                    <a:pt x="850" y="241"/>
                    <a:pt x="856" y="241"/>
                  </a:cubicBezTo>
                  <a:close/>
                  <a:moveTo>
                    <a:pt x="884" y="241"/>
                  </a:moveTo>
                  <a:cubicBezTo>
                    <a:pt x="890" y="241"/>
                    <a:pt x="894" y="246"/>
                    <a:pt x="894" y="252"/>
                  </a:cubicBezTo>
                  <a:cubicBezTo>
                    <a:pt x="894" y="258"/>
                    <a:pt x="890" y="262"/>
                    <a:pt x="884" y="262"/>
                  </a:cubicBezTo>
                  <a:cubicBezTo>
                    <a:pt x="878" y="262"/>
                    <a:pt x="874" y="258"/>
                    <a:pt x="874" y="252"/>
                  </a:cubicBezTo>
                  <a:cubicBezTo>
                    <a:pt x="874" y="246"/>
                    <a:pt x="878" y="241"/>
                    <a:pt x="884" y="241"/>
                  </a:cubicBezTo>
                  <a:close/>
                  <a:moveTo>
                    <a:pt x="38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8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8" y="268"/>
                  </a:cubicBezTo>
                  <a:close/>
                  <a:moveTo>
                    <a:pt x="66" y="268"/>
                  </a:moveTo>
                  <a:cubicBezTo>
                    <a:pt x="72" y="268"/>
                    <a:pt x="77" y="273"/>
                    <a:pt x="77" y="279"/>
                  </a:cubicBezTo>
                  <a:cubicBezTo>
                    <a:pt x="77" y="284"/>
                    <a:pt x="72" y="289"/>
                    <a:pt x="66" y="289"/>
                  </a:cubicBezTo>
                  <a:cubicBezTo>
                    <a:pt x="61" y="289"/>
                    <a:pt x="56" y="284"/>
                    <a:pt x="56" y="279"/>
                  </a:cubicBezTo>
                  <a:cubicBezTo>
                    <a:pt x="56" y="273"/>
                    <a:pt x="61" y="268"/>
                    <a:pt x="66" y="268"/>
                  </a:cubicBezTo>
                  <a:close/>
                  <a:moveTo>
                    <a:pt x="95" y="268"/>
                  </a:moveTo>
                  <a:cubicBezTo>
                    <a:pt x="100" y="268"/>
                    <a:pt x="105" y="273"/>
                    <a:pt x="105" y="279"/>
                  </a:cubicBezTo>
                  <a:cubicBezTo>
                    <a:pt x="105" y="284"/>
                    <a:pt x="100" y="289"/>
                    <a:pt x="95" y="289"/>
                  </a:cubicBezTo>
                  <a:cubicBezTo>
                    <a:pt x="89" y="289"/>
                    <a:pt x="84" y="284"/>
                    <a:pt x="84" y="279"/>
                  </a:cubicBezTo>
                  <a:cubicBezTo>
                    <a:pt x="84" y="273"/>
                    <a:pt x="89" y="268"/>
                    <a:pt x="95" y="268"/>
                  </a:cubicBezTo>
                  <a:close/>
                  <a:moveTo>
                    <a:pt x="123" y="268"/>
                  </a:moveTo>
                  <a:cubicBezTo>
                    <a:pt x="128" y="268"/>
                    <a:pt x="133" y="273"/>
                    <a:pt x="133" y="279"/>
                  </a:cubicBezTo>
                  <a:cubicBezTo>
                    <a:pt x="133" y="284"/>
                    <a:pt x="128" y="289"/>
                    <a:pt x="123" y="289"/>
                  </a:cubicBezTo>
                  <a:cubicBezTo>
                    <a:pt x="117" y="289"/>
                    <a:pt x="112" y="284"/>
                    <a:pt x="112" y="279"/>
                  </a:cubicBezTo>
                  <a:cubicBezTo>
                    <a:pt x="112" y="273"/>
                    <a:pt x="117" y="268"/>
                    <a:pt x="123" y="268"/>
                  </a:cubicBezTo>
                  <a:close/>
                  <a:moveTo>
                    <a:pt x="151" y="268"/>
                  </a:moveTo>
                  <a:cubicBezTo>
                    <a:pt x="157" y="268"/>
                    <a:pt x="161" y="273"/>
                    <a:pt x="161" y="279"/>
                  </a:cubicBezTo>
                  <a:cubicBezTo>
                    <a:pt x="161" y="284"/>
                    <a:pt x="157" y="289"/>
                    <a:pt x="151" y="289"/>
                  </a:cubicBezTo>
                  <a:cubicBezTo>
                    <a:pt x="145" y="289"/>
                    <a:pt x="141" y="284"/>
                    <a:pt x="141" y="279"/>
                  </a:cubicBezTo>
                  <a:cubicBezTo>
                    <a:pt x="141" y="273"/>
                    <a:pt x="145" y="268"/>
                    <a:pt x="151" y="268"/>
                  </a:cubicBezTo>
                  <a:close/>
                  <a:moveTo>
                    <a:pt x="179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79" y="289"/>
                  </a:cubicBezTo>
                  <a:cubicBezTo>
                    <a:pt x="173" y="289"/>
                    <a:pt x="169" y="284"/>
                    <a:pt x="169" y="279"/>
                  </a:cubicBezTo>
                  <a:cubicBezTo>
                    <a:pt x="169" y="273"/>
                    <a:pt x="173" y="268"/>
                    <a:pt x="179" y="268"/>
                  </a:cubicBezTo>
                  <a:close/>
                  <a:moveTo>
                    <a:pt x="207" y="268"/>
                  </a:moveTo>
                  <a:cubicBezTo>
                    <a:pt x="213" y="268"/>
                    <a:pt x="218" y="273"/>
                    <a:pt x="218" y="279"/>
                  </a:cubicBezTo>
                  <a:cubicBezTo>
                    <a:pt x="218" y="284"/>
                    <a:pt x="213" y="289"/>
                    <a:pt x="207" y="289"/>
                  </a:cubicBezTo>
                  <a:cubicBezTo>
                    <a:pt x="202" y="289"/>
                    <a:pt x="197" y="284"/>
                    <a:pt x="197" y="279"/>
                  </a:cubicBezTo>
                  <a:cubicBezTo>
                    <a:pt x="197" y="273"/>
                    <a:pt x="202" y="268"/>
                    <a:pt x="207" y="268"/>
                  </a:cubicBezTo>
                  <a:close/>
                  <a:moveTo>
                    <a:pt x="236" y="268"/>
                  </a:moveTo>
                  <a:cubicBezTo>
                    <a:pt x="241" y="268"/>
                    <a:pt x="246" y="273"/>
                    <a:pt x="246" y="279"/>
                  </a:cubicBezTo>
                  <a:cubicBezTo>
                    <a:pt x="246" y="284"/>
                    <a:pt x="241" y="289"/>
                    <a:pt x="236" y="289"/>
                  </a:cubicBezTo>
                  <a:cubicBezTo>
                    <a:pt x="230" y="289"/>
                    <a:pt x="225" y="284"/>
                    <a:pt x="225" y="279"/>
                  </a:cubicBezTo>
                  <a:cubicBezTo>
                    <a:pt x="225" y="273"/>
                    <a:pt x="230" y="268"/>
                    <a:pt x="236" y="268"/>
                  </a:cubicBezTo>
                  <a:close/>
                  <a:moveTo>
                    <a:pt x="264" y="268"/>
                  </a:moveTo>
                  <a:cubicBezTo>
                    <a:pt x="269" y="268"/>
                    <a:pt x="274" y="273"/>
                    <a:pt x="274" y="279"/>
                  </a:cubicBezTo>
                  <a:cubicBezTo>
                    <a:pt x="274" y="284"/>
                    <a:pt x="269" y="289"/>
                    <a:pt x="264" y="289"/>
                  </a:cubicBezTo>
                  <a:cubicBezTo>
                    <a:pt x="258" y="289"/>
                    <a:pt x="253" y="284"/>
                    <a:pt x="253" y="279"/>
                  </a:cubicBezTo>
                  <a:cubicBezTo>
                    <a:pt x="253" y="273"/>
                    <a:pt x="258" y="268"/>
                    <a:pt x="264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2" y="273"/>
                    <a:pt x="302" y="279"/>
                  </a:cubicBezTo>
                  <a:cubicBezTo>
                    <a:pt x="302" y="284"/>
                    <a:pt x="298" y="289"/>
                    <a:pt x="292" y="289"/>
                  </a:cubicBezTo>
                  <a:cubicBezTo>
                    <a:pt x="286" y="289"/>
                    <a:pt x="282" y="284"/>
                    <a:pt x="282" y="279"/>
                  </a:cubicBezTo>
                  <a:cubicBezTo>
                    <a:pt x="282" y="273"/>
                    <a:pt x="286" y="268"/>
                    <a:pt x="292" y="268"/>
                  </a:cubicBezTo>
                  <a:close/>
                  <a:moveTo>
                    <a:pt x="320" y="268"/>
                  </a:moveTo>
                  <a:cubicBezTo>
                    <a:pt x="326" y="268"/>
                    <a:pt x="330" y="273"/>
                    <a:pt x="330" y="279"/>
                  </a:cubicBezTo>
                  <a:cubicBezTo>
                    <a:pt x="330" y="284"/>
                    <a:pt x="326" y="289"/>
                    <a:pt x="320" y="289"/>
                  </a:cubicBezTo>
                  <a:cubicBezTo>
                    <a:pt x="314" y="289"/>
                    <a:pt x="310" y="284"/>
                    <a:pt x="310" y="279"/>
                  </a:cubicBezTo>
                  <a:cubicBezTo>
                    <a:pt x="310" y="273"/>
                    <a:pt x="314" y="268"/>
                    <a:pt x="320" y="268"/>
                  </a:cubicBezTo>
                  <a:close/>
                  <a:moveTo>
                    <a:pt x="348" y="268"/>
                  </a:moveTo>
                  <a:cubicBezTo>
                    <a:pt x="354" y="268"/>
                    <a:pt x="359" y="273"/>
                    <a:pt x="359" y="279"/>
                  </a:cubicBezTo>
                  <a:cubicBezTo>
                    <a:pt x="359" y="284"/>
                    <a:pt x="354" y="289"/>
                    <a:pt x="348" y="289"/>
                  </a:cubicBezTo>
                  <a:cubicBezTo>
                    <a:pt x="343" y="289"/>
                    <a:pt x="338" y="284"/>
                    <a:pt x="338" y="279"/>
                  </a:cubicBezTo>
                  <a:cubicBezTo>
                    <a:pt x="338" y="273"/>
                    <a:pt x="343" y="268"/>
                    <a:pt x="348" y="268"/>
                  </a:cubicBezTo>
                  <a:close/>
                  <a:moveTo>
                    <a:pt x="377" y="268"/>
                  </a:moveTo>
                  <a:cubicBezTo>
                    <a:pt x="382" y="268"/>
                    <a:pt x="387" y="273"/>
                    <a:pt x="387" y="279"/>
                  </a:cubicBezTo>
                  <a:cubicBezTo>
                    <a:pt x="387" y="284"/>
                    <a:pt x="382" y="289"/>
                    <a:pt x="377" y="289"/>
                  </a:cubicBezTo>
                  <a:cubicBezTo>
                    <a:pt x="371" y="289"/>
                    <a:pt x="366" y="284"/>
                    <a:pt x="366" y="279"/>
                  </a:cubicBezTo>
                  <a:cubicBezTo>
                    <a:pt x="366" y="273"/>
                    <a:pt x="371" y="268"/>
                    <a:pt x="377" y="268"/>
                  </a:cubicBezTo>
                  <a:close/>
                  <a:moveTo>
                    <a:pt x="405" y="268"/>
                  </a:moveTo>
                  <a:cubicBezTo>
                    <a:pt x="410" y="268"/>
                    <a:pt x="415" y="273"/>
                    <a:pt x="415" y="279"/>
                  </a:cubicBezTo>
                  <a:cubicBezTo>
                    <a:pt x="415" y="284"/>
                    <a:pt x="410" y="289"/>
                    <a:pt x="405" y="289"/>
                  </a:cubicBezTo>
                  <a:cubicBezTo>
                    <a:pt x="399" y="289"/>
                    <a:pt x="394" y="284"/>
                    <a:pt x="394" y="279"/>
                  </a:cubicBezTo>
                  <a:cubicBezTo>
                    <a:pt x="394" y="273"/>
                    <a:pt x="399" y="268"/>
                    <a:pt x="405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3" y="273"/>
                    <a:pt x="443" y="279"/>
                  </a:cubicBezTo>
                  <a:cubicBezTo>
                    <a:pt x="443" y="284"/>
                    <a:pt x="439" y="289"/>
                    <a:pt x="433" y="289"/>
                  </a:cubicBezTo>
                  <a:cubicBezTo>
                    <a:pt x="427" y="289"/>
                    <a:pt x="423" y="284"/>
                    <a:pt x="423" y="279"/>
                  </a:cubicBezTo>
                  <a:cubicBezTo>
                    <a:pt x="423" y="273"/>
                    <a:pt x="427" y="268"/>
                    <a:pt x="433" y="268"/>
                  </a:cubicBezTo>
                  <a:close/>
                  <a:moveTo>
                    <a:pt x="461" y="268"/>
                  </a:moveTo>
                  <a:cubicBezTo>
                    <a:pt x="467" y="268"/>
                    <a:pt x="471" y="273"/>
                    <a:pt x="471" y="279"/>
                  </a:cubicBezTo>
                  <a:cubicBezTo>
                    <a:pt x="471" y="284"/>
                    <a:pt x="467" y="289"/>
                    <a:pt x="461" y="289"/>
                  </a:cubicBezTo>
                  <a:cubicBezTo>
                    <a:pt x="455" y="289"/>
                    <a:pt x="451" y="284"/>
                    <a:pt x="451" y="279"/>
                  </a:cubicBezTo>
                  <a:cubicBezTo>
                    <a:pt x="451" y="273"/>
                    <a:pt x="455" y="268"/>
                    <a:pt x="461" y="268"/>
                  </a:cubicBezTo>
                  <a:close/>
                  <a:moveTo>
                    <a:pt x="489" y="268"/>
                  </a:moveTo>
                  <a:cubicBezTo>
                    <a:pt x="495" y="268"/>
                    <a:pt x="500" y="273"/>
                    <a:pt x="500" y="279"/>
                  </a:cubicBezTo>
                  <a:cubicBezTo>
                    <a:pt x="500" y="284"/>
                    <a:pt x="495" y="289"/>
                    <a:pt x="489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89" y="268"/>
                  </a:cubicBezTo>
                  <a:close/>
                  <a:moveTo>
                    <a:pt x="517" y="268"/>
                  </a:moveTo>
                  <a:cubicBezTo>
                    <a:pt x="523" y="268"/>
                    <a:pt x="528" y="273"/>
                    <a:pt x="528" y="279"/>
                  </a:cubicBezTo>
                  <a:cubicBezTo>
                    <a:pt x="528" y="284"/>
                    <a:pt x="523" y="289"/>
                    <a:pt x="517" y="289"/>
                  </a:cubicBezTo>
                  <a:cubicBezTo>
                    <a:pt x="512" y="289"/>
                    <a:pt x="507" y="284"/>
                    <a:pt x="507" y="279"/>
                  </a:cubicBezTo>
                  <a:cubicBezTo>
                    <a:pt x="507" y="273"/>
                    <a:pt x="512" y="268"/>
                    <a:pt x="517" y="268"/>
                  </a:cubicBezTo>
                  <a:close/>
                  <a:moveTo>
                    <a:pt x="546" y="268"/>
                  </a:moveTo>
                  <a:cubicBezTo>
                    <a:pt x="551" y="268"/>
                    <a:pt x="556" y="273"/>
                    <a:pt x="556" y="279"/>
                  </a:cubicBezTo>
                  <a:cubicBezTo>
                    <a:pt x="556" y="284"/>
                    <a:pt x="551" y="289"/>
                    <a:pt x="546" y="289"/>
                  </a:cubicBezTo>
                  <a:cubicBezTo>
                    <a:pt x="540" y="289"/>
                    <a:pt x="535" y="284"/>
                    <a:pt x="535" y="279"/>
                  </a:cubicBezTo>
                  <a:cubicBezTo>
                    <a:pt x="535" y="273"/>
                    <a:pt x="540" y="268"/>
                    <a:pt x="546" y="268"/>
                  </a:cubicBezTo>
                  <a:close/>
                  <a:moveTo>
                    <a:pt x="574" y="268"/>
                  </a:moveTo>
                  <a:cubicBezTo>
                    <a:pt x="580" y="268"/>
                    <a:pt x="584" y="273"/>
                    <a:pt x="584" y="279"/>
                  </a:cubicBezTo>
                  <a:cubicBezTo>
                    <a:pt x="584" y="284"/>
                    <a:pt x="580" y="289"/>
                    <a:pt x="574" y="289"/>
                  </a:cubicBezTo>
                  <a:cubicBezTo>
                    <a:pt x="568" y="289"/>
                    <a:pt x="564" y="284"/>
                    <a:pt x="564" y="279"/>
                  </a:cubicBezTo>
                  <a:cubicBezTo>
                    <a:pt x="564" y="273"/>
                    <a:pt x="568" y="268"/>
                    <a:pt x="574" y="268"/>
                  </a:cubicBezTo>
                  <a:close/>
                  <a:moveTo>
                    <a:pt x="602" y="268"/>
                  </a:moveTo>
                  <a:cubicBezTo>
                    <a:pt x="608" y="268"/>
                    <a:pt x="612" y="273"/>
                    <a:pt x="612" y="279"/>
                  </a:cubicBezTo>
                  <a:cubicBezTo>
                    <a:pt x="612" y="284"/>
                    <a:pt x="608" y="289"/>
                    <a:pt x="602" y="289"/>
                  </a:cubicBezTo>
                  <a:cubicBezTo>
                    <a:pt x="596" y="289"/>
                    <a:pt x="592" y="284"/>
                    <a:pt x="592" y="279"/>
                  </a:cubicBezTo>
                  <a:cubicBezTo>
                    <a:pt x="592" y="273"/>
                    <a:pt x="596" y="268"/>
                    <a:pt x="602" y="268"/>
                  </a:cubicBezTo>
                  <a:close/>
                  <a:moveTo>
                    <a:pt x="630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0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0" y="268"/>
                  </a:cubicBezTo>
                  <a:close/>
                  <a:moveTo>
                    <a:pt x="658" y="268"/>
                  </a:moveTo>
                  <a:cubicBezTo>
                    <a:pt x="664" y="268"/>
                    <a:pt x="669" y="273"/>
                    <a:pt x="669" y="279"/>
                  </a:cubicBezTo>
                  <a:cubicBezTo>
                    <a:pt x="669" y="284"/>
                    <a:pt x="664" y="289"/>
                    <a:pt x="658" y="289"/>
                  </a:cubicBezTo>
                  <a:cubicBezTo>
                    <a:pt x="653" y="289"/>
                    <a:pt x="648" y="284"/>
                    <a:pt x="648" y="279"/>
                  </a:cubicBezTo>
                  <a:cubicBezTo>
                    <a:pt x="648" y="273"/>
                    <a:pt x="653" y="268"/>
                    <a:pt x="658" y="268"/>
                  </a:cubicBezTo>
                  <a:close/>
                  <a:moveTo>
                    <a:pt x="687" y="268"/>
                  </a:moveTo>
                  <a:cubicBezTo>
                    <a:pt x="692" y="268"/>
                    <a:pt x="697" y="273"/>
                    <a:pt x="697" y="279"/>
                  </a:cubicBezTo>
                  <a:cubicBezTo>
                    <a:pt x="697" y="284"/>
                    <a:pt x="692" y="289"/>
                    <a:pt x="687" y="289"/>
                  </a:cubicBezTo>
                  <a:cubicBezTo>
                    <a:pt x="681" y="289"/>
                    <a:pt x="676" y="284"/>
                    <a:pt x="676" y="279"/>
                  </a:cubicBezTo>
                  <a:cubicBezTo>
                    <a:pt x="676" y="273"/>
                    <a:pt x="681" y="268"/>
                    <a:pt x="687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5" y="273"/>
                    <a:pt x="725" y="279"/>
                  </a:cubicBezTo>
                  <a:cubicBezTo>
                    <a:pt x="725" y="284"/>
                    <a:pt x="721" y="289"/>
                    <a:pt x="715" y="289"/>
                  </a:cubicBezTo>
                  <a:cubicBezTo>
                    <a:pt x="709" y="289"/>
                    <a:pt x="705" y="284"/>
                    <a:pt x="705" y="279"/>
                  </a:cubicBezTo>
                  <a:cubicBezTo>
                    <a:pt x="705" y="273"/>
                    <a:pt x="709" y="268"/>
                    <a:pt x="715" y="268"/>
                  </a:cubicBezTo>
                  <a:close/>
                  <a:moveTo>
                    <a:pt x="743" y="268"/>
                  </a:moveTo>
                  <a:cubicBezTo>
                    <a:pt x="749" y="268"/>
                    <a:pt x="753" y="273"/>
                    <a:pt x="753" y="279"/>
                  </a:cubicBezTo>
                  <a:cubicBezTo>
                    <a:pt x="753" y="284"/>
                    <a:pt x="749" y="289"/>
                    <a:pt x="743" y="289"/>
                  </a:cubicBezTo>
                  <a:cubicBezTo>
                    <a:pt x="737" y="289"/>
                    <a:pt x="733" y="284"/>
                    <a:pt x="733" y="279"/>
                  </a:cubicBezTo>
                  <a:cubicBezTo>
                    <a:pt x="733" y="273"/>
                    <a:pt x="737" y="268"/>
                    <a:pt x="743" y="268"/>
                  </a:cubicBezTo>
                  <a:close/>
                  <a:moveTo>
                    <a:pt x="771" y="268"/>
                  </a:moveTo>
                  <a:cubicBezTo>
                    <a:pt x="777" y="268"/>
                    <a:pt x="782" y="273"/>
                    <a:pt x="782" y="279"/>
                  </a:cubicBezTo>
                  <a:cubicBezTo>
                    <a:pt x="782" y="284"/>
                    <a:pt x="777" y="289"/>
                    <a:pt x="771" y="289"/>
                  </a:cubicBezTo>
                  <a:cubicBezTo>
                    <a:pt x="766" y="289"/>
                    <a:pt x="761" y="284"/>
                    <a:pt x="761" y="279"/>
                  </a:cubicBezTo>
                  <a:cubicBezTo>
                    <a:pt x="761" y="273"/>
                    <a:pt x="766" y="268"/>
                    <a:pt x="771" y="268"/>
                  </a:cubicBezTo>
                  <a:close/>
                  <a:moveTo>
                    <a:pt x="799" y="268"/>
                  </a:moveTo>
                  <a:cubicBezTo>
                    <a:pt x="805" y="268"/>
                    <a:pt x="810" y="273"/>
                    <a:pt x="810" y="279"/>
                  </a:cubicBezTo>
                  <a:cubicBezTo>
                    <a:pt x="810" y="284"/>
                    <a:pt x="805" y="289"/>
                    <a:pt x="799" y="289"/>
                  </a:cubicBezTo>
                  <a:cubicBezTo>
                    <a:pt x="794" y="289"/>
                    <a:pt x="789" y="284"/>
                    <a:pt x="789" y="279"/>
                  </a:cubicBezTo>
                  <a:cubicBezTo>
                    <a:pt x="789" y="273"/>
                    <a:pt x="794" y="268"/>
                    <a:pt x="799" y="268"/>
                  </a:cubicBezTo>
                  <a:close/>
                  <a:moveTo>
                    <a:pt x="828" y="268"/>
                  </a:moveTo>
                  <a:cubicBezTo>
                    <a:pt x="833" y="268"/>
                    <a:pt x="838" y="273"/>
                    <a:pt x="838" y="279"/>
                  </a:cubicBezTo>
                  <a:cubicBezTo>
                    <a:pt x="838" y="284"/>
                    <a:pt x="833" y="289"/>
                    <a:pt x="828" y="289"/>
                  </a:cubicBezTo>
                  <a:cubicBezTo>
                    <a:pt x="822" y="289"/>
                    <a:pt x="817" y="284"/>
                    <a:pt x="817" y="279"/>
                  </a:cubicBezTo>
                  <a:cubicBezTo>
                    <a:pt x="817" y="273"/>
                    <a:pt x="822" y="268"/>
                    <a:pt x="828" y="268"/>
                  </a:cubicBezTo>
                  <a:close/>
                  <a:moveTo>
                    <a:pt x="856" y="268"/>
                  </a:moveTo>
                  <a:cubicBezTo>
                    <a:pt x="862" y="268"/>
                    <a:pt x="866" y="273"/>
                    <a:pt x="866" y="279"/>
                  </a:cubicBezTo>
                  <a:cubicBezTo>
                    <a:pt x="866" y="284"/>
                    <a:pt x="862" y="289"/>
                    <a:pt x="856" y="289"/>
                  </a:cubicBezTo>
                  <a:cubicBezTo>
                    <a:pt x="850" y="289"/>
                    <a:pt x="845" y="284"/>
                    <a:pt x="845" y="279"/>
                  </a:cubicBezTo>
                  <a:cubicBezTo>
                    <a:pt x="845" y="273"/>
                    <a:pt x="850" y="268"/>
                    <a:pt x="856" y="268"/>
                  </a:cubicBezTo>
                  <a:close/>
                  <a:moveTo>
                    <a:pt x="884" y="268"/>
                  </a:moveTo>
                  <a:cubicBezTo>
                    <a:pt x="890" y="268"/>
                    <a:pt x="894" y="273"/>
                    <a:pt x="894" y="279"/>
                  </a:cubicBezTo>
                  <a:cubicBezTo>
                    <a:pt x="894" y="284"/>
                    <a:pt x="890" y="289"/>
                    <a:pt x="884" y="289"/>
                  </a:cubicBezTo>
                  <a:cubicBezTo>
                    <a:pt x="878" y="289"/>
                    <a:pt x="874" y="284"/>
                    <a:pt x="874" y="279"/>
                  </a:cubicBezTo>
                  <a:cubicBezTo>
                    <a:pt x="874" y="273"/>
                    <a:pt x="878" y="268"/>
                    <a:pt x="884" y="268"/>
                  </a:cubicBezTo>
                  <a:close/>
                  <a:moveTo>
                    <a:pt x="38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8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8" y="295"/>
                  </a:cubicBezTo>
                  <a:close/>
                  <a:moveTo>
                    <a:pt x="66" y="295"/>
                  </a:moveTo>
                  <a:cubicBezTo>
                    <a:pt x="72" y="295"/>
                    <a:pt x="77" y="300"/>
                    <a:pt x="77" y="305"/>
                  </a:cubicBezTo>
                  <a:cubicBezTo>
                    <a:pt x="77" y="311"/>
                    <a:pt x="72" y="316"/>
                    <a:pt x="66" y="316"/>
                  </a:cubicBezTo>
                  <a:cubicBezTo>
                    <a:pt x="61" y="316"/>
                    <a:pt x="56" y="311"/>
                    <a:pt x="56" y="305"/>
                  </a:cubicBezTo>
                  <a:cubicBezTo>
                    <a:pt x="56" y="300"/>
                    <a:pt x="61" y="295"/>
                    <a:pt x="66" y="295"/>
                  </a:cubicBezTo>
                  <a:close/>
                  <a:moveTo>
                    <a:pt x="95" y="295"/>
                  </a:moveTo>
                  <a:cubicBezTo>
                    <a:pt x="100" y="295"/>
                    <a:pt x="105" y="300"/>
                    <a:pt x="105" y="305"/>
                  </a:cubicBezTo>
                  <a:cubicBezTo>
                    <a:pt x="105" y="311"/>
                    <a:pt x="100" y="316"/>
                    <a:pt x="95" y="316"/>
                  </a:cubicBezTo>
                  <a:cubicBezTo>
                    <a:pt x="89" y="316"/>
                    <a:pt x="84" y="311"/>
                    <a:pt x="84" y="305"/>
                  </a:cubicBezTo>
                  <a:cubicBezTo>
                    <a:pt x="84" y="300"/>
                    <a:pt x="89" y="295"/>
                    <a:pt x="95" y="295"/>
                  </a:cubicBezTo>
                  <a:close/>
                  <a:moveTo>
                    <a:pt x="123" y="295"/>
                  </a:moveTo>
                  <a:cubicBezTo>
                    <a:pt x="128" y="295"/>
                    <a:pt x="133" y="300"/>
                    <a:pt x="133" y="305"/>
                  </a:cubicBezTo>
                  <a:cubicBezTo>
                    <a:pt x="133" y="311"/>
                    <a:pt x="128" y="316"/>
                    <a:pt x="123" y="316"/>
                  </a:cubicBezTo>
                  <a:cubicBezTo>
                    <a:pt x="117" y="316"/>
                    <a:pt x="112" y="311"/>
                    <a:pt x="112" y="305"/>
                  </a:cubicBezTo>
                  <a:cubicBezTo>
                    <a:pt x="112" y="300"/>
                    <a:pt x="117" y="295"/>
                    <a:pt x="123" y="295"/>
                  </a:cubicBezTo>
                  <a:close/>
                  <a:moveTo>
                    <a:pt x="151" y="295"/>
                  </a:moveTo>
                  <a:cubicBezTo>
                    <a:pt x="157" y="295"/>
                    <a:pt x="161" y="300"/>
                    <a:pt x="161" y="305"/>
                  </a:cubicBezTo>
                  <a:cubicBezTo>
                    <a:pt x="161" y="311"/>
                    <a:pt x="157" y="316"/>
                    <a:pt x="151" y="316"/>
                  </a:cubicBezTo>
                  <a:cubicBezTo>
                    <a:pt x="145" y="316"/>
                    <a:pt x="141" y="311"/>
                    <a:pt x="141" y="305"/>
                  </a:cubicBezTo>
                  <a:cubicBezTo>
                    <a:pt x="141" y="300"/>
                    <a:pt x="145" y="295"/>
                    <a:pt x="151" y="295"/>
                  </a:cubicBezTo>
                  <a:close/>
                  <a:moveTo>
                    <a:pt x="179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79" y="316"/>
                  </a:cubicBezTo>
                  <a:cubicBezTo>
                    <a:pt x="173" y="316"/>
                    <a:pt x="169" y="311"/>
                    <a:pt x="169" y="305"/>
                  </a:cubicBezTo>
                  <a:cubicBezTo>
                    <a:pt x="169" y="300"/>
                    <a:pt x="173" y="295"/>
                    <a:pt x="179" y="295"/>
                  </a:cubicBezTo>
                  <a:close/>
                  <a:moveTo>
                    <a:pt x="207" y="295"/>
                  </a:moveTo>
                  <a:cubicBezTo>
                    <a:pt x="213" y="295"/>
                    <a:pt x="218" y="300"/>
                    <a:pt x="218" y="305"/>
                  </a:cubicBezTo>
                  <a:cubicBezTo>
                    <a:pt x="218" y="311"/>
                    <a:pt x="213" y="316"/>
                    <a:pt x="207" y="316"/>
                  </a:cubicBezTo>
                  <a:cubicBezTo>
                    <a:pt x="202" y="316"/>
                    <a:pt x="197" y="311"/>
                    <a:pt x="197" y="305"/>
                  </a:cubicBezTo>
                  <a:cubicBezTo>
                    <a:pt x="197" y="300"/>
                    <a:pt x="202" y="295"/>
                    <a:pt x="207" y="295"/>
                  </a:cubicBezTo>
                  <a:close/>
                  <a:moveTo>
                    <a:pt x="236" y="295"/>
                  </a:moveTo>
                  <a:cubicBezTo>
                    <a:pt x="241" y="295"/>
                    <a:pt x="246" y="300"/>
                    <a:pt x="246" y="305"/>
                  </a:cubicBezTo>
                  <a:cubicBezTo>
                    <a:pt x="246" y="311"/>
                    <a:pt x="241" y="316"/>
                    <a:pt x="236" y="316"/>
                  </a:cubicBezTo>
                  <a:cubicBezTo>
                    <a:pt x="230" y="316"/>
                    <a:pt x="225" y="311"/>
                    <a:pt x="225" y="305"/>
                  </a:cubicBezTo>
                  <a:cubicBezTo>
                    <a:pt x="225" y="300"/>
                    <a:pt x="230" y="295"/>
                    <a:pt x="236" y="295"/>
                  </a:cubicBezTo>
                  <a:close/>
                  <a:moveTo>
                    <a:pt x="264" y="295"/>
                  </a:moveTo>
                  <a:cubicBezTo>
                    <a:pt x="269" y="295"/>
                    <a:pt x="274" y="300"/>
                    <a:pt x="274" y="305"/>
                  </a:cubicBezTo>
                  <a:cubicBezTo>
                    <a:pt x="274" y="311"/>
                    <a:pt x="269" y="316"/>
                    <a:pt x="264" y="316"/>
                  </a:cubicBezTo>
                  <a:cubicBezTo>
                    <a:pt x="258" y="316"/>
                    <a:pt x="253" y="311"/>
                    <a:pt x="253" y="305"/>
                  </a:cubicBezTo>
                  <a:cubicBezTo>
                    <a:pt x="253" y="300"/>
                    <a:pt x="258" y="295"/>
                    <a:pt x="264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2" y="300"/>
                    <a:pt x="302" y="305"/>
                  </a:cubicBezTo>
                  <a:cubicBezTo>
                    <a:pt x="302" y="311"/>
                    <a:pt x="298" y="316"/>
                    <a:pt x="292" y="316"/>
                  </a:cubicBezTo>
                  <a:cubicBezTo>
                    <a:pt x="286" y="316"/>
                    <a:pt x="282" y="311"/>
                    <a:pt x="282" y="305"/>
                  </a:cubicBezTo>
                  <a:cubicBezTo>
                    <a:pt x="282" y="300"/>
                    <a:pt x="286" y="295"/>
                    <a:pt x="292" y="295"/>
                  </a:cubicBezTo>
                  <a:close/>
                  <a:moveTo>
                    <a:pt x="320" y="295"/>
                  </a:moveTo>
                  <a:cubicBezTo>
                    <a:pt x="326" y="295"/>
                    <a:pt x="330" y="300"/>
                    <a:pt x="330" y="305"/>
                  </a:cubicBezTo>
                  <a:cubicBezTo>
                    <a:pt x="330" y="311"/>
                    <a:pt x="326" y="316"/>
                    <a:pt x="320" y="316"/>
                  </a:cubicBezTo>
                  <a:cubicBezTo>
                    <a:pt x="314" y="316"/>
                    <a:pt x="310" y="311"/>
                    <a:pt x="310" y="305"/>
                  </a:cubicBezTo>
                  <a:cubicBezTo>
                    <a:pt x="310" y="300"/>
                    <a:pt x="314" y="295"/>
                    <a:pt x="320" y="295"/>
                  </a:cubicBezTo>
                  <a:close/>
                  <a:moveTo>
                    <a:pt x="348" y="295"/>
                  </a:moveTo>
                  <a:cubicBezTo>
                    <a:pt x="354" y="295"/>
                    <a:pt x="359" y="300"/>
                    <a:pt x="359" y="305"/>
                  </a:cubicBezTo>
                  <a:cubicBezTo>
                    <a:pt x="359" y="311"/>
                    <a:pt x="354" y="316"/>
                    <a:pt x="348" y="316"/>
                  </a:cubicBezTo>
                  <a:cubicBezTo>
                    <a:pt x="343" y="316"/>
                    <a:pt x="338" y="311"/>
                    <a:pt x="338" y="305"/>
                  </a:cubicBezTo>
                  <a:cubicBezTo>
                    <a:pt x="338" y="300"/>
                    <a:pt x="343" y="295"/>
                    <a:pt x="348" y="295"/>
                  </a:cubicBezTo>
                  <a:close/>
                  <a:moveTo>
                    <a:pt x="377" y="295"/>
                  </a:moveTo>
                  <a:cubicBezTo>
                    <a:pt x="382" y="295"/>
                    <a:pt x="387" y="300"/>
                    <a:pt x="387" y="305"/>
                  </a:cubicBezTo>
                  <a:cubicBezTo>
                    <a:pt x="387" y="311"/>
                    <a:pt x="382" y="316"/>
                    <a:pt x="377" y="316"/>
                  </a:cubicBezTo>
                  <a:cubicBezTo>
                    <a:pt x="371" y="316"/>
                    <a:pt x="366" y="311"/>
                    <a:pt x="366" y="305"/>
                  </a:cubicBezTo>
                  <a:cubicBezTo>
                    <a:pt x="366" y="300"/>
                    <a:pt x="371" y="295"/>
                    <a:pt x="377" y="295"/>
                  </a:cubicBezTo>
                  <a:close/>
                  <a:moveTo>
                    <a:pt x="405" y="295"/>
                  </a:moveTo>
                  <a:cubicBezTo>
                    <a:pt x="410" y="295"/>
                    <a:pt x="415" y="300"/>
                    <a:pt x="415" y="305"/>
                  </a:cubicBezTo>
                  <a:cubicBezTo>
                    <a:pt x="415" y="311"/>
                    <a:pt x="410" y="316"/>
                    <a:pt x="405" y="316"/>
                  </a:cubicBezTo>
                  <a:cubicBezTo>
                    <a:pt x="399" y="316"/>
                    <a:pt x="394" y="311"/>
                    <a:pt x="394" y="305"/>
                  </a:cubicBezTo>
                  <a:cubicBezTo>
                    <a:pt x="394" y="300"/>
                    <a:pt x="399" y="295"/>
                    <a:pt x="405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3" y="300"/>
                    <a:pt x="443" y="305"/>
                  </a:cubicBezTo>
                  <a:cubicBezTo>
                    <a:pt x="443" y="311"/>
                    <a:pt x="439" y="316"/>
                    <a:pt x="433" y="316"/>
                  </a:cubicBezTo>
                  <a:cubicBezTo>
                    <a:pt x="427" y="316"/>
                    <a:pt x="423" y="311"/>
                    <a:pt x="423" y="305"/>
                  </a:cubicBezTo>
                  <a:cubicBezTo>
                    <a:pt x="423" y="300"/>
                    <a:pt x="427" y="295"/>
                    <a:pt x="433" y="295"/>
                  </a:cubicBezTo>
                  <a:close/>
                  <a:moveTo>
                    <a:pt x="461" y="295"/>
                  </a:moveTo>
                  <a:cubicBezTo>
                    <a:pt x="467" y="295"/>
                    <a:pt x="471" y="300"/>
                    <a:pt x="471" y="305"/>
                  </a:cubicBezTo>
                  <a:cubicBezTo>
                    <a:pt x="471" y="311"/>
                    <a:pt x="467" y="316"/>
                    <a:pt x="461" y="316"/>
                  </a:cubicBezTo>
                  <a:cubicBezTo>
                    <a:pt x="455" y="316"/>
                    <a:pt x="451" y="311"/>
                    <a:pt x="451" y="305"/>
                  </a:cubicBezTo>
                  <a:cubicBezTo>
                    <a:pt x="451" y="300"/>
                    <a:pt x="455" y="295"/>
                    <a:pt x="461" y="295"/>
                  </a:cubicBezTo>
                  <a:close/>
                  <a:moveTo>
                    <a:pt x="489" y="295"/>
                  </a:moveTo>
                  <a:cubicBezTo>
                    <a:pt x="495" y="295"/>
                    <a:pt x="500" y="300"/>
                    <a:pt x="500" y="305"/>
                  </a:cubicBezTo>
                  <a:cubicBezTo>
                    <a:pt x="500" y="311"/>
                    <a:pt x="495" y="316"/>
                    <a:pt x="489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89" y="295"/>
                  </a:cubicBezTo>
                  <a:close/>
                  <a:moveTo>
                    <a:pt x="517" y="295"/>
                  </a:moveTo>
                  <a:cubicBezTo>
                    <a:pt x="523" y="295"/>
                    <a:pt x="528" y="300"/>
                    <a:pt x="528" y="305"/>
                  </a:cubicBezTo>
                  <a:cubicBezTo>
                    <a:pt x="528" y="311"/>
                    <a:pt x="523" y="316"/>
                    <a:pt x="517" y="316"/>
                  </a:cubicBezTo>
                  <a:cubicBezTo>
                    <a:pt x="512" y="316"/>
                    <a:pt x="507" y="311"/>
                    <a:pt x="507" y="305"/>
                  </a:cubicBezTo>
                  <a:cubicBezTo>
                    <a:pt x="507" y="300"/>
                    <a:pt x="512" y="295"/>
                    <a:pt x="517" y="295"/>
                  </a:cubicBezTo>
                  <a:close/>
                  <a:moveTo>
                    <a:pt x="546" y="295"/>
                  </a:moveTo>
                  <a:cubicBezTo>
                    <a:pt x="551" y="295"/>
                    <a:pt x="556" y="300"/>
                    <a:pt x="556" y="305"/>
                  </a:cubicBezTo>
                  <a:cubicBezTo>
                    <a:pt x="556" y="311"/>
                    <a:pt x="551" y="316"/>
                    <a:pt x="546" y="316"/>
                  </a:cubicBezTo>
                  <a:cubicBezTo>
                    <a:pt x="540" y="316"/>
                    <a:pt x="535" y="311"/>
                    <a:pt x="535" y="305"/>
                  </a:cubicBezTo>
                  <a:cubicBezTo>
                    <a:pt x="535" y="300"/>
                    <a:pt x="540" y="295"/>
                    <a:pt x="546" y="295"/>
                  </a:cubicBezTo>
                  <a:close/>
                  <a:moveTo>
                    <a:pt x="574" y="295"/>
                  </a:moveTo>
                  <a:cubicBezTo>
                    <a:pt x="580" y="295"/>
                    <a:pt x="584" y="300"/>
                    <a:pt x="584" y="305"/>
                  </a:cubicBezTo>
                  <a:cubicBezTo>
                    <a:pt x="584" y="311"/>
                    <a:pt x="580" y="316"/>
                    <a:pt x="574" y="316"/>
                  </a:cubicBezTo>
                  <a:cubicBezTo>
                    <a:pt x="568" y="316"/>
                    <a:pt x="564" y="311"/>
                    <a:pt x="564" y="305"/>
                  </a:cubicBezTo>
                  <a:cubicBezTo>
                    <a:pt x="564" y="300"/>
                    <a:pt x="568" y="295"/>
                    <a:pt x="574" y="295"/>
                  </a:cubicBezTo>
                  <a:close/>
                  <a:moveTo>
                    <a:pt x="602" y="295"/>
                  </a:moveTo>
                  <a:cubicBezTo>
                    <a:pt x="608" y="295"/>
                    <a:pt x="612" y="300"/>
                    <a:pt x="612" y="305"/>
                  </a:cubicBezTo>
                  <a:cubicBezTo>
                    <a:pt x="612" y="311"/>
                    <a:pt x="608" y="316"/>
                    <a:pt x="602" y="316"/>
                  </a:cubicBezTo>
                  <a:cubicBezTo>
                    <a:pt x="596" y="316"/>
                    <a:pt x="592" y="311"/>
                    <a:pt x="592" y="305"/>
                  </a:cubicBezTo>
                  <a:cubicBezTo>
                    <a:pt x="592" y="300"/>
                    <a:pt x="596" y="295"/>
                    <a:pt x="602" y="295"/>
                  </a:cubicBezTo>
                  <a:close/>
                  <a:moveTo>
                    <a:pt x="630" y="295"/>
                  </a:moveTo>
                  <a:cubicBezTo>
                    <a:pt x="636" y="295"/>
                    <a:pt x="641" y="300"/>
                    <a:pt x="641" y="305"/>
                  </a:cubicBezTo>
                  <a:cubicBezTo>
                    <a:pt x="641" y="311"/>
                    <a:pt x="636" y="316"/>
                    <a:pt x="630" y="316"/>
                  </a:cubicBezTo>
                  <a:cubicBezTo>
                    <a:pt x="625" y="316"/>
                    <a:pt x="620" y="311"/>
                    <a:pt x="620" y="305"/>
                  </a:cubicBezTo>
                  <a:cubicBezTo>
                    <a:pt x="620" y="300"/>
                    <a:pt x="625" y="295"/>
                    <a:pt x="630" y="295"/>
                  </a:cubicBezTo>
                  <a:close/>
                  <a:moveTo>
                    <a:pt x="658" y="295"/>
                  </a:moveTo>
                  <a:cubicBezTo>
                    <a:pt x="664" y="295"/>
                    <a:pt x="669" y="300"/>
                    <a:pt x="669" y="305"/>
                  </a:cubicBezTo>
                  <a:cubicBezTo>
                    <a:pt x="669" y="311"/>
                    <a:pt x="664" y="316"/>
                    <a:pt x="658" y="316"/>
                  </a:cubicBezTo>
                  <a:cubicBezTo>
                    <a:pt x="653" y="316"/>
                    <a:pt x="648" y="311"/>
                    <a:pt x="648" y="305"/>
                  </a:cubicBezTo>
                  <a:cubicBezTo>
                    <a:pt x="648" y="300"/>
                    <a:pt x="653" y="295"/>
                    <a:pt x="658" y="295"/>
                  </a:cubicBezTo>
                  <a:close/>
                  <a:moveTo>
                    <a:pt x="687" y="295"/>
                  </a:moveTo>
                  <a:cubicBezTo>
                    <a:pt x="692" y="295"/>
                    <a:pt x="697" y="300"/>
                    <a:pt x="697" y="305"/>
                  </a:cubicBezTo>
                  <a:cubicBezTo>
                    <a:pt x="697" y="311"/>
                    <a:pt x="692" y="316"/>
                    <a:pt x="687" y="316"/>
                  </a:cubicBezTo>
                  <a:cubicBezTo>
                    <a:pt x="681" y="316"/>
                    <a:pt x="676" y="311"/>
                    <a:pt x="676" y="305"/>
                  </a:cubicBezTo>
                  <a:cubicBezTo>
                    <a:pt x="676" y="300"/>
                    <a:pt x="681" y="295"/>
                    <a:pt x="687" y="295"/>
                  </a:cubicBezTo>
                  <a:close/>
                  <a:moveTo>
                    <a:pt x="715" y="295"/>
                  </a:moveTo>
                  <a:cubicBezTo>
                    <a:pt x="721" y="295"/>
                    <a:pt x="725" y="300"/>
                    <a:pt x="725" y="305"/>
                  </a:cubicBezTo>
                  <a:cubicBezTo>
                    <a:pt x="725" y="311"/>
                    <a:pt x="721" y="316"/>
                    <a:pt x="715" y="316"/>
                  </a:cubicBezTo>
                  <a:cubicBezTo>
                    <a:pt x="709" y="316"/>
                    <a:pt x="705" y="311"/>
                    <a:pt x="705" y="305"/>
                  </a:cubicBezTo>
                  <a:cubicBezTo>
                    <a:pt x="705" y="300"/>
                    <a:pt x="709" y="295"/>
                    <a:pt x="715" y="295"/>
                  </a:cubicBezTo>
                  <a:close/>
                  <a:moveTo>
                    <a:pt x="743" y="295"/>
                  </a:moveTo>
                  <a:cubicBezTo>
                    <a:pt x="749" y="295"/>
                    <a:pt x="753" y="300"/>
                    <a:pt x="753" y="305"/>
                  </a:cubicBezTo>
                  <a:cubicBezTo>
                    <a:pt x="753" y="311"/>
                    <a:pt x="749" y="316"/>
                    <a:pt x="743" y="316"/>
                  </a:cubicBezTo>
                  <a:cubicBezTo>
                    <a:pt x="737" y="316"/>
                    <a:pt x="733" y="311"/>
                    <a:pt x="733" y="305"/>
                  </a:cubicBezTo>
                  <a:cubicBezTo>
                    <a:pt x="733" y="300"/>
                    <a:pt x="737" y="295"/>
                    <a:pt x="743" y="295"/>
                  </a:cubicBezTo>
                  <a:close/>
                  <a:moveTo>
                    <a:pt x="771" y="295"/>
                  </a:moveTo>
                  <a:cubicBezTo>
                    <a:pt x="777" y="295"/>
                    <a:pt x="782" y="300"/>
                    <a:pt x="782" y="305"/>
                  </a:cubicBezTo>
                  <a:cubicBezTo>
                    <a:pt x="782" y="311"/>
                    <a:pt x="777" y="316"/>
                    <a:pt x="771" y="316"/>
                  </a:cubicBezTo>
                  <a:cubicBezTo>
                    <a:pt x="766" y="316"/>
                    <a:pt x="761" y="311"/>
                    <a:pt x="761" y="305"/>
                  </a:cubicBezTo>
                  <a:cubicBezTo>
                    <a:pt x="761" y="300"/>
                    <a:pt x="766" y="295"/>
                    <a:pt x="771" y="295"/>
                  </a:cubicBezTo>
                  <a:close/>
                  <a:moveTo>
                    <a:pt x="799" y="295"/>
                  </a:moveTo>
                  <a:cubicBezTo>
                    <a:pt x="805" y="295"/>
                    <a:pt x="810" y="300"/>
                    <a:pt x="810" y="305"/>
                  </a:cubicBezTo>
                  <a:cubicBezTo>
                    <a:pt x="810" y="311"/>
                    <a:pt x="805" y="316"/>
                    <a:pt x="799" y="316"/>
                  </a:cubicBezTo>
                  <a:cubicBezTo>
                    <a:pt x="794" y="316"/>
                    <a:pt x="789" y="311"/>
                    <a:pt x="789" y="305"/>
                  </a:cubicBezTo>
                  <a:cubicBezTo>
                    <a:pt x="789" y="300"/>
                    <a:pt x="794" y="295"/>
                    <a:pt x="799" y="295"/>
                  </a:cubicBezTo>
                  <a:close/>
                  <a:moveTo>
                    <a:pt x="828" y="295"/>
                  </a:moveTo>
                  <a:cubicBezTo>
                    <a:pt x="833" y="295"/>
                    <a:pt x="838" y="300"/>
                    <a:pt x="838" y="305"/>
                  </a:cubicBezTo>
                  <a:cubicBezTo>
                    <a:pt x="838" y="311"/>
                    <a:pt x="833" y="316"/>
                    <a:pt x="828" y="316"/>
                  </a:cubicBezTo>
                  <a:cubicBezTo>
                    <a:pt x="822" y="316"/>
                    <a:pt x="817" y="311"/>
                    <a:pt x="817" y="305"/>
                  </a:cubicBezTo>
                  <a:cubicBezTo>
                    <a:pt x="817" y="300"/>
                    <a:pt x="822" y="295"/>
                    <a:pt x="828" y="295"/>
                  </a:cubicBezTo>
                  <a:close/>
                  <a:moveTo>
                    <a:pt x="856" y="295"/>
                  </a:moveTo>
                  <a:cubicBezTo>
                    <a:pt x="862" y="295"/>
                    <a:pt x="866" y="300"/>
                    <a:pt x="866" y="305"/>
                  </a:cubicBezTo>
                  <a:cubicBezTo>
                    <a:pt x="866" y="311"/>
                    <a:pt x="862" y="316"/>
                    <a:pt x="856" y="316"/>
                  </a:cubicBezTo>
                  <a:cubicBezTo>
                    <a:pt x="850" y="316"/>
                    <a:pt x="845" y="311"/>
                    <a:pt x="845" y="305"/>
                  </a:cubicBezTo>
                  <a:cubicBezTo>
                    <a:pt x="845" y="300"/>
                    <a:pt x="850" y="295"/>
                    <a:pt x="856" y="295"/>
                  </a:cubicBezTo>
                  <a:close/>
                  <a:moveTo>
                    <a:pt x="38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8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8" y="322"/>
                  </a:cubicBezTo>
                  <a:close/>
                  <a:moveTo>
                    <a:pt x="66" y="322"/>
                  </a:moveTo>
                  <a:cubicBezTo>
                    <a:pt x="72" y="322"/>
                    <a:pt x="77" y="327"/>
                    <a:pt x="77" y="332"/>
                  </a:cubicBezTo>
                  <a:cubicBezTo>
                    <a:pt x="77" y="338"/>
                    <a:pt x="72" y="343"/>
                    <a:pt x="66" y="343"/>
                  </a:cubicBezTo>
                  <a:cubicBezTo>
                    <a:pt x="61" y="343"/>
                    <a:pt x="56" y="338"/>
                    <a:pt x="56" y="332"/>
                  </a:cubicBezTo>
                  <a:cubicBezTo>
                    <a:pt x="56" y="327"/>
                    <a:pt x="61" y="322"/>
                    <a:pt x="66" y="322"/>
                  </a:cubicBezTo>
                  <a:close/>
                  <a:moveTo>
                    <a:pt x="95" y="322"/>
                  </a:moveTo>
                  <a:cubicBezTo>
                    <a:pt x="100" y="322"/>
                    <a:pt x="105" y="327"/>
                    <a:pt x="105" y="332"/>
                  </a:cubicBezTo>
                  <a:cubicBezTo>
                    <a:pt x="105" y="338"/>
                    <a:pt x="100" y="343"/>
                    <a:pt x="95" y="343"/>
                  </a:cubicBezTo>
                  <a:cubicBezTo>
                    <a:pt x="89" y="343"/>
                    <a:pt x="84" y="338"/>
                    <a:pt x="84" y="332"/>
                  </a:cubicBezTo>
                  <a:cubicBezTo>
                    <a:pt x="84" y="327"/>
                    <a:pt x="89" y="322"/>
                    <a:pt x="95" y="322"/>
                  </a:cubicBezTo>
                  <a:close/>
                  <a:moveTo>
                    <a:pt x="123" y="322"/>
                  </a:moveTo>
                  <a:cubicBezTo>
                    <a:pt x="128" y="322"/>
                    <a:pt x="133" y="327"/>
                    <a:pt x="133" y="332"/>
                  </a:cubicBezTo>
                  <a:cubicBezTo>
                    <a:pt x="133" y="338"/>
                    <a:pt x="128" y="343"/>
                    <a:pt x="123" y="343"/>
                  </a:cubicBezTo>
                  <a:cubicBezTo>
                    <a:pt x="117" y="343"/>
                    <a:pt x="112" y="338"/>
                    <a:pt x="112" y="332"/>
                  </a:cubicBezTo>
                  <a:cubicBezTo>
                    <a:pt x="112" y="327"/>
                    <a:pt x="117" y="322"/>
                    <a:pt x="123" y="322"/>
                  </a:cubicBezTo>
                  <a:close/>
                  <a:moveTo>
                    <a:pt x="151" y="322"/>
                  </a:moveTo>
                  <a:cubicBezTo>
                    <a:pt x="157" y="322"/>
                    <a:pt x="161" y="327"/>
                    <a:pt x="161" y="332"/>
                  </a:cubicBezTo>
                  <a:cubicBezTo>
                    <a:pt x="161" y="338"/>
                    <a:pt x="157" y="343"/>
                    <a:pt x="151" y="343"/>
                  </a:cubicBezTo>
                  <a:cubicBezTo>
                    <a:pt x="145" y="343"/>
                    <a:pt x="141" y="338"/>
                    <a:pt x="141" y="332"/>
                  </a:cubicBezTo>
                  <a:cubicBezTo>
                    <a:pt x="141" y="327"/>
                    <a:pt x="145" y="322"/>
                    <a:pt x="151" y="322"/>
                  </a:cubicBezTo>
                  <a:close/>
                  <a:moveTo>
                    <a:pt x="179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79" y="343"/>
                  </a:cubicBezTo>
                  <a:cubicBezTo>
                    <a:pt x="173" y="343"/>
                    <a:pt x="169" y="338"/>
                    <a:pt x="169" y="332"/>
                  </a:cubicBezTo>
                  <a:cubicBezTo>
                    <a:pt x="169" y="327"/>
                    <a:pt x="173" y="322"/>
                    <a:pt x="179" y="322"/>
                  </a:cubicBezTo>
                  <a:close/>
                  <a:moveTo>
                    <a:pt x="207" y="322"/>
                  </a:moveTo>
                  <a:cubicBezTo>
                    <a:pt x="213" y="322"/>
                    <a:pt x="218" y="327"/>
                    <a:pt x="218" y="332"/>
                  </a:cubicBezTo>
                  <a:cubicBezTo>
                    <a:pt x="218" y="338"/>
                    <a:pt x="213" y="343"/>
                    <a:pt x="207" y="343"/>
                  </a:cubicBezTo>
                  <a:cubicBezTo>
                    <a:pt x="202" y="343"/>
                    <a:pt x="197" y="338"/>
                    <a:pt x="197" y="332"/>
                  </a:cubicBezTo>
                  <a:cubicBezTo>
                    <a:pt x="197" y="327"/>
                    <a:pt x="202" y="322"/>
                    <a:pt x="207" y="322"/>
                  </a:cubicBezTo>
                  <a:close/>
                  <a:moveTo>
                    <a:pt x="236" y="322"/>
                  </a:moveTo>
                  <a:cubicBezTo>
                    <a:pt x="241" y="322"/>
                    <a:pt x="246" y="327"/>
                    <a:pt x="246" y="332"/>
                  </a:cubicBezTo>
                  <a:cubicBezTo>
                    <a:pt x="246" y="338"/>
                    <a:pt x="241" y="343"/>
                    <a:pt x="236" y="343"/>
                  </a:cubicBezTo>
                  <a:cubicBezTo>
                    <a:pt x="230" y="343"/>
                    <a:pt x="225" y="338"/>
                    <a:pt x="225" y="332"/>
                  </a:cubicBezTo>
                  <a:cubicBezTo>
                    <a:pt x="225" y="327"/>
                    <a:pt x="230" y="322"/>
                    <a:pt x="236" y="322"/>
                  </a:cubicBezTo>
                  <a:close/>
                  <a:moveTo>
                    <a:pt x="264" y="322"/>
                  </a:moveTo>
                  <a:cubicBezTo>
                    <a:pt x="269" y="322"/>
                    <a:pt x="274" y="327"/>
                    <a:pt x="274" y="332"/>
                  </a:cubicBezTo>
                  <a:cubicBezTo>
                    <a:pt x="274" y="338"/>
                    <a:pt x="269" y="343"/>
                    <a:pt x="264" y="343"/>
                  </a:cubicBezTo>
                  <a:cubicBezTo>
                    <a:pt x="258" y="343"/>
                    <a:pt x="253" y="338"/>
                    <a:pt x="253" y="332"/>
                  </a:cubicBezTo>
                  <a:cubicBezTo>
                    <a:pt x="253" y="327"/>
                    <a:pt x="258" y="322"/>
                    <a:pt x="264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2" y="327"/>
                    <a:pt x="302" y="332"/>
                  </a:cubicBezTo>
                  <a:cubicBezTo>
                    <a:pt x="302" y="338"/>
                    <a:pt x="298" y="343"/>
                    <a:pt x="292" y="343"/>
                  </a:cubicBezTo>
                  <a:cubicBezTo>
                    <a:pt x="286" y="343"/>
                    <a:pt x="282" y="338"/>
                    <a:pt x="282" y="332"/>
                  </a:cubicBezTo>
                  <a:cubicBezTo>
                    <a:pt x="282" y="327"/>
                    <a:pt x="286" y="322"/>
                    <a:pt x="292" y="322"/>
                  </a:cubicBezTo>
                  <a:close/>
                  <a:moveTo>
                    <a:pt x="320" y="322"/>
                  </a:moveTo>
                  <a:cubicBezTo>
                    <a:pt x="326" y="322"/>
                    <a:pt x="330" y="327"/>
                    <a:pt x="330" y="332"/>
                  </a:cubicBezTo>
                  <a:cubicBezTo>
                    <a:pt x="330" y="338"/>
                    <a:pt x="326" y="343"/>
                    <a:pt x="320" y="343"/>
                  </a:cubicBezTo>
                  <a:cubicBezTo>
                    <a:pt x="314" y="343"/>
                    <a:pt x="310" y="338"/>
                    <a:pt x="310" y="332"/>
                  </a:cubicBezTo>
                  <a:cubicBezTo>
                    <a:pt x="310" y="327"/>
                    <a:pt x="314" y="322"/>
                    <a:pt x="320" y="322"/>
                  </a:cubicBezTo>
                  <a:close/>
                  <a:moveTo>
                    <a:pt x="348" y="322"/>
                  </a:moveTo>
                  <a:cubicBezTo>
                    <a:pt x="354" y="322"/>
                    <a:pt x="359" y="327"/>
                    <a:pt x="359" y="332"/>
                  </a:cubicBezTo>
                  <a:cubicBezTo>
                    <a:pt x="359" y="338"/>
                    <a:pt x="354" y="343"/>
                    <a:pt x="348" y="343"/>
                  </a:cubicBezTo>
                  <a:cubicBezTo>
                    <a:pt x="343" y="343"/>
                    <a:pt x="338" y="338"/>
                    <a:pt x="338" y="332"/>
                  </a:cubicBezTo>
                  <a:cubicBezTo>
                    <a:pt x="338" y="327"/>
                    <a:pt x="343" y="322"/>
                    <a:pt x="348" y="322"/>
                  </a:cubicBezTo>
                  <a:close/>
                  <a:moveTo>
                    <a:pt x="377" y="322"/>
                  </a:moveTo>
                  <a:cubicBezTo>
                    <a:pt x="382" y="322"/>
                    <a:pt x="387" y="327"/>
                    <a:pt x="387" y="332"/>
                  </a:cubicBezTo>
                  <a:cubicBezTo>
                    <a:pt x="387" y="338"/>
                    <a:pt x="382" y="343"/>
                    <a:pt x="377" y="343"/>
                  </a:cubicBezTo>
                  <a:cubicBezTo>
                    <a:pt x="371" y="343"/>
                    <a:pt x="366" y="338"/>
                    <a:pt x="366" y="332"/>
                  </a:cubicBezTo>
                  <a:cubicBezTo>
                    <a:pt x="366" y="327"/>
                    <a:pt x="371" y="322"/>
                    <a:pt x="377" y="322"/>
                  </a:cubicBezTo>
                  <a:close/>
                  <a:moveTo>
                    <a:pt x="405" y="322"/>
                  </a:moveTo>
                  <a:cubicBezTo>
                    <a:pt x="410" y="322"/>
                    <a:pt x="415" y="327"/>
                    <a:pt x="415" y="332"/>
                  </a:cubicBezTo>
                  <a:cubicBezTo>
                    <a:pt x="415" y="338"/>
                    <a:pt x="410" y="343"/>
                    <a:pt x="405" y="343"/>
                  </a:cubicBezTo>
                  <a:cubicBezTo>
                    <a:pt x="399" y="343"/>
                    <a:pt x="394" y="338"/>
                    <a:pt x="394" y="332"/>
                  </a:cubicBezTo>
                  <a:cubicBezTo>
                    <a:pt x="394" y="327"/>
                    <a:pt x="399" y="322"/>
                    <a:pt x="405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3" y="327"/>
                    <a:pt x="443" y="332"/>
                  </a:cubicBezTo>
                  <a:cubicBezTo>
                    <a:pt x="443" y="338"/>
                    <a:pt x="439" y="343"/>
                    <a:pt x="433" y="343"/>
                  </a:cubicBezTo>
                  <a:cubicBezTo>
                    <a:pt x="427" y="343"/>
                    <a:pt x="423" y="338"/>
                    <a:pt x="423" y="332"/>
                  </a:cubicBezTo>
                  <a:cubicBezTo>
                    <a:pt x="423" y="327"/>
                    <a:pt x="427" y="322"/>
                    <a:pt x="433" y="322"/>
                  </a:cubicBezTo>
                  <a:close/>
                  <a:moveTo>
                    <a:pt x="461" y="322"/>
                  </a:moveTo>
                  <a:cubicBezTo>
                    <a:pt x="467" y="322"/>
                    <a:pt x="471" y="327"/>
                    <a:pt x="471" y="332"/>
                  </a:cubicBezTo>
                  <a:cubicBezTo>
                    <a:pt x="471" y="338"/>
                    <a:pt x="467" y="343"/>
                    <a:pt x="461" y="343"/>
                  </a:cubicBezTo>
                  <a:cubicBezTo>
                    <a:pt x="455" y="343"/>
                    <a:pt x="451" y="338"/>
                    <a:pt x="451" y="332"/>
                  </a:cubicBezTo>
                  <a:cubicBezTo>
                    <a:pt x="451" y="327"/>
                    <a:pt x="455" y="322"/>
                    <a:pt x="461" y="322"/>
                  </a:cubicBezTo>
                  <a:close/>
                  <a:moveTo>
                    <a:pt x="489" y="322"/>
                  </a:moveTo>
                  <a:cubicBezTo>
                    <a:pt x="495" y="322"/>
                    <a:pt x="500" y="327"/>
                    <a:pt x="500" y="332"/>
                  </a:cubicBezTo>
                  <a:cubicBezTo>
                    <a:pt x="500" y="338"/>
                    <a:pt x="495" y="343"/>
                    <a:pt x="489" y="343"/>
                  </a:cubicBezTo>
                  <a:cubicBezTo>
                    <a:pt x="484" y="343"/>
                    <a:pt x="479" y="338"/>
                    <a:pt x="479" y="332"/>
                  </a:cubicBezTo>
                  <a:cubicBezTo>
                    <a:pt x="479" y="327"/>
                    <a:pt x="484" y="322"/>
                    <a:pt x="489" y="322"/>
                  </a:cubicBezTo>
                  <a:close/>
                  <a:moveTo>
                    <a:pt x="517" y="322"/>
                  </a:moveTo>
                  <a:cubicBezTo>
                    <a:pt x="523" y="322"/>
                    <a:pt x="528" y="327"/>
                    <a:pt x="528" y="332"/>
                  </a:cubicBezTo>
                  <a:cubicBezTo>
                    <a:pt x="528" y="338"/>
                    <a:pt x="523" y="343"/>
                    <a:pt x="517" y="343"/>
                  </a:cubicBezTo>
                  <a:cubicBezTo>
                    <a:pt x="512" y="343"/>
                    <a:pt x="507" y="338"/>
                    <a:pt x="507" y="332"/>
                  </a:cubicBezTo>
                  <a:cubicBezTo>
                    <a:pt x="507" y="327"/>
                    <a:pt x="512" y="322"/>
                    <a:pt x="517" y="322"/>
                  </a:cubicBezTo>
                  <a:close/>
                  <a:moveTo>
                    <a:pt x="546" y="322"/>
                  </a:moveTo>
                  <a:cubicBezTo>
                    <a:pt x="551" y="322"/>
                    <a:pt x="556" y="327"/>
                    <a:pt x="556" y="332"/>
                  </a:cubicBezTo>
                  <a:cubicBezTo>
                    <a:pt x="556" y="338"/>
                    <a:pt x="551" y="343"/>
                    <a:pt x="546" y="343"/>
                  </a:cubicBezTo>
                  <a:cubicBezTo>
                    <a:pt x="540" y="343"/>
                    <a:pt x="535" y="338"/>
                    <a:pt x="535" y="332"/>
                  </a:cubicBezTo>
                  <a:cubicBezTo>
                    <a:pt x="535" y="327"/>
                    <a:pt x="540" y="322"/>
                    <a:pt x="546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4" y="327"/>
                    <a:pt x="584" y="332"/>
                  </a:cubicBezTo>
                  <a:cubicBezTo>
                    <a:pt x="584" y="338"/>
                    <a:pt x="580" y="343"/>
                    <a:pt x="574" y="343"/>
                  </a:cubicBezTo>
                  <a:cubicBezTo>
                    <a:pt x="568" y="343"/>
                    <a:pt x="564" y="338"/>
                    <a:pt x="564" y="332"/>
                  </a:cubicBezTo>
                  <a:cubicBezTo>
                    <a:pt x="564" y="327"/>
                    <a:pt x="568" y="322"/>
                    <a:pt x="574" y="322"/>
                  </a:cubicBezTo>
                  <a:close/>
                  <a:moveTo>
                    <a:pt x="602" y="322"/>
                  </a:moveTo>
                  <a:cubicBezTo>
                    <a:pt x="608" y="322"/>
                    <a:pt x="612" y="327"/>
                    <a:pt x="612" y="332"/>
                  </a:cubicBezTo>
                  <a:cubicBezTo>
                    <a:pt x="612" y="338"/>
                    <a:pt x="608" y="343"/>
                    <a:pt x="602" y="343"/>
                  </a:cubicBezTo>
                  <a:cubicBezTo>
                    <a:pt x="596" y="343"/>
                    <a:pt x="592" y="338"/>
                    <a:pt x="592" y="332"/>
                  </a:cubicBezTo>
                  <a:cubicBezTo>
                    <a:pt x="592" y="327"/>
                    <a:pt x="596" y="322"/>
                    <a:pt x="602" y="322"/>
                  </a:cubicBezTo>
                  <a:close/>
                  <a:moveTo>
                    <a:pt x="630" y="322"/>
                  </a:moveTo>
                  <a:cubicBezTo>
                    <a:pt x="636" y="322"/>
                    <a:pt x="641" y="327"/>
                    <a:pt x="641" y="332"/>
                  </a:cubicBezTo>
                  <a:cubicBezTo>
                    <a:pt x="641" y="338"/>
                    <a:pt x="636" y="343"/>
                    <a:pt x="630" y="343"/>
                  </a:cubicBezTo>
                  <a:cubicBezTo>
                    <a:pt x="625" y="343"/>
                    <a:pt x="620" y="338"/>
                    <a:pt x="620" y="332"/>
                  </a:cubicBezTo>
                  <a:cubicBezTo>
                    <a:pt x="620" y="327"/>
                    <a:pt x="625" y="322"/>
                    <a:pt x="630" y="322"/>
                  </a:cubicBezTo>
                  <a:close/>
                  <a:moveTo>
                    <a:pt x="658" y="322"/>
                  </a:moveTo>
                  <a:cubicBezTo>
                    <a:pt x="664" y="322"/>
                    <a:pt x="669" y="327"/>
                    <a:pt x="669" y="332"/>
                  </a:cubicBezTo>
                  <a:cubicBezTo>
                    <a:pt x="669" y="338"/>
                    <a:pt x="664" y="343"/>
                    <a:pt x="658" y="343"/>
                  </a:cubicBezTo>
                  <a:cubicBezTo>
                    <a:pt x="653" y="343"/>
                    <a:pt x="648" y="338"/>
                    <a:pt x="648" y="332"/>
                  </a:cubicBezTo>
                  <a:cubicBezTo>
                    <a:pt x="648" y="327"/>
                    <a:pt x="653" y="322"/>
                    <a:pt x="658" y="322"/>
                  </a:cubicBezTo>
                  <a:close/>
                  <a:moveTo>
                    <a:pt x="687" y="322"/>
                  </a:moveTo>
                  <a:cubicBezTo>
                    <a:pt x="692" y="322"/>
                    <a:pt x="697" y="327"/>
                    <a:pt x="697" y="332"/>
                  </a:cubicBezTo>
                  <a:cubicBezTo>
                    <a:pt x="697" y="338"/>
                    <a:pt x="692" y="343"/>
                    <a:pt x="687" y="343"/>
                  </a:cubicBezTo>
                  <a:cubicBezTo>
                    <a:pt x="681" y="343"/>
                    <a:pt x="676" y="338"/>
                    <a:pt x="676" y="332"/>
                  </a:cubicBezTo>
                  <a:cubicBezTo>
                    <a:pt x="676" y="327"/>
                    <a:pt x="681" y="322"/>
                    <a:pt x="687" y="322"/>
                  </a:cubicBezTo>
                  <a:close/>
                  <a:moveTo>
                    <a:pt x="715" y="322"/>
                  </a:moveTo>
                  <a:cubicBezTo>
                    <a:pt x="721" y="322"/>
                    <a:pt x="725" y="327"/>
                    <a:pt x="725" y="332"/>
                  </a:cubicBezTo>
                  <a:cubicBezTo>
                    <a:pt x="725" y="338"/>
                    <a:pt x="721" y="343"/>
                    <a:pt x="715" y="343"/>
                  </a:cubicBezTo>
                  <a:cubicBezTo>
                    <a:pt x="709" y="343"/>
                    <a:pt x="705" y="338"/>
                    <a:pt x="705" y="332"/>
                  </a:cubicBezTo>
                  <a:cubicBezTo>
                    <a:pt x="705" y="327"/>
                    <a:pt x="709" y="322"/>
                    <a:pt x="715" y="322"/>
                  </a:cubicBezTo>
                  <a:close/>
                  <a:moveTo>
                    <a:pt x="743" y="322"/>
                  </a:moveTo>
                  <a:cubicBezTo>
                    <a:pt x="749" y="322"/>
                    <a:pt x="753" y="327"/>
                    <a:pt x="753" y="332"/>
                  </a:cubicBezTo>
                  <a:cubicBezTo>
                    <a:pt x="753" y="338"/>
                    <a:pt x="749" y="343"/>
                    <a:pt x="743" y="343"/>
                  </a:cubicBezTo>
                  <a:cubicBezTo>
                    <a:pt x="737" y="343"/>
                    <a:pt x="733" y="338"/>
                    <a:pt x="733" y="332"/>
                  </a:cubicBezTo>
                  <a:cubicBezTo>
                    <a:pt x="733" y="327"/>
                    <a:pt x="737" y="322"/>
                    <a:pt x="743" y="322"/>
                  </a:cubicBezTo>
                  <a:close/>
                  <a:moveTo>
                    <a:pt x="771" y="322"/>
                  </a:moveTo>
                  <a:cubicBezTo>
                    <a:pt x="777" y="322"/>
                    <a:pt x="782" y="327"/>
                    <a:pt x="782" y="332"/>
                  </a:cubicBezTo>
                  <a:cubicBezTo>
                    <a:pt x="782" y="338"/>
                    <a:pt x="777" y="343"/>
                    <a:pt x="771" y="343"/>
                  </a:cubicBezTo>
                  <a:cubicBezTo>
                    <a:pt x="766" y="343"/>
                    <a:pt x="761" y="338"/>
                    <a:pt x="761" y="332"/>
                  </a:cubicBezTo>
                  <a:cubicBezTo>
                    <a:pt x="761" y="327"/>
                    <a:pt x="766" y="322"/>
                    <a:pt x="771" y="322"/>
                  </a:cubicBezTo>
                  <a:close/>
                  <a:moveTo>
                    <a:pt x="799" y="322"/>
                  </a:moveTo>
                  <a:cubicBezTo>
                    <a:pt x="805" y="322"/>
                    <a:pt x="810" y="327"/>
                    <a:pt x="810" y="332"/>
                  </a:cubicBezTo>
                  <a:cubicBezTo>
                    <a:pt x="810" y="338"/>
                    <a:pt x="805" y="343"/>
                    <a:pt x="799" y="343"/>
                  </a:cubicBezTo>
                  <a:cubicBezTo>
                    <a:pt x="794" y="343"/>
                    <a:pt x="789" y="338"/>
                    <a:pt x="789" y="332"/>
                  </a:cubicBezTo>
                  <a:cubicBezTo>
                    <a:pt x="789" y="327"/>
                    <a:pt x="794" y="322"/>
                    <a:pt x="799" y="322"/>
                  </a:cubicBezTo>
                  <a:close/>
                  <a:moveTo>
                    <a:pt x="38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8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8" y="349"/>
                  </a:cubicBezTo>
                  <a:close/>
                  <a:moveTo>
                    <a:pt x="66" y="349"/>
                  </a:moveTo>
                  <a:cubicBezTo>
                    <a:pt x="72" y="349"/>
                    <a:pt x="77" y="353"/>
                    <a:pt x="77" y="359"/>
                  </a:cubicBezTo>
                  <a:cubicBezTo>
                    <a:pt x="77" y="365"/>
                    <a:pt x="72" y="369"/>
                    <a:pt x="66" y="369"/>
                  </a:cubicBezTo>
                  <a:cubicBezTo>
                    <a:pt x="61" y="369"/>
                    <a:pt x="56" y="365"/>
                    <a:pt x="56" y="359"/>
                  </a:cubicBezTo>
                  <a:cubicBezTo>
                    <a:pt x="56" y="353"/>
                    <a:pt x="61" y="349"/>
                    <a:pt x="66" y="349"/>
                  </a:cubicBezTo>
                  <a:close/>
                  <a:moveTo>
                    <a:pt x="95" y="349"/>
                  </a:moveTo>
                  <a:cubicBezTo>
                    <a:pt x="100" y="349"/>
                    <a:pt x="105" y="353"/>
                    <a:pt x="105" y="359"/>
                  </a:cubicBezTo>
                  <a:cubicBezTo>
                    <a:pt x="105" y="365"/>
                    <a:pt x="100" y="369"/>
                    <a:pt x="95" y="369"/>
                  </a:cubicBezTo>
                  <a:cubicBezTo>
                    <a:pt x="89" y="369"/>
                    <a:pt x="84" y="365"/>
                    <a:pt x="84" y="359"/>
                  </a:cubicBezTo>
                  <a:cubicBezTo>
                    <a:pt x="84" y="353"/>
                    <a:pt x="89" y="349"/>
                    <a:pt x="95" y="349"/>
                  </a:cubicBezTo>
                  <a:close/>
                  <a:moveTo>
                    <a:pt x="123" y="349"/>
                  </a:moveTo>
                  <a:cubicBezTo>
                    <a:pt x="128" y="349"/>
                    <a:pt x="133" y="353"/>
                    <a:pt x="133" y="359"/>
                  </a:cubicBezTo>
                  <a:cubicBezTo>
                    <a:pt x="133" y="365"/>
                    <a:pt x="128" y="369"/>
                    <a:pt x="123" y="369"/>
                  </a:cubicBezTo>
                  <a:cubicBezTo>
                    <a:pt x="117" y="369"/>
                    <a:pt x="112" y="365"/>
                    <a:pt x="112" y="359"/>
                  </a:cubicBezTo>
                  <a:cubicBezTo>
                    <a:pt x="112" y="353"/>
                    <a:pt x="117" y="349"/>
                    <a:pt x="123" y="349"/>
                  </a:cubicBezTo>
                  <a:close/>
                  <a:moveTo>
                    <a:pt x="151" y="349"/>
                  </a:moveTo>
                  <a:cubicBezTo>
                    <a:pt x="157" y="349"/>
                    <a:pt x="161" y="353"/>
                    <a:pt x="161" y="359"/>
                  </a:cubicBezTo>
                  <a:cubicBezTo>
                    <a:pt x="161" y="365"/>
                    <a:pt x="157" y="369"/>
                    <a:pt x="151" y="369"/>
                  </a:cubicBezTo>
                  <a:cubicBezTo>
                    <a:pt x="145" y="369"/>
                    <a:pt x="141" y="365"/>
                    <a:pt x="141" y="359"/>
                  </a:cubicBezTo>
                  <a:cubicBezTo>
                    <a:pt x="141" y="353"/>
                    <a:pt x="145" y="349"/>
                    <a:pt x="151" y="349"/>
                  </a:cubicBezTo>
                  <a:close/>
                  <a:moveTo>
                    <a:pt x="179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79" y="369"/>
                  </a:cubicBezTo>
                  <a:cubicBezTo>
                    <a:pt x="173" y="369"/>
                    <a:pt x="169" y="365"/>
                    <a:pt x="169" y="359"/>
                  </a:cubicBezTo>
                  <a:cubicBezTo>
                    <a:pt x="169" y="353"/>
                    <a:pt x="173" y="349"/>
                    <a:pt x="179" y="349"/>
                  </a:cubicBezTo>
                  <a:close/>
                  <a:moveTo>
                    <a:pt x="207" y="349"/>
                  </a:moveTo>
                  <a:cubicBezTo>
                    <a:pt x="213" y="349"/>
                    <a:pt x="218" y="353"/>
                    <a:pt x="218" y="359"/>
                  </a:cubicBezTo>
                  <a:cubicBezTo>
                    <a:pt x="218" y="365"/>
                    <a:pt x="213" y="369"/>
                    <a:pt x="207" y="369"/>
                  </a:cubicBezTo>
                  <a:cubicBezTo>
                    <a:pt x="202" y="369"/>
                    <a:pt x="197" y="365"/>
                    <a:pt x="197" y="359"/>
                  </a:cubicBezTo>
                  <a:cubicBezTo>
                    <a:pt x="197" y="353"/>
                    <a:pt x="202" y="349"/>
                    <a:pt x="207" y="349"/>
                  </a:cubicBezTo>
                  <a:close/>
                  <a:moveTo>
                    <a:pt x="236" y="349"/>
                  </a:moveTo>
                  <a:cubicBezTo>
                    <a:pt x="241" y="349"/>
                    <a:pt x="246" y="353"/>
                    <a:pt x="246" y="359"/>
                  </a:cubicBezTo>
                  <a:cubicBezTo>
                    <a:pt x="246" y="365"/>
                    <a:pt x="241" y="369"/>
                    <a:pt x="236" y="369"/>
                  </a:cubicBezTo>
                  <a:cubicBezTo>
                    <a:pt x="230" y="369"/>
                    <a:pt x="225" y="365"/>
                    <a:pt x="225" y="359"/>
                  </a:cubicBezTo>
                  <a:cubicBezTo>
                    <a:pt x="225" y="353"/>
                    <a:pt x="230" y="349"/>
                    <a:pt x="236" y="349"/>
                  </a:cubicBezTo>
                  <a:close/>
                  <a:moveTo>
                    <a:pt x="264" y="349"/>
                  </a:moveTo>
                  <a:cubicBezTo>
                    <a:pt x="269" y="349"/>
                    <a:pt x="274" y="353"/>
                    <a:pt x="274" y="359"/>
                  </a:cubicBezTo>
                  <a:cubicBezTo>
                    <a:pt x="274" y="365"/>
                    <a:pt x="269" y="369"/>
                    <a:pt x="264" y="369"/>
                  </a:cubicBezTo>
                  <a:cubicBezTo>
                    <a:pt x="258" y="369"/>
                    <a:pt x="253" y="365"/>
                    <a:pt x="253" y="359"/>
                  </a:cubicBezTo>
                  <a:cubicBezTo>
                    <a:pt x="253" y="353"/>
                    <a:pt x="258" y="349"/>
                    <a:pt x="264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2" y="353"/>
                    <a:pt x="302" y="359"/>
                  </a:cubicBezTo>
                  <a:cubicBezTo>
                    <a:pt x="302" y="365"/>
                    <a:pt x="298" y="369"/>
                    <a:pt x="292" y="369"/>
                  </a:cubicBezTo>
                  <a:cubicBezTo>
                    <a:pt x="286" y="369"/>
                    <a:pt x="282" y="365"/>
                    <a:pt x="282" y="359"/>
                  </a:cubicBezTo>
                  <a:cubicBezTo>
                    <a:pt x="282" y="353"/>
                    <a:pt x="286" y="349"/>
                    <a:pt x="292" y="349"/>
                  </a:cubicBezTo>
                  <a:close/>
                  <a:moveTo>
                    <a:pt x="320" y="349"/>
                  </a:moveTo>
                  <a:cubicBezTo>
                    <a:pt x="326" y="349"/>
                    <a:pt x="330" y="353"/>
                    <a:pt x="330" y="359"/>
                  </a:cubicBezTo>
                  <a:cubicBezTo>
                    <a:pt x="330" y="365"/>
                    <a:pt x="326" y="369"/>
                    <a:pt x="320" y="369"/>
                  </a:cubicBezTo>
                  <a:cubicBezTo>
                    <a:pt x="314" y="369"/>
                    <a:pt x="310" y="365"/>
                    <a:pt x="310" y="359"/>
                  </a:cubicBezTo>
                  <a:cubicBezTo>
                    <a:pt x="310" y="353"/>
                    <a:pt x="314" y="349"/>
                    <a:pt x="320" y="349"/>
                  </a:cubicBezTo>
                  <a:close/>
                  <a:moveTo>
                    <a:pt x="348" y="349"/>
                  </a:moveTo>
                  <a:cubicBezTo>
                    <a:pt x="354" y="349"/>
                    <a:pt x="359" y="353"/>
                    <a:pt x="359" y="359"/>
                  </a:cubicBezTo>
                  <a:cubicBezTo>
                    <a:pt x="359" y="365"/>
                    <a:pt x="354" y="369"/>
                    <a:pt x="348" y="369"/>
                  </a:cubicBezTo>
                  <a:cubicBezTo>
                    <a:pt x="343" y="369"/>
                    <a:pt x="338" y="365"/>
                    <a:pt x="338" y="359"/>
                  </a:cubicBezTo>
                  <a:cubicBezTo>
                    <a:pt x="338" y="353"/>
                    <a:pt x="343" y="349"/>
                    <a:pt x="348" y="349"/>
                  </a:cubicBezTo>
                  <a:close/>
                  <a:moveTo>
                    <a:pt x="377" y="349"/>
                  </a:moveTo>
                  <a:cubicBezTo>
                    <a:pt x="382" y="349"/>
                    <a:pt x="387" y="353"/>
                    <a:pt x="387" y="359"/>
                  </a:cubicBezTo>
                  <a:cubicBezTo>
                    <a:pt x="387" y="365"/>
                    <a:pt x="382" y="369"/>
                    <a:pt x="377" y="369"/>
                  </a:cubicBezTo>
                  <a:cubicBezTo>
                    <a:pt x="371" y="369"/>
                    <a:pt x="366" y="365"/>
                    <a:pt x="366" y="359"/>
                  </a:cubicBezTo>
                  <a:cubicBezTo>
                    <a:pt x="366" y="353"/>
                    <a:pt x="371" y="349"/>
                    <a:pt x="377" y="349"/>
                  </a:cubicBezTo>
                  <a:close/>
                  <a:moveTo>
                    <a:pt x="405" y="349"/>
                  </a:moveTo>
                  <a:cubicBezTo>
                    <a:pt x="410" y="349"/>
                    <a:pt x="415" y="353"/>
                    <a:pt x="415" y="359"/>
                  </a:cubicBezTo>
                  <a:cubicBezTo>
                    <a:pt x="415" y="365"/>
                    <a:pt x="410" y="369"/>
                    <a:pt x="405" y="369"/>
                  </a:cubicBezTo>
                  <a:cubicBezTo>
                    <a:pt x="399" y="369"/>
                    <a:pt x="394" y="365"/>
                    <a:pt x="394" y="359"/>
                  </a:cubicBezTo>
                  <a:cubicBezTo>
                    <a:pt x="394" y="353"/>
                    <a:pt x="399" y="349"/>
                    <a:pt x="405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3" y="353"/>
                    <a:pt x="443" y="359"/>
                  </a:cubicBezTo>
                  <a:cubicBezTo>
                    <a:pt x="443" y="365"/>
                    <a:pt x="439" y="369"/>
                    <a:pt x="433" y="369"/>
                  </a:cubicBezTo>
                  <a:cubicBezTo>
                    <a:pt x="427" y="369"/>
                    <a:pt x="423" y="365"/>
                    <a:pt x="423" y="359"/>
                  </a:cubicBezTo>
                  <a:cubicBezTo>
                    <a:pt x="423" y="353"/>
                    <a:pt x="427" y="349"/>
                    <a:pt x="433" y="349"/>
                  </a:cubicBezTo>
                  <a:close/>
                  <a:moveTo>
                    <a:pt x="461" y="349"/>
                  </a:moveTo>
                  <a:cubicBezTo>
                    <a:pt x="467" y="349"/>
                    <a:pt x="471" y="353"/>
                    <a:pt x="471" y="359"/>
                  </a:cubicBezTo>
                  <a:cubicBezTo>
                    <a:pt x="471" y="365"/>
                    <a:pt x="467" y="369"/>
                    <a:pt x="461" y="369"/>
                  </a:cubicBezTo>
                  <a:cubicBezTo>
                    <a:pt x="455" y="369"/>
                    <a:pt x="451" y="365"/>
                    <a:pt x="451" y="359"/>
                  </a:cubicBezTo>
                  <a:cubicBezTo>
                    <a:pt x="451" y="353"/>
                    <a:pt x="455" y="349"/>
                    <a:pt x="461" y="349"/>
                  </a:cubicBezTo>
                  <a:close/>
                  <a:moveTo>
                    <a:pt x="489" y="349"/>
                  </a:moveTo>
                  <a:cubicBezTo>
                    <a:pt x="495" y="349"/>
                    <a:pt x="500" y="353"/>
                    <a:pt x="500" y="359"/>
                  </a:cubicBezTo>
                  <a:cubicBezTo>
                    <a:pt x="500" y="365"/>
                    <a:pt x="495" y="369"/>
                    <a:pt x="489" y="369"/>
                  </a:cubicBezTo>
                  <a:cubicBezTo>
                    <a:pt x="484" y="369"/>
                    <a:pt x="479" y="365"/>
                    <a:pt x="479" y="359"/>
                  </a:cubicBezTo>
                  <a:cubicBezTo>
                    <a:pt x="479" y="353"/>
                    <a:pt x="484" y="349"/>
                    <a:pt x="489" y="349"/>
                  </a:cubicBezTo>
                  <a:close/>
                  <a:moveTo>
                    <a:pt x="517" y="349"/>
                  </a:moveTo>
                  <a:cubicBezTo>
                    <a:pt x="523" y="349"/>
                    <a:pt x="528" y="353"/>
                    <a:pt x="528" y="359"/>
                  </a:cubicBezTo>
                  <a:cubicBezTo>
                    <a:pt x="528" y="365"/>
                    <a:pt x="523" y="369"/>
                    <a:pt x="517" y="369"/>
                  </a:cubicBezTo>
                  <a:cubicBezTo>
                    <a:pt x="512" y="369"/>
                    <a:pt x="507" y="365"/>
                    <a:pt x="507" y="359"/>
                  </a:cubicBezTo>
                  <a:cubicBezTo>
                    <a:pt x="507" y="353"/>
                    <a:pt x="512" y="349"/>
                    <a:pt x="517" y="349"/>
                  </a:cubicBezTo>
                  <a:close/>
                  <a:moveTo>
                    <a:pt x="546" y="349"/>
                  </a:moveTo>
                  <a:cubicBezTo>
                    <a:pt x="551" y="349"/>
                    <a:pt x="556" y="353"/>
                    <a:pt x="556" y="359"/>
                  </a:cubicBezTo>
                  <a:cubicBezTo>
                    <a:pt x="556" y="365"/>
                    <a:pt x="551" y="369"/>
                    <a:pt x="546" y="369"/>
                  </a:cubicBezTo>
                  <a:cubicBezTo>
                    <a:pt x="540" y="369"/>
                    <a:pt x="535" y="365"/>
                    <a:pt x="535" y="359"/>
                  </a:cubicBezTo>
                  <a:cubicBezTo>
                    <a:pt x="535" y="353"/>
                    <a:pt x="540" y="349"/>
                    <a:pt x="546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4" y="353"/>
                    <a:pt x="584" y="359"/>
                  </a:cubicBezTo>
                  <a:cubicBezTo>
                    <a:pt x="584" y="365"/>
                    <a:pt x="580" y="369"/>
                    <a:pt x="574" y="369"/>
                  </a:cubicBezTo>
                  <a:cubicBezTo>
                    <a:pt x="568" y="369"/>
                    <a:pt x="564" y="365"/>
                    <a:pt x="564" y="359"/>
                  </a:cubicBezTo>
                  <a:cubicBezTo>
                    <a:pt x="564" y="353"/>
                    <a:pt x="568" y="349"/>
                    <a:pt x="574" y="349"/>
                  </a:cubicBezTo>
                  <a:close/>
                  <a:moveTo>
                    <a:pt x="602" y="349"/>
                  </a:moveTo>
                  <a:cubicBezTo>
                    <a:pt x="608" y="349"/>
                    <a:pt x="612" y="353"/>
                    <a:pt x="612" y="359"/>
                  </a:cubicBezTo>
                  <a:cubicBezTo>
                    <a:pt x="612" y="365"/>
                    <a:pt x="608" y="369"/>
                    <a:pt x="602" y="369"/>
                  </a:cubicBezTo>
                  <a:cubicBezTo>
                    <a:pt x="596" y="369"/>
                    <a:pt x="592" y="365"/>
                    <a:pt x="592" y="359"/>
                  </a:cubicBezTo>
                  <a:cubicBezTo>
                    <a:pt x="592" y="353"/>
                    <a:pt x="596" y="349"/>
                    <a:pt x="602" y="349"/>
                  </a:cubicBezTo>
                  <a:close/>
                  <a:moveTo>
                    <a:pt x="630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0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0" y="349"/>
                  </a:cubicBezTo>
                  <a:close/>
                  <a:moveTo>
                    <a:pt x="658" y="349"/>
                  </a:moveTo>
                  <a:cubicBezTo>
                    <a:pt x="664" y="349"/>
                    <a:pt x="669" y="353"/>
                    <a:pt x="669" y="359"/>
                  </a:cubicBezTo>
                  <a:cubicBezTo>
                    <a:pt x="669" y="365"/>
                    <a:pt x="664" y="369"/>
                    <a:pt x="658" y="369"/>
                  </a:cubicBezTo>
                  <a:cubicBezTo>
                    <a:pt x="653" y="369"/>
                    <a:pt x="648" y="365"/>
                    <a:pt x="648" y="359"/>
                  </a:cubicBezTo>
                  <a:cubicBezTo>
                    <a:pt x="648" y="353"/>
                    <a:pt x="653" y="349"/>
                    <a:pt x="658" y="349"/>
                  </a:cubicBezTo>
                  <a:close/>
                  <a:moveTo>
                    <a:pt x="687" y="349"/>
                  </a:moveTo>
                  <a:cubicBezTo>
                    <a:pt x="692" y="349"/>
                    <a:pt x="697" y="353"/>
                    <a:pt x="697" y="359"/>
                  </a:cubicBezTo>
                  <a:cubicBezTo>
                    <a:pt x="697" y="365"/>
                    <a:pt x="692" y="369"/>
                    <a:pt x="687" y="369"/>
                  </a:cubicBezTo>
                  <a:cubicBezTo>
                    <a:pt x="681" y="369"/>
                    <a:pt x="676" y="365"/>
                    <a:pt x="676" y="359"/>
                  </a:cubicBezTo>
                  <a:cubicBezTo>
                    <a:pt x="676" y="353"/>
                    <a:pt x="681" y="349"/>
                    <a:pt x="687" y="349"/>
                  </a:cubicBezTo>
                  <a:close/>
                  <a:moveTo>
                    <a:pt x="743" y="349"/>
                  </a:moveTo>
                  <a:cubicBezTo>
                    <a:pt x="749" y="349"/>
                    <a:pt x="753" y="353"/>
                    <a:pt x="753" y="359"/>
                  </a:cubicBezTo>
                  <a:cubicBezTo>
                    <a:pt x="753" y="365"/>
                    <a:pt x="749" y="369"/>
                    <a:pt x="743" y="369"/>
                  </a:cubicBezTo>
                  <a:cubicBezTo>
                    <a:pt x="737" y="369"/>
                    <a:pt x="733" y="365"/>
                    <a:pt x="733" y="359"/>
                  </a:cubicBezTo>
                  <a:cubicBezTo>
                    <a:pt x="733" y="353"/>
                    <a:pt x="737" y="349"/>
                    <a:pt x="743" y="349"/>
                  </a:cubicBezTo>
                  <a:close/>
                  <a:moveTo>
                    <a:pt x="771" y="349"/>
                  </a:moveTo>
                  <a:cubicBezTo>
                    <a:pt x="777" y="349"/>
                    <a:pt x="782" y="353"/>
                    <a:pt x="782" y="359"/>
                  </a:cubicBezTo>
                  <a:cubicBezTo>
                    <a:pt x="782" y="365"/>
                    <a:pt x="777" y="369"/>
                    <a:pt x="771" y="369"/>
                  </a:cubicBezTo>
                  <a:cubicBezTo>
                    <a:pt x="766" y="369"/>
                    <a:pt x="761" y="365"/>
                    <a:pt x="761" y="359"/>
                  </a:cubicBezTo>
                  <a:cubicBezTo>
                    <a:pt x="761" y="353"/>
                    <a:pt x="766" y="349"/>
                    <a:pt x="771" y="349"/>
                  </a:cubicBezTo>
                  <a:close/>
                  <a:moveTo>
                    <a:pt x="38" y="376"/>
                  </a:moveTo>
                  <a:cubicBezTo>
                    <a:pt x="44" y="376"/>
                    <a:pt x="49" y="380"/>
                    <a:pt x="49" y="386"/>
                  </a:cubicBezTo>
                  <a:cubicBezTo>
                    <a:pt x="49" y="392"/>
                    <a:pt x="44" y="396"/>
                    <a:pt x="38" y="396"/>
                  </a:cubicBezTo>
                  <a:cubicBezTo>
                    <a:pt x="33" y="396"/>
                    <a:pt x="28" y="392"/>
                    <a:pt x="28" y="386"/>
                  </a:cubicBezTo>
                  <a:cubicBezTo>
                    <a:pt x="28" y="380"/>
                    <a:pt x="33" y="376"/>
                    <a:pt x="38" y="376"/>
                  </a:cubicBezTo>
                  <a:close/>
                  <a:moveTo>
                    <a:pt x="66" y="376"/>
                  </a:moveTo>
                  <a:cubicBezTo>
                    <a:pt x="72" y="376"/>
                    <a:pt x="77" y="380"/>
                    <a:pt x="77" y="386"/>
                  </a:cubicBezTo>
                  <a:cubicBezTo>
                    <a:pt x="77" y="392"/>
                    <a:pt x="72" y="396"/>
                    <a:pt x="66" y="396"/>
                  </a:cubicBezTo>
                  <a:cubicBezTo>
                    <a:pt x="61" y="396"/>
                    <a:pt x="56" y="392"/>
                    <a:pt x="56" y="386"/>
                  </a:cubicBezTo>
                  <a:cubicBezTo>
                    <a:pt x="56" y="380"/>
                    <a:pt x="61" y="376"/>
                    <a:pt x="66" y="376"/>
                  </a:cubicBezTo>
                  <a:close/>
                  <a:moveTo>
                    <a:pt x="95" y="376"/>
                  </a:moveTo>
                  <a:cubicBezTo>
                    <a:pt x="100" y="376"/>
                    <a:pt x="105" y="380"/>
                    <a:pt x="105" y="386"/>
                  </a:cubicBezTo>
                  <a:cubicBezTo>
                    <a:pt x="105" y="392"/>
                    <a:pt x="100" y="396"/>
                    <a:pt x="95" y="396"/>
                  </a:cubicBezTo>
                  <a:cubicBezTo>
                    <a:pt x="89" y="396"/>
                    <a:pt x="84" y="392"/>
                    <a:pt x="84" y="386"/>
                  </a:cubicBezTo>
                  <a:cubicBezTo>
                    <a:pt x="84" y="380"/>
                    <a:pt x="89" y="376"/>
                    <a:pt x="95" y="376"/>
                  </a:cubicBezTo>
                  <a:close/>
                  <a:moveTo>
                    <a:pt x="123" y="376"/>
                  </a:moveTo>
                  <a:cubicBezTo>
                    <a:pt x="128" y="376"/>
                    <a:pt x="133" y="380"/>
                    <a:pt x="133" y="386"/>
                  </a:cubicBezTo>
                  <a:cubicBezTo>
                    <a:pt x="133" y="392"/>
                    <a:pt x="128" y="396"/>
                    <a:pt x="123" y="396"/>
                  </a:cubicBezTo>
                  <a:cubicBezTo>
                    <a:pt x="117" y="396"/>
                    <a:pt x="112" y="392"/>
                    <a:pt x="112" y="386"/>
                  </a:cubicBezTo>
                  <a:cubicBezTo>
                    <a:pt x="112" y="380"/>
                    <a:pt x="117" y="376"/>
                    <a:pt x="123" y="376"/>
                  </a:cubicBezTo>
                  <a:close/>
                  <a:moveTo>
                    <a:pt x="151" y="376"/>
                  </a:moveTo>
                  <a:cubicBezTo>
                    <a:pt x="157" y="376"/>
                    <a:pt x="161" y="380"/>
                    <a:pt x="161" y="386"/>
                  </a:cubicBezTo>
                  <a:cubicBezTo>
                    <a:pt x="161" y="392"/>
                    <a:pt x="157" y="396"/>
                    <a:pt x="151" y="396"/>
                  </a:cubicBezTo>
                  <a:cubicBezTo>
                    <a:pt x="145" y="396"/>
                    <a:pt x="141" y="392"/>
                    <a:pt x="141" y="386"/>
                  </a:cubicBezTo>
                  <a:cubicBezTo>
                    <a:pt x="141" y="380"/>
                    <a:pt x="145" y="376"/>
                    <a:pt x="151" y="376"/>
                  </a:cubicBezTo>
                  <a:close/>
                  <a:moveTo>
                    <a:pt x="179" y="376"/>
                  </a:moveTo>
                  <a:cubicBezTo>
                    <a:pt x="185" y="376"/>
                    <a:pt x="190" y="380"/>
                    <a:pt x="190" y="386"/>
                  </a:cubicBezTo>
                  <a:cubicBezTo>
                    <a:pt x="190" y="392"/>
                    <a:pt x="185" y="396"/>
                    <a:pt x="179" y="396"/>
                  </a:cubicBezTo>
                  <a:cubicBezTo>
                    <a:pt x="173" y="396"/>
                    <a:pt x="169" y="392"/>
                    <a:pt x="169" y="386"/>
                  </a:cubicBezTo>
                  <a:cubicBezTo>
                    <a:pt x="169" y="380"/>
                    <a:pt x="173" y="376"/>
                    <a:pt x="179" y="376"/>
                  </a:cubicBezTo>
                  <a:close/>
                  <a:moveTo>
                    <a:pt x="207" y="376"/>
                  </a:moveTo>
                  <a:cubicBezTo>
                    <a:pt x="213" y="376"/>
                    <a:pt x="218" y="380"/>
                    <a:pt x="218" y="386"/>
                  </a:cubicBezTo>
                  <a:cubicBezTo>
                    <a:pt x="218" y="392"/>
                    <a:pt x="213" y="396"/>
                    <a:pt x="207" y="396"/>
                  </a:cubicBezTo>
                  <a:cubicBezTo>
                    <a:pt x="202" y="396"/>
                    <a:pt x="197" y="392"/>
                    <a:pt x="197" y="386"/>
                  </a:cubicBezTo>
                  <a:cubicBezTo>
                    <a:pt x="197" y="380"/>
                    <a:pt x="202" y="376"/>
                    <a:pt x="207" y="376"/>
                  </a:cubicBezTo>
                  <a:close/>
                  <a:moveTo>
                    <a:pt x="236" y="376"/>
                  </a:moveTo>
                  <a:cubicBezTo>
                    <a:pt x="241" y="376"/>
                    <a:pt x="246" y="380"/>
                    <a:pt x="246" y="386"/>
                  </a:cubicBezTo>
                  <a:cubicBezTo>
                    <a:pt x="246" y="392"/>
                    <a:pt x="241" y="396"/>
                    <a:pt x="236" y="396"/>
                  </a:cubicBezTo>
                  <a:cubicBezTo>
                    <a:pt x="230" y="396"/>
                    <a:pt x="225" y="392"/>
                    <a:pt x="225" y="386"/>
                  </a:cubicBezTo>
                  <a:cubicBezTo>
                    <a:pt x="225" y="380"/>
                    <a:pt x="230" y="376"/>
                    <a:pt x="236" y="376"/>
                  </a:cubicBezTo>
                  <a:close/>
                  <a:moveTo>
                    <a:pt x="264" y="376"/>
                  </a:moveTo>
                  <a:cubicBezTo>
                    <a:pt x="269" y="376"/>
                    <a:pt x="274" y="380"/>
                    <a:pt x="274" y="386"/>
                  </a:cubicBezTo>
                  <a:cubicBezTo>
                    <a:pt x="274" y="392"/>
                    <a:pt x="269" y="396"/>
                    <a:pt x="264" y="396"/>
                  </a:cubicBezTo>
                  <a:cubicBezTo>
                    <a:pt x="258" y="396"/>
                    <a:pt x="253" y="392"/>
                    <a:pt x="253" y="386"/>
                  </a:cubicBezTo>
                  <a:cubicBezTo>
                    <a:pt x="253" y="380"/>
                    <a:pt x="258" y="376"/>
                    <a:pt x="264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2" y="380"/>
                    <a:pt x="302" y="386"/>
                  </a:cubicBezTo>
                  <a:cubicBezTo>
                    <a:pt x="302" y="392"/>
                    <a:pt x="298" y="396"/>
                    <a:pt x="292" y="396"/>
                  </a:cubicBezTo>
                  <a:cubicBezTo>
                    <a:pt x="286" y="396"/>
                    <a:pt x="282" y="392"/>
                    <a:pt x="282" y="386"/>
                  </a:cubicBezTo>
                  <a:cubicBezTo>
                    <a:pt x="282" y="380"/>
                    <a:pt x="286" y="376"/>
                    <a:pt x="292" y="376"/>
                  </a:cubicBezTo>
                  <a:close/>
                  <a:moveTo>
                    <a:pt x="320" y="376"/>
                  </a:moveTo>
                  <a:cubicBezTo>
                    <a:pt x="326" y="376"/>
                    <a:pt x="330" y="380"/>
                    <a:pt x="330" y="386"/>
                  </a:cubicBezTo>
                  <a:cubicBezTo>
                    <a:pt x="330" y="392"/>
                    <a:pt x="326" y="396"/>
                    <a:pt x="320" y="396"/>
                  </a:cubicBezTo>
                  <a:cubicBezTo>
                    <a:pt x="314" y="396"/>
                    <a:pt x="310" y="392"/>
                    <a:pt x="310" y="386"/>
                  </a:cubicBezTo>
                  <a:cubicBezTo>
                    <a:pt x="310" y="380"/>
                    <a:pt x="314" y="376"/>
                    <a:pt x="320" y="376"/>
                  </a:cubicBezTo>
                  <a:close/>
                  <a:moveTo>
                    <a:pt x="348" y="376"/>
                  </a:moveTo>
                  <a:cubicBezTo>
                    <a:pt x="354" y="376"/>
                    <a:pt x="359" y="380"/>
                    <a:pt x="359" y="386"/>
                  </a:cubicBezTo>
                  <a:cubicBezTo>
                    <a:pt x="359" y="392"/>
                    <a:pt x="354" y="396"/>
                    <a:pt x="348" y="396"/>
                  </a:cubicBezTo>
                  <a:cubicBezTo>
                    <a:pt x="343" y="396"/>
                    <a:pt x="338" y="392"/>
                    <a:pt x="338" y="386"/>
                  </a:cubicBezTo>
                  <a:cubicBezTo>
                    <a:pt x="338" y="380"/>
                    <a:pt x="343" y="376"/>
                    <a:pt x="348" y="376"/>
                  </a:cubicBezTo>
                  <a:close/>
                  <a:moveTo>
                    <a:pt x="377" y="376"/>
                  </a:moveTo>
                  <a:cubicBezTo>
                    <a:pt x="382" y="376"/>
                    <a:pt x="387" y="380"/>
                    <a:pt x="387" y="386"/>
                  </a:cubicBezTo>
                  <a:cubicBezTo>
                    <a:pt x="387" y="392"/>
                    <a:pt x="382" y="396"/>
                    <a:pt x="377" y="396"/>
                  </a:cubicBezTo>
                  <a:cubicBezTo>
                    <a:pt x="371" y="396"/>
                    <a:pt x="366" y="392"/>
                    <a:pt x="366" y="386"/>
                  </a:cubicBezTo>
                  <a:cubicBezTo>
                    <a:pt x="366" y="380"/>
                    <a:pt x="371" y="376"/>
                    <a:pt x="377" y="376"/>
                  </a:cubicBezTo>
                  <a:close/>
                  <a:moveTo>
                    <a:pt x="405" y="376"/>
                  </a:moveTo>
                  <a:cubicBezTo>
                    <a:pt x="410" y="376"/>
                    <a:pt x="415" y="380"/>
                    <a:pt x="415" y="386"/>
                  </a:cubicBezTo>
                  <a:cubicBezTo>
                    <a:pt x="415" y="392"/>
                    <a:pt x="410" y="396"/>
                    <a:pt x="405" y="396"/>
                  </a:cubicBezTo>
                  <a:cubicBezTo>
                    <a:pt x="399" y="396"/>
                    <a:pt x="394" y="392"/>
                    <a:pt x="394" y="386"/>
                  </a:cubicBezTo>
                  <a:cubicBezTo>
                    <a:pt x="394" y="380"/>
                    <a:pt x="399" y="376"/>
                    <a:pt x="405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3" y="380"/>
                    <a:pt x="443" y="386"/>
                  </a:cubicBezTo>
                  <a:cubicBezTo>
                    <a:pt x="443" y="392"/>
                    <a:pt x="439" y="396"/>
                    <a:pt x="433" y="396"/>
                  </a:cubicBezTo>
                  <a:cubicBezTo>
                    <a:pt x="427" y="396"/>
                    <a:pt x="423" y="392"/>
                    <a:pt x="423" y="386"/>
                  </a:cubicBezTo>
                  <a:cubicBezTo>
                    <a:pt x="423" y="380"/>
                    <a:pt x="427" y="376"/>
                    <a:pt x="433" y="376"/>
                  </a:cubicBezTo>
                  <a:close/>
                  <a:moveTo>
                    <a:pt x="461" y="376"/>
                  </a:moveTo>
                  <a:cubicBezTo>
                    <a:pt x="467" y="376"/>
                    <a:pt x="471" y="380"/>
                    <a:pt x="471" y="386"/>
                  </a:cubicBezTo>
                  <a:cubicBezTo>
                    <a:pt x="471" y="392"/>
                    <a:pt x="467" y="396"/>
                    <a:pt x="461" y="396"/>
                  </a:cubicBezTo>
                  <a:cubicBezTo>
                    <a:pt x="455" y="396"/>
                    <a:pt x="451" y="392"/>
                    <a:pt x="451" y="386"/>
                  </a:cubicBezTo>
                  <a:cubicBezTo>
                    <a:pt x="451" y="380"/>
                    <a:pt x="455" y="376"/>
                    <a:pt x="461" y="376"/>
                  </a:cubicBezTo>
                  <a:close/>
                  <a:moveTo>
                    <a:pt x="489" y="376"/>
                  </a:moveTo>
                  <a:cubicBezTo>
                    <a:pt x="495" y="376"/>
                    <a:pt x="500" y="380"/>
                    <a:pt x="500" y="386"/>
                  </a:cubicBezTo>
                  <a:cubicBezTo>
                    <a:pt x="500" y="392"/>
                    <a:pt x="495" y="396"/>
                    <a:pt x="489" y="396"/>
                  </a:cubicBezTo>
                  <a:cubicBezTo>
                    <a:pt x="484" y="396"/>
                    <a:pt x="479" y="392"/>
                    <a:pt x="479" y="386"/>
                  </a:cubicBezTo>
                  <a:cubicBezTo>
                    <a:pt x="479" y="380"/>
                    <a:pt x="484" y="376"/>
                    <a:pt x="489" y="376"/>
                  </a:cubicBezTo>
                  <a:close/>
                  <a:moveTo>
                    <a:pt x="517" y="376"/>
                  </a:moveTo>
                  <a:cubicBezTo>
                    <a:pt x="523" y="376"/>
                    <a:pt x="528" y="380"/>
                    <a:pt x="528" y="386"/>
                  </a:cubicBezTo>
                  <a:cubicBezTo>
                    <a:pt x="528" y="392"/>
                    <a:pt x="523" y="396"/>
                    <a:pt x="517" y="396"/>
                  </a:cubicBezTo>
                  <a:cubicBezTo>
                    <a:pt x="512" y="396"/>
                    <a:pt x="507" y="392"/>
                    <a:pt x="507" y="386"/>
                  </a:cubicBezTo>
                  <a:cubicBezTo>
                    <a:pt x="507" y="380"/>
                    <a:pt x="512" y="376"/>
                    <a:pt x="517" y="376"/>
                  </a:cubicBezTo>
                  <a:close/>
                  <a:moveTo>
                    <a:pt x="546" y="376"/>
                  </a:moveTo>
                  <a:cubicBezTo>
                    <a:pt x="551" y="376"/>
                    <a:pt x="556" y="380"/>
                    <a:pt x="556" y="386"/>
                  </a:cubicBezTo>
                  <a:cubicBezTo>
                    <a:pt x="556" y="392"/>
                    <a:pt x="551" y="396"/>
                    <a:pt x="546" y="396"/>
                  </a:cubicBezTo>
                  <a:cubicBezTo>
                    <a:pt x="540" y="396"/>
                    <a:pt x="535" y="392"/>
                    <a:pt x="535" y="386"/>
                  </a:cubicBezTo>
                  <a:cubicBezTo>
                    <a:pt x="535" y="380"/>
                    <a:pt x="540" y="376"/>
                    <a:pt x="546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4" y="380"/>
                    <a:pt x="584" y="386"/>
                  </a:cubicBezTo>
                  <a:cubicBezTo>
                    <a:pt x="584" y="392"/>
                    <a:pt x="580" y="396"/>
                    <a:pt x="574" y="396"/>
                  </a:cubicBezTo>
                  <a:cubicBezTo>
                    <a:pt x="568" y="396"/>
                    <a:pt x="564" y="392"/>
                    <a:pt x="564" y="386"/>
                  </a:cubicBezTo>
                  <a:cubicBezTo>
                    <a:pt x="564" y="380"/>
                    <a:pt x="568" y="376"/>
                    <a:pt x="574" y="376"/>
                  </a:cubicBezTo>
                  <a:close/>
                  <a:moveTo>
                    <a:pt x="602" y="376"/>
                  </a:moveTo>
                  <a:cubicBezTo>
                    <a:pt x="608" y="376"/>
                    <a:pt x="612" y="380"/>
                    <a:pt x="612" y="386"/>
                  </a:cubicBezTo>
                  <a:cubicBezTo>
                    <a:pt x="612" y="392"/>
                    <a:pt x="608" y="396"/>
                    <a:pt x="602" y="396"/>
                  </a:cubicBezTo>
                  <a:cubicBezTo>
                    <a:pt x="596" y="396"/>
                    <a:pt x="592" y="392"/>
                    <a:pt x="592" y="386"/>
                  </a:cubicBezTo>
                  <a:cubicBezTo>
                    <a:pt x="592" y="380"/>
                    <a:pt x="596" y="376"/>
                    <a:pt x="602" y="376"/>
                  </a:cubicBezTo>
                  <a:close/>
                  <a:moveTo>
                    <a:pt x="715" y="376"/>
                  </a:moveTo>
                  <a:cubicBezTo>
                    <a:pt x="721" y="376"/>
                    <a:pt x="725" y="380"/>
                    <a:pt x="725" y="386"/>
                  </a:cubicBezTo>
                  <a:cubicBezTo>
                    <a:pt x="725" y="392"/>
                    <a:pt x="721" y="396"/>
                    <a:pt x="715" y="396"/>
                  </a:cubicBezTo>
                  <a:cubicBezTo>
                    <a:pt x="709" y="396"/>
                    <a:pt x="705" y="392"/>
                    <a:pt x="705" y="386"/>
                  </a:cubicBezTo>
                  <a:cubicBezTo>
                    <a:pt x="705" y="380"/>
                    <a:pt x="709" y="376"/>
                    <a:pt x="715" y="376"/>
                  </a:cubicBezTo>
                  <a:close/>
                  <a:moveTo>
                    <a:pt x="743" y="376"/>
                  </a:moveTo>
                  <a:cubicBezTo>
                    <a:pt x="749" y="376"/>
                    <a:pt x="753" y="380"/>
                    <a:pt x="753" y="386"/>
                  </a:cubicBezTo>
                  <a:cubicBezTo>
                    <a:pt x="753" y="392"/>
                    <a:pt x="749" y="396"/>
                    <a:pt x="743" y="396"/>
                  </a:cubicBezTo>
                  <a:cubicBezTo>
                    <a:pt x="737" y="396"/>
                    <a:pt x="733" y="392"/>
                    <a:pt x="733" y="386"/>
                  </a:cubicBezTo>
                  <a:cubicBezTo>
                    <a:pt x="733" y="380"/>
                    <a:pt x="737" y="376"/>
                    <a:pt x="743" y="376"/>
                  </a:cubicBezTo>
                  <a:close/>
                  <a:moveTo>
                    <a:pt x="38" y="402"/>
                  </a:moveTo>
                  <a:cubicBezTo>
                    <a:pt x="44" y="402"/>
                    <a:pt x="49" y="407"/>
                    <a:pt x="49" y="413"/>
                  </a:cubicBezTo>
                  <a:cubicBezTo>
                    <a:pt x="49" y="418"/>
                    <a:pt x="44" y="423"/>
                    <a:pt x="38" y="423"/>
                  </a:cubicBezTo>
                  <a:cubicBezTo>
                    <a:pt x="33" y="423"/>
                    <a:pt x="28" y="418"/>
                    <a:pt x="28" y="413"/>
                  </a:cubicBezTo>
                  <a:cubicBezTo>
                    <a:pt x="28" y="407"/>
                    <a:pt x="33" y="402"/>
                    <a:pt x="38" y="402"/>
                  </a:cubicBezTo>
                  <a:close/>
                  <a:moveTo>
                    <a:pt x="66" y="402"/>
                  </a:moveTo>
                  <a:cubicBezTo>
                    <a:pt x="72" y="402"/>
                    <a:pt x="77" y="407"/>
                    <a:pt x="77" y="413"/>
                  </a:cubicBezTo>
                  <a:cubicBezTo>
                    <a:pt x="77" y="418"/>
                    <a:pt x="72" y="423"/>
                    <a:pt x="66" y="423"/>
                  </a:cubicBezTo>
                  <a:cubicBezTo>
                    <a:pt x="61" y="423"/>
                    <a:pt x="56" y="418"/>
                    <a:pt x="56" y="413"/>
                  </a:cubicBezTo>
                  <a:cubicBezTo>
                    <a:pt x="56" y="407"/>
                    <a:pt x="61" y="402"/>
                    <a:pt x="66" y="402"/>
                  </a:cubicBezTo>
                  <a:close/>
                  <a:moveTo>
                    <a:pt x="95" y="402"/>
                  </a:moveTo>
                  <a:cubicBezTo>
                    <a:pt x="100" y="402"/>
                    <a:pt x="105" y="407"/>
                    <a:pt x="105" y="413"/>
                  </a:cubicBezTo>
                  <a:cubicBezTo>
                    <a:pt x="105" y="418"/>
                    <a:pt x="100" y="423"/>
                    <a:pt x="95" y="423"/>
                  </a:cubicBezTo>
                  <a:cubicBezTo>
                    <a:pt x="89" y="423"/>
                    <a:pt x="84" y="418"/>
                    <a:pt x="84" y="413"/>
                  </a:cubicBezTo>
                  <a:cubicBezTo>
                    <a:pt x="84" y="407"/>
                    <a:pt x="89" y="402"/>
                    <a:pt x="95" y="402"/>
                  </a:cubicBezTo>
                  <a:close/>
                  <a:moveTo>
                    <a:pt x="123" y="402"/>
                  </a:moveTo>
                  <a:cubicBezTo>
                    <a:pt x="128" y="402"/>
                    <a:pt x="133" y="407"/>
                    <a:pt x="133" y="413"/>
                  </a:cubicBezTo>
                  <a:cubicBezTo>
                    <a:pt x="133" y="418"/>
                    <a:pt x="128" y="423"/>
                    <a:pt x="123" y="423"/>
                  </a:cubicBezTo>
                  <a:cubicBezTo>
                    <a:pt x="117" y="423"/>
                    <a:pt x="112" y="418"/>
                    <a:pt x="112" y="413"/>
                  </a:cubicBezTo>
                  <a:cubicBezTo>
                    <a:pt x="112" y="407"/>
                    <a:pt x="117" y="402"/>
                    <a:pt x="123" y="402"/>
                  </a:cubicBezTo>
                  <a:close/>
                  <a:moveTo>
                    <a:pt x="151" y="402"/>
                  </a:moveTo>
                  <a:cubicBezTo>
                    <a:pt x="157" y="402"/>
                    <a:pt x="161" y="407"/>
                    <a:pt x="161" y="413"/>
                  </a:cubicBezTo>
                  <a:cubicBezTo>
                    <a:pt x="161" y="418"/>
                    <a:pt x="157" y="423"/>
                    <a:pt x="151" y="423"/>
                  </a:cubicBezTo>
                  <a:cubicBezTo>
                    <a:pt x="145" y="423"/>
                    <a:pt x="141" y="418"/>
                    <a:pt x="141" y="413"/>
                  </a:cubicBezTo>
                  <a:cubicBezTo>
                    <a:pt x="141" y="407"/>
                    <a:pt x="145" y="402"/>
                    <a:pt x="151" y="402"/>
                  </a:cubicBezTo>
                  <a:close/>
                  <a:moveTo>
                    <a:pt x="179" y="402"/>
                  </a:moveTo>
                  <a:cubicBezTo>
                    <a:pt x="185" y="402"/>
                    <a:pt x="190" y="407"/>
                    <a:pt x="190" y="413"/>
                  </a:cubicBezTo>
                  <a:cubicBezTo>
                    <a:pt x="190" y="418"/>
                    <a:pt x="185" y="423"/>
                    <a:pt x="179" y="423"/>
                  </a:cubicBezTo>
                  <a:cubicBezTo>
                    <a:pt x="173" y="423"/>
                    <a:pt x="169" y="418"/>
                    <a:pt x="169" y="413"/>
                  </a:cubicBezTo>
                  <a:cubicBezTo>
                    <a:pt x="169" y="407"/>
                    <a:pt x="173" y="402"/>
                    <a:pt x="179" y="402"/>
                  </a:cubicBezTo>
                  <a:close/>
                  <a:moveTo>
                    <a:pt x="207" y="402"/>
                  </a:moveTo>
                  <a:cubicBezTo>
                    <a:pt x="213" y="402"/>
                    <a:pt x="218" y="407"/>
                    <a:pt x="218" y="413"/>
                  </a:cubicBezTo>
                  <a:cubicBezTo>
                    <a:pt x="218" y="418"/>
                    <a:pt x="213" y="423"/>
                    <a:pt x="207" y="423"/>
                  </a:cubicBezTo>
                  <a:cubicBezTo>
                    <a:pt x="202" y="423"/>
                    <a:pt x="197" y="418"/>
                    <a:pt x="197" y="413"/>
                  </a:cubicBezTo>
                  <a:cubicBezTo>
                    <a:pt x="197" y="407"/>
                    <a:pt x="202" y="402"/>
                    <a:pt x="207" y="402"/>
                  </a:cubicBezTo>
                  <a:close/>
                  <a:moveTo>
                    <a:pt x="236" y="402"/>
                  </a:moveTo>
                  <a:cubicBezTo>
                    <a:pt x="241" y="402"/>
                    <a:pt x="246" y="407"/>
                    <a:pt x="246" y="413"/>
                  </a:cubicBezTo>
                  <a:cubicBezTo>
                    <a:pt x="246" y="418"/>
                    <a:pt x="241" y="423"/>
                    <a:pt x="236" y="423"/>
                  </a:cubicBezTo>
                  <a:cubicBezTo>
                    <a:pt x="230" y="423"/>
                    <a:pt x="225" y="418"/>
                    <a:pt x="225" y="413"/>
                  </a:cubicBezTo>
                  <a:cubicBezTo>
                    <a:pt x="225" y="407"/>
                    <a:pt x="230" y="402"/>
                    <a:pt x="236" y="402"/>
                  </a:cubicBezTo>
                  <a:close/>
                  <a:moveTo>
                    <a:pt x="264" y="402"/>
                  </a:moveTo>
                  <a:cubicBezTo>
                    <a:pt x="269" y="402"/>
                    <a:pt x="274" y="407"/>
                    <a:pt x="274" y="413"/>
                  </a:cubicBezTo>
                  <a:cubicBezTo>
                    <a:pt x="274" y="418"/>
                    <a:pt x="269" y="423"/>
                    <a:pt x="264" y="423"/>
                  </a:cubicBezTo>
                  <a:cubicBezTo>
                    <a:pt x="258" y="423"/>
                    <a:pt x="253" y="418"/>
                    <a:pt x="253" y="413"/>
                  </a:cubicBezTo>
                  <a:cubicBezTo>
                    <a:pt x="253" y="407"/>
                    <a:pt x="258" y="402"/>
                    <a:pt x="264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2" y="407"/>
                    <a:pt x="302" y="413"/>
                  </a:cubicBezTo>
                  <a:cubicBezTo>
                    <a:pt x="302" y="418"/>
                    <a:pt x="298" y="423"/>
                    <a:pt x="292" y="423"/>
                  </a:cubicBezTo>
                  <a:cubicBezTo>
                    <a:pt x="286" y="423"/>
                    <a:pt x="282" y="418"/>
                    <a:pt x="282" y="413"/>
                  </a:cubicBezTo>
                  <a:cubicBezTo>
                    <a:pt x="282" y="407"/>
                    <a:pt x="286" y="402"/>
                    <a:pt x="292" y="402"/>
                  </a:cubicBezTo>
                  <a:close/>
                  <a:moveTo>
                    <a:pt x="320" y="402"/>
                  </a:moveTo>
                  <a:cubicBezTo>
                    <a:pt x="326" y="402"/>
                    <a:pt x="330" y="407"/>
                    <a:pt x="330" y="413"/>
                  </a:cubicBezTo>
                  <a:cubicBezTo>
                    <a:pt x="330" y="418"/>
                    <a:pt x="326" y="423"/>
                    <a:pt x="320" y="423"/>
                  </a:cubicBezTo>
                  <a:cubicBezTo>
                    <a:pt x="314" y="423"/>
                    <a:pt x="310" y="418"/>
                    <a:pt x="310" y="413"/>
                  </a:cubicBezTo>
                  <a:cubicBezTo>
                    <a:pt x="310" y="407"/>
                    <a:pt x="314" y="402"/>
                    <a:pt x="320" y="402"/>
                  </a:cubicBezTo>
                  <a:close/>
                  <a:moveTo>
                    <a:pt x="348" y="402"/>
                  </a:moveTo>
                  <a:cubicBezTo>
                    <a:pt x="354" y="402"/>
                    <a:pt x="359" y="407"/>
                    <a:pt x="359" y="413"/>
                  </a:cubicBezTo>
                  <a:cubicBezTo>
                    <a:pt x="359" y="418"/>
                    <a:pt x="354" y="423"/>
                    <a:pt x="348" y="423"/>
                  </a:cubicBezTo>
                  <a:cubicBezTo>
                    <a:pt x="343" y="423"/>
                    <a:pt x="338" y="418"/>
                    <a:pt x="338" y="413"/>
                  </a:cubicBezTo>
                  <a:cubicBezTo>
                    <a:pt x="338" y="407"/>
                    <a:pt x="343" y="402"/>
                    <a:pt x="348" y="402"/>
                  </a:cubicBezTo>
                  <a:close/>
                  <a:moveTo>
                    <a:pt x="377" y="402"/>
                  </a:moveTo>
                  <a:cubicBezTo>
                    <a:pt x="382" y="402"/>
                    <a:pt x="387" y="407"/>
                    <a:pt x="387" y="413"/>
                  </a:cubicBezTo>
                  <a:cubicBezTo>
                    <a:pt x="387" y="418"/>
                    <a:pt x="382" y="423"/>
                    <a:pt x="377" y="423"/>
                  </a:cubicBezTo>
                  <a:cubicBezTo>
                    <a:pt x="371" y="423"/>
                    <a:pt x="366" y="418"/>
                    <a:pt x="366" y="413"/>
                  </a:cubicBezTo>
                  <a:cubicBezTo>
                    <a:pt x="366" y="407"/>
                    <a:pt x="371" y="402"/>
                    <a:pt x="377" y="402"/>
                  </a:cubicBezTo>
                  <a:close/>
                  <a:moveTo>
                    <a:pt x="405" y="402"/>
                  </a:moveTo>
                  <a:cubicBezTo>
                    <a:pt x="410" y="402"/>
                    <a:pt x="415" y="407"/>
                    <a:pt x="415" y="413"/>
                  </a:cubicBezTo>
                  <a:cubicBezTo>
                    <a:pt x="415" y="418"/>
                    <a:pt x="410" y="423"/>
                    <a:pt x="405" y="423"/>
                  </a:cubicBezTo>
                  <a:cubicBezTo>
                    <a:pt x="399" y="423"/>
                    <a:pt x="394" y="418"/>
                    <a:pt x="394" y="413"/>
                  </a:cubicBezTo>
                  <a:cubicBezTo>
                    <a:pt x="394" y="407"/>
                    <a:pt x="399" y="402"/>
                    <a:pt x="405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3" y="407"/>
                    <a:pt x="443" y="413"/>
                  </a:cubicBezTo>
                  <a:cubicBezTo>
                    <a:pt x="443" y="418"/>
                    <a:pt x="439" y="423"/>
                    <a:pt x="433" y="423"/>
                  </a:cubicBezTo>
                  <a:cubicBezTo>
                    <a:pt x="427" y="423"/>
                    <a:pt x="423" y="418"/>
                    <a:pt x="423" y="413"/>
                  </a:cubicBezTo>
                  <a:cubicBezTo>
                    <a:pt x="423" y="407"/>
                    <a:pt x="427" y="402"/>
                    <a:pt x="433" y="402"/>
                  </a:cubicBezTo>
                  <a:close/>
                  <a:moveTo>
                    <a:pt x="461" y="402"/>
                  </a:moveTo>
                  <a:cubicBezTo>
                    <a:pt x="467" y="402"/>
                    <a:pt x="471" y="407"/>
                    <a:pt x="471" y="413"/>
                  </a:cubicBezTo>
                  <a:cubicBezTo>
                    <a:pt x="471" y="418"/>
                    <a:pt x="467" y="423"/>
                    <a:pt x="461" y="423"/>
                  </a:cubicBezTo>
                  <a:cubicBezTo>
                    <a:pt x="455" y="423"/>
                    <a:pt x="451" y="418"/>
                    <a:pt x="451" y="413"/>
                  </a:cubicBezTo>
                  <a:cubicBezTo>
                    <a:pt x="451" y="407"/>
                    <a:pt x="455" y="402"/>
                    <a:pt x="461" y="402"/>
                  </a:cubicBezTo>
                  <a:close/>
                  <a:moveTo>
                    <a:pt x="489" y="402"/>
                  </a:moveTo>
                  <a:cubicBezTo>
                    <a:pt x="495" y="402"/>
                    <a:pt x="500" y="407"/>
                    <a:pt x="500" y="413"/>
                  </a:cubicBezTo>
                  <a:cubicBezTo>
                    <a:pt x="500" y="418"/>
                    <a:pt x="495" y="423"/>
                    <a:pt x="489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89" y="402"/>
                  </a:cubicBezTo>
                  <a:close/>
                  <a:moveTo>
                    <a:pt x="517" y="402"/>
                  </a:moveTo>
                  <a:cubicBezTo>
                    <a:pt x="523" y="402"/>
                    <a:pt x="528" y="407"/>
                    <a:pt x="528" y="413"/>
                  </a:cubicBezTo>
                  <a:cubicBezTo>
                    <a:pt x="528" y="418"/>
                    <a:pt x="523" y="423"/>
                    <a:pt x="517" y="423"/>
                  </a:cubicBezTo>
                  <a:cubicBezTo>
                    <a:pt x="512" y="423"/>
                    <a:pt x="507" y="418"/>
                    <a:pt x="507" y="413"/>
                  </a:cubicBezTo>
                  <a:cubicBezTo>
                    <a:pt x="507" y="407"/>
                    <a:pt x="512" y="402"/>
                    <a:pt x="517" y="402"/>
                  </a:cubicBezTo>
                  <a:close/>
                  <a:moveTo>
                    <a:pt x="546" y="402"/>
                  </a:moveTo>
                  <a:cubicBezTo>
                    <a:pt x="551" y="402"/>
                    <a:pt x="556" y="407"/>
                    <a:pt x="556" y="413"/>
                  </a:cubicBezTo>
                  <a:cubicBezTo>
                    <a:pt x="556" y="418"/>
                    <a:pt x="551" y="423"/>
                    <a:pt x="546" y="423"/>
                  </a:cubicBezTo>
                  <a:cubicBezTo>
                    <a:pt x="540" y="423"/>
                    <a:pt x="535" y="418"/>
                    <a:pt x="535" y="413"/>
                  </a:cubicBezTo>
                  <a:cubicBezTo>
                    <a:pt x="535" y="407"/>
                    <a:pt x="540" y="402"/>
                    <a:pt x="546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4" y="407"/>
                    <a:pt x="584" y="413"/>
                  </a:cubicBezTo>
                  <a:cubicBezTo>
                    <a:pt x="584" y="418"/>
                    <a:pt x="580" y="423"/>
                    <a:pt x="574" y="423"/>
                  </a:cubicBezTo>
                  <a:cubicBezTo>
                    <a:pt x="568" y="423"/>
                    <a:pt x="564" y="418"/>
                    <a:pt x="564" y="413"/>
                  </a:cubicBezTo>
                  <a:cubicBezTo>
                    <a:pt x="564" y="407"/>
                    <a:pt x="568" y="402"/>
                    <a:pt x="574" y="402"/>
                  </a:cubicBezTo>
                  <a:close/>
                  <a:moveTo>
                    <a:pt x="602" y="402"/>
                  </a:moveTo>
                  <a:cubicBezTo>
                    <a:pt x="608" y="402"/>
                    <a:pt x="612" y="407"/>
                    <a:pt x="612" y="413"/>
                  </a:cubicBezTo>
                  <a:cubicBezTo>
                    <a:pt x="612" y="418"/>
                    <a:pt x="608" y="423"/>
                    <a:pt x="602" y="423"/>
                  </a:cubicBezTo>
                  <a:cubicBezTo>
                    <a:pt x="596" y="423"/>
                    <a:pt x="592" y="418"/>
                    <a:pt x="592" y="413"/>
                  </a:cubicBezTo>
                  <a:cubicBezTo>
                    <a:pt x="592" y="407"/>
                    <a:pt x="596" y="402"/>
                    <a:pt x="602" y="402"/>
                  </a:cubicBezTo>
                  <a:close/>
                  <a:moveTo>
                    <a:pt x="715" y="402"/>
                  </a:moveTo>
                  <a:cubicBezTo>
                    <a:pt x="721" y="402"/>
                    <a:pt x="725" y="407"/>
                    <a:pt x="725" y="413"/>
                  </a:cubicBezTo>
                  <a:cubicBezTo>
                    <a:pt x="725" y="418"/>
                    <a:pt x="721" y="423"/>
                    <a:pt x="715" y="423"/>
                  </a:cubicBezTo>
                  <a:cubicBezTo>
                    <a:pt x="709" y="423"/>
                    <a:pt x="705" y="418"/>
                    <a:pt x="705" y="413"/>
                  </a:cubicBezTo>
                  <a:cubicBezTo>
                    <a:pt x="705" y="407"/>
                    <a:pt x="709" y="402"/>
                    <a:pt x="715" y="402"/>
                  </a:cubicBezTo>
                  <a:close/>
                  <a:moveTo>
                    <a:pt x="743" y="402"/>
                  </a:moveTo>
                  <a:cubicBezTo>
                    <a:pt x="749" y="402"/>
                    <a:pt x="753" y="407"/>
                    <a:pt x="753" y="413"/>
                  </a:cubicBezTo>
                  <a:cubicBezTo>
                    <a:pt x="753" y="418"/>
                    <a:pt x="749" y="423"/>
                    <a:pt x="743" y="423"/>
                  </a:cubicBezTo>
                  <a:cubicBezTo>
                    <a:pt x="737" y="423"/>
                    <a:pt x="733" y="418"/>
                    <a:pt x="733" y="413"/>
                  </a:cubicBezTo>
                  <a:cubicBezTo>
                    <a:pt x="733" y="407"/>
                    <a:pt x="737" y="402"/>
                    <a:pt x="743" y="402"/>
                  </a:cubicBezTo>
                  <a:close/>
                  <a:moveTo>
                    <a:pt x="38" y="429"/>
                  </a:moveTo>
                  <a:cubicBezTo>
                    <a:pt x="44" y="429"/>
                    <a:pt x="49" y="434"/>
                    <a:pt x="49" y="439"/>
                  </a:cubicBezTo>
                  <a:cubicBezTo>
                    <a:pt x="49" y="445"/>
                    <a:pt x="44" y="450"/>
                    <a:pt x="38" y="450"/>
                  </a:cubicBezTo>
                  <a:cubicBezTo>
                    <a:pt x="33" y="450"/>
                    <a:pt x="28" y="445"/>
                    <a:pt x="28" y="439"/>
                  </a:cubicBezTo>
                  <a:cubicBezTo>
                    <a:pt x="28" y="434"/>
                    <a:pt x="33" y="429"/>
                    <a:pt x="38" y="429"/>
                  </a:cubicBezTo>
                  <a:close/>
                  <a:moveTo>
                    <a:pt x="66" y="429"/>
                  </a:moveTo>
                  <a:cubicBezTo>
                    <a:pt x="72" y="429"/>
                    <a:pt x="77" y="434"/>
                    <a:pt x="77" y="439"/>
                  </a:cubicBezTo>
                  <a:cubicBezTo>
                    <a:pt x="77" y="445"/>
                    <a:pt x="72" y="450"/>
                    <a:pt x="66" y="450"/>
                  </a:cubicBezTo>
                  <a:cubicBezTo>
                    <a:pt x="61" y="450"/>
                    <a:pt x="56" y="445"/>
                    <a:pt x="56" y="439"/>
                  </a:cubicBezTo>
                  <a:cubicBezTo>
                    <a:pt x="56" y="434"/>
                    <a:pt x="61" y="429"/>
                    <a:pt x="66" y="429"/>
                  </a:cubicBezTo>
                  <a:close/>
                  <a:moveTo>
                    <a:pt x="95" y="429"/>
                  </a:moveTo>
                  <a:cubicBezTo>
                    <a:pt x="100" y="429"/>
                    <a:pt x="105" y="434"/>
                    <a:pt x="105" y="439"/>
                  </a:cubicBezTo>
                  <a:cubicBezTo>
                    <a:pt x="105" y="445"/>
                    <a:pt x="100" y="450"/>
                    <a:pt x="95" y="450"/>
                  </a:cubicBezTo>
                  <a:cubicBezTo>
                    <a:pt x="89" y="450"/>
                    <a:pt x="84" y="445"/>
                    <a:pt x="84" y="439"/>
                  </a:cubicBezTo>
                  <a:cubicBezTo>
                    <a:pt x="84" y="434"/>
                    <a:pt x="89" y="429"/>
                    <a:pt x="95" y="429"/>
                  </a:cubicBezTo>
                  <a:close/>
                  <a:moveTo>
                    <a:pt x="123" y="429"/>
                  </a:moveTo>
                  <a:cubicBezTo>
                    <a:pt x="128" y="429"/>
                    <a:pt x="133" y="434"/>
                    <a:pt x="133" y="439"/>
                  </a:cubicBezTo>
                  <a:cubicBezTo>
                    <a:pt x="133" y="445"/>
                    <a:pt x="128" y="450"/>
                    <a:pt x="123" y="450"/>
                  </a:cubicBezTo>
                  <a:cubicBezTo>
                    <a:pt x="117" y="450"/>
                    <a:pt x="112" y="445"/>
                    <a:pt x="112" y="439"/>
                  </a:cubicBezTo>
                  <a:cubicBezTo>
                    <a:pt x="112" y="434"/>
                    <a:pt x="117" y="429"/>
                    <a:pt x="123" y="429"/>
                  </a:cubicBezTo>
                  <a:close/>
                  <a:moveTo>
                    <a:pt x="151" y="429"/>
                  </a:moveTo>
                  <a:cubicBezTo>
                    <a:pt x="157" y="429"/>
                    <a:pt x="161" y="434"/>
                    <a:pt x="161" y="439"/>
                  </a:cubicBezTo>
                  <a:cubicBezTo>
                    <a:pt x="161" y="445"/>
                    <a:pt x="157" y="450"/>
                    <a:pt x="151" y="450"/>
                  </a:cubicBezTo>
                  <a:cubicBezTo>
                    <a:pt x="145" y="450"/>
                    <a:pt x="141" y="445"/>
                    <a:pt x="141" y="439"/>
                  </a:cubicBezTo>
                  <a:cubicBezTo>
                    <a:pt x="141" y="434"/>
                    <a:pt x="145" y="429"/>
                    <a:pt x="151" y="429"/>
                  </a:cubicBezTo>
                  <a:close/>
                  <a:moveTo>
                    <a:pt x="179" y="429"/>
                  </a:moveTo>
                  <a:cubicBezTo>
                    <a:pt x="185" y="429"/>
                    <a:pt x="190" y="434"/>
                    <a:pt x="190" y="439"/>
                  </a:cubicBezTo>
                  <a:cubicBezTo>
                    <a:pt x="190" y="445"/>
                    <a:pt x="185" y="450"/>
                    <a:pt x="179" y="450"/>
                  </a:cubicBezTo>
                  <a:cubicBezTo>
                    <a:pt x="173" y="450"/>
                    <a:pt x="169" y="445"/>
                    <a:pt x="169" y="439"/>
                  </a:cubicBezTo>
                  <a:cubicBezTo>
                    <a:pt x="169" y="434"/>
                    <a:pt x="173" y="429"/>
                    <a:pt x="179" y="429"/>
                  </a:cubicBezTo>
                  <a:close/>
                  <a:moveTo>
                    <a:pt x="207" y="429"/>
                  </a:moveTo>
                  <a:cubicBezTo>
                    <a:pt x="213" y="429"/>
                    <a:pt x="218" y="434"/>
                    <a:pt x="218" y="439"/>
                  </a:cubicBezTo>
                  <a:cubicBezTo>
                    <a:pt x="218" y="445"/>
                    <a:pt x="213" y="450"/>
                    <a:pt x="207" y="450"/>
                  </a:cubicBezTo>
                  <a:cubicBezTo>
                    <a:pt x="202" y="450"/>
                    <a:pt x="197" y="445"/>
                    <a:pt x="197" y="439"/>
                  </a:cubicBezTo>
                  <a:cubicBezTo>
                    <a:pt x="197" y="434"/>
                    <a:pt x="202" y="429"/>
                    <a:pt x="207" y="429"/>
                  </a:cubicBezTo>
                  <a:close/>
                  <a:moveTo>
                    <a:pt x="236" y="429"/>
                  </a:moveTo>
                  <a:cubicBezTo>
                    <a:pt x="241" y="429"/>
                    <a:pt x="246" y="434"/>
                    <a:pt x="246" y="439"/>
                  </a:cubicBezTo>
                  <a:cubicBezTo>
                    <a:pt x="246" y="445"/>
                    <a:pt x="241" y="450"/>
                    <a:pt x="236" y="450"/>
                  </a:cubicBezTo>
                  <a:cubicBezTo>
                    <a:pt x="230" y="450"/>
                    <a:pt x="225" y="445"/>
                    <a:pt x="225" y="439"/>
                  </a:cubicBezTo>
                  <a:cubicBezTo>
                    <a:pt x="225" y="434"/>
                    <a:pt x="230" y="429"/>
                    <a:pt x="236" y="429"/>
                  </a:cubicBezTo>
                  <a:close/>
                  <a:moveTo>
                    <a:pt x="264" y="429"/>
                  </a:moveTo>
                  <a:cubicBezTo>
                    <a:pt x="269" y="429"/>
                    <a:pt x="274" y="434"/>
                    <a:pt x="274" y="439"/>
                  </a:cubicBezTo>
                  <a:cubicBezTo>
                    <a:pt x="274" y="445"/>
                    <a:pt x="269" y="450"/>
                    <a:pt x="264" y="450"/>
                  </a:cubicBezTo>
                  <a:cubicBezTo>
                    <a:pt x="258" y="450"/>
                    <a:pt x="253" y="445"/>
                    <a:pt x="253" y="439"/>
                  </a:cubicBezTo>
                  <a:cubicBezTo>
                    <a:pt x="253" y="434"/>
                    <a:pt x="258" y="429"/>
                    <a:pt x="264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2" y="434"/>
                    <a:pt x="302" y="439"/>
                  </a:cubicBezTo>
                  <a:cubicBezTo>
                    <a:pt x="302" y="445"/>
                    <a:pt x="298" y="450"/>
                    <a:pt x="292" y="450"/>
                  </a:cubicBezTo>
                  <a:cubicBezTo>
                    <a:pt x="286" y="450"/>
                    <a:pt x="282" y="445"/>
                    <a:pt x="282" y="439"/>
                  </a:cubicBezTo>
                  <a:cubicBezTo>
                    <a:pt x="282" y="434"/>
                    <a:pt x="286" y="429"/>
                    <a:pt x="292" y="429"/>
                  </a:cubicBezTo>
                  <a:close/>
                  <a:moveTo>
                    <a:pt x="320" y="429"/>
                  </a:moveTo>
                  <a:cubicBezTo>
                    <a:pt x="326" y="429"/>
                    <a:pt x="330" y="434"/>
                    <a:pt x="330" y="439"/>
                  </a:cubicBezTo>
                  <a:cubicBezTo>
                    <a:pt x="330" y="445"/>
                    <a:pt x="326" y="450"/>
                    <a:pt x="320" y="450"/>
                  </a:cubicBezTo>
                  <a:cubicBezTo>
                    <a:pt x="314" y="450"/>
                    <a:pt x="310" y="445"/>
                    <a:pt x="310" y="439"/>
                  </a:cubicBezTo>
                  <a:cubicBezTo>
                    <a:pt x="310" y="434"/>
                    <a:pt x="314" y="429"/>
                    <a:pt x="320" y="429"/>
                  </a:cubicBezTo>
                  <a:close/>
                  <a:moveTo>
                    <a:pt x="348" y="429"/>
                  </a:moveTo>
                  <a:cubicBezTo>
                    <a:pt x="354" y="429"/>
                    <a:pt x="359" y="434"/>
                    <a:pt x="359" y="439"/>
                  </a:cubicBezTo>
                  <a:cubicBezTo>
                    <a:pt x="359" y="445"/>
                    <a:pt x="354" y="450"/>
                    <a:pt x="348" y="450"/>
                  </a:cubicBezTo>
                  <a:cubicBezTo>
                    <a:pt x="343" y="450"/>
                    <a:pt x="338" y="445"/>
                    <a:pt x="338" y="439"/>
                  </a:cubicBezTo>
                  <a:cubicBezTo>
                    <a:pt x="338" y="434"/>
                    <a:pt x="343" y="429"/>
                    <a:pt x="348" y="429"/>
                  </a:cubicBezTo>
                  <a:close/>
                  <a:moveTo>
                    <a:pt x="377" y="429"/>
                  </a:moveTo>
                  <a:cubicBezTo>
                    <a:pt x="382" y="429"/>
                    <a:pt x="387" y="434"/>
                    <a:pt x="387" y="439"/>
                  </a:cubicBezTo>
                  <a:cubicBezTo>
                    <a:pt x="387" y="445"/>
                    <a:pt x="382" y="450"/>
                    <a:pt x="377" y="450"/>
                  </a:cubicBezTo>
                  <a:cubicBezTo>
                    <a:pt x="371" y="450"/>
                    <a:pt x="366" y="445"/>
                    <a:pt x="366" y="439"/>
                  </a:cubicBezTo>
                  <a:cubicBezTo>
                    <a:pt x="366" y="434"/>
                    <a:pt x="371" y="429"/>
                    <a:pt x="377" y="429"/>
                  </a:cubicBezTo>
                  <a:close/>
                  <a:moveTo>
                    <a:pt x="405" y="429"/>
                  </a:moveTo>
                  <a:cubicBezTo>
                    <a:pt x="410" y="429"/>
                    <a:pt x="415" y="434"/>
                    <a:pt x="415" y="439"/>
                  </a:cubicBezTo>
                  <a:cubicBezTo>
                    <a:pt x="415" y="445"/>
                    <a:pt x="410" y="450"/>
                    <a:pt x="405" y="450"/>
                  </a:cubicBezTo>
                  <a:cubicBezTo>
                    <a:pt x="399" y="450"/>
                    <a:pt x="394" y="445"/>
                    <a:pt x="394" y="439"/>
                  </a:cubicBezTo>
                  <a:cubicBezTo>
                    <a:pt x="394" y="434"/>
                    <a:pt x="399" y="429"/>
                    <a:pt x="405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3" y="434"/>
                    <a:pt x="443" y="439"/>
                  </a:cubicBezTo>
                  <a:cubicBezTo>
                    <a:pt x="443" y="445"/>
                    <a:pt x="439" y="450"/>
                    <a:pt x="433" y="450"/>
                  </a:cubicBezTo>
                  <a:cubicBezTo>
                    <a:pt x="427" y="450"/>
                    <a:pt x="423" y="445"/>
                    <a:pt x="423" y="439"/>
                  </a:cubicBezTo>
                  <a:cubicBezTo>
                    <a:pt x="423" y="434"/>
                    <a:pt x="427" y="429"/>
                    <a:pt x="433" y="429"/>
                  </a:cubicBezTo>
                  <a:close/>
                  <a:moveTo>
                    <a:pt x="461" y="429"/>
                  </a:moveTo>
                  <a:cubicBezTo>
                    <a:pt x="467" y="429"/>
                    <a:pt x="471" y="434"/>
                    <a:pt x="471" y="439"/>
                  </a:cubicBezTo>
                  <a:cubicBezTo>
                    <a:pt x="471" y="445"/>
                    <a:pt x="467" y="450"/>
                    <a:pt x="461" y="450"/>
                  </a:cubicBezTo>
                  <a:cubicBezTo>
                    <a:pt x="455" y="450"/>
                    <a:pt x="451" y="445"/>
                    <a:pt x="451" y="439"/>
                  </a:cubicBezTo>
                  <a:cubicBezTo>
                    <a:pt x="451" y="434"/>
                    <a:pt x="455" y="429"/>
                    <a:pt x="461" y="429"/>
                  </a:cubicBezTo>
                  <a:close/>
                  <a:moveTo>
                    <a:pt x="489" y="429"/>
                  </a:moveTo>
                  <a:cubicBezTo>
                    <a:pt x="495" y="429"/>
                    <a:pt x="500" y="434"/>
                    <a:pt x="500" y="439"/>
                  </a:cubicBezTo>
                  <a:cubicBezTo>
                    <a:pt x="500" y="445"/>
                    <a:pt x="495" y="450"/>
                    <a:pt x="489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89" y="429"/>
                  </a:cubicBezTo>
                  <a:close/>
                  <a:moveTo>
                    <a:pt x="517" y="429"/>
                  </a:moveTo>
                  <a:cubicBezTo>
                    <a:pt x="523" y="429"/>
                    <a:pt x="528" y="434"/>
                    <a:pt x="528" y="439"/>
                  </a:cubicBezTo>
                  <a:cubicBezTo>
                    <a:pt x="528" y="445"/>
                    <a:pt x="523" y="450"/>
                    <a:pt x="517" y="450"/>
                  </a:cubicBezTo>
                  <a:cubicBezTo>
                    <a:pt x="512" y="450"/>
                    <a:pt x="507" y="445"/>
                    <a:pt x="507" y="439"/>
                  </a:cubicBezTo>
                  <a:cubicBezTo>
                    <a:pt x="507" y="434"/>
                    <a:pt x="512" y="429"/>
                    <a:pt x="517" y="429"/>
                  </a:cubicBezTo>
                  <a:close/>
                  <a:moveTo>
                    <a:pt x="546" y="429"/>
                  </a:moveTo>
                  <a:cubicBezTo>
                    <a:pt x="551" y="429"/>
                    <a:pt x="556" y="434"/>
                    <a:pt x="556" y="439"/>
                  </a:cubicBezTo>
                  <a:cubicBezTo>
                    <a:pt x="556" y="445"/>
                    <a:pt x="551" y="450"/>
                    <a:pt x="546" y="450"/>
                  </a:cubicBezTo>
                  <a:cubicBezTo>
                    <a:pt x="540" y="450"/>
                    <a:pt x="535" y="445"/>
                    <a:pt x="535" y="439"/>
                  </a:cubicBezTo>
                  <a:cubicBezTo>
                    <a:pt x="535" y="434"/>
                    <a:pt x="540" y="429"/>
                    <a:pt x="546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4" y="434"/>
                    <a:pt x="584" y="439"/>
                  </a:cubicBezTo>
                  <a:cubicBezTo>
                    <a:pt x="584" y="445"/>
                    <a:pt x="580" y="450"/>
                    <a:pt x="574" y="450"/>
                  </a:cubicBezTo>
                  <a:cubicBezTo>
                    <a:pt x="568" y="450"/>
                    <a:pt x="564" y="445"/>
                    <a:pt x="564" y="439"/>
                  </a:cubicBezTo>
                  <a:cubicBezTo>
                    <a:pt x="564" y="434"/>
                    <a:pt x="568" y="429"/>
                    <a:pt x="574" y="429"/>
                  </a:cubicBezTo>
                  <a:close/>
                  <a:moveTo>
                    <a:pt x="602" y="429"/>
                  </a:moveTo>
                  <a:cubicBezTo>
                    <a:pt x="608" y="429"/>
                    <a:pt x="612" y="434"/>
                    <a:pt x="612" y="439"/>
                  </a:cubicBezTo>
                  <a:cubicBezTo>
                    <a:pt x="612" y="445"/>
                    <a:pt x="608" y="450"/>
                    <a:pt x="602" y="450"/>
                  </a:cubicBezTo>
                  <a:cubicBezTo>
                    <a:pt x="596" y="450"/>
                    <a:pt x="592" y="445"/>
                    <a:pt x="592" y="439"/>
                  </a:cubicBezTo>
                  <a:cubicBezTo>
                    <a:pt x="592" y="434"/>
                    <a:pt x="596" y="429"/>
                    <a:pt x="602" y="429"/>
                  </a:cubicBezTo>
                  <a:close/>
                  <a:moveTo>
                    <a:pt x="658" y="429"/>
                  </a:moveTo>
                  <a:cubicBezTo>
                    <a:pt x="664" y="429"/>
                    <a:pt x="669" y="434"/>
                    <a:pt x="669" y="439"/>
                  </a:cubicBezTo>
                  <a:cubicBezTo>
                    <a:pt x="669" y="445"/>
                    <a:pt x="664" y="450"/>
                    <a:pt x="658" y="450"/>
                  </a:cubicBezTo>
                  <a:cubicBezTo>
                    <a:pt x="653" y="450"/>
                    <a:pt x="648" y="445"/>
                    <a:pt x="648" y="439"/>
                  </a:cubicBezTo>
                  <a:cubicBezTo>
                    <a:pt x="648" y="434"/>
                    <a:pt x="653" y="429"/>
                    <a:pt x="658" y="429"/>
                  </a:cubicBezTo>
                  <a:close/>
                  <a:moveTo>
                    <a:pt x="715" y="429"/>
                  </a:moveTo>
                  <a:cubicBezTo>
                    <a:pt x="721" y="429"/>
                    <a:pt x="725" y="434"/>
                    <a:pt x="725" y="439"/>
                  </a:cubicBezTo>
                  <a:cubicBezTo>
                    <a:pt x="725" y="445"/>
                    <a:pt x="721" y="450"/>
                    <a:pt x="715" y="450"/>
                  </a:cubicBezTo>
                  <a:cubicBezTo>
                    <a:pt x="709" y="450"/>
                    <a:pt x="705" y="445"/>
                    <a:pt x="705" y="439"/>
                  </a:cubicBezTo>
                  <a:cubicBezTo>
                    <a:pt x="705" y="434"/>
                    <a:pt x="709" y="429"/>
                    <a:pt x="715" y="429"/>
                  </a:cubicBezTo>
                  <a:close/>
                  <a:moveTo>
                    <a:pt x="38" y="456"/>
                  </a:moveTo>
                  <a:cubicBezTo>
                    <a:pt x="44" y="456"/>
                    <a:pt x="49" y="461"/>
                    <a:pt x="49" y="466"/>
                  </a:cubicBezTo>
                  <a:cubicBezTo>
                    <a:pt x="49" y="472"/>
                    <a:pt x="44" y="477"/>
                    <a:pt x="38" y="477"/>
                  </a:cubicBezTo>
                  <a:cubicBezTo>
                    <a:pt x="33" y="477"/>
                    <a:pt x="28" y="472"/>
                    <a:pt x="28" y="466"/>
                  </a:cubicBezTo>
                  <a:cubicBezTo>
                    <a:pt x="28" y="461"/>
                    <a:pt x="33" y="456"/>
                    <a:pt x="38" y="456"/>
                  </a:cubicBezTo>
                  <a:close/>
                  <a:moveTo>
                    <a:pt x="66" y="456"/>
                  </a:moveTo>
                  <a:cubicBezTo>
                    <a:pt x="72" y="456"/>
                    <a:pt x="77" y="461"/>
                    <a:pt x="77" y="466"/>
                  </a:cubicBezTo>
                  <a:cubicBezTo>
                    <a:pt x="77" y="472"/>
                    <a:pt x="72" y="477"/>
                    <a:pt x="66" y="477"/>
                  </a:cubicBezTo>
                  <a:cubicBezTo>
                    <a:pt x="61" y="477"/>
                    <a:pt x="56" y="472"/>
                    <a:pt x="56" y="466"/>
                  </a:cubicBezTo>
                  <a:cubicBezTo>
                    <a:pt x="56" y="461"/>
                    <a:pt x="61" y="456"/>
                    <a:pt x="66" y="456"/>
                  </a:cubicBezTo>
                  <a:close/>
                  <a:moveTo>
                    <a:pt x="95" y="456"/>
                  </a:moveTo>
                  <a:cubicBezTo>
                    <a:pt x="100" y="456"/>
                    <a:pt x="105" y="461"/>
                    <a:pt x="105" y="466"/>
                  </a:cubicBezTo>
                  <a:cubicBezTo>
                    <a:pt x="105" y="472"/>
                    <a:pt x="100" y="477"/>
                    <a:pt x="95" y="477"/>
                  </a:cubicBezTo>
                  <a:cubicBezTo>
                    <a:pt x="89" y="477"/>
                    <a:pt x="84" y="472"/>
                    <a:pt x="84" y="466"/>
                  </a:cubicBezTo>
                  <a:cubicBezTo>
                    <a:pt x="84" y="461"/>
                    <a:pt x="89" y="456"/>
                    <a:pt x="95" y="456"/>
                  </a:cubicBezTo>
                  <a:close/>
                  <a:moveTo>
                    <a:pt x="123" y="456"/>
                  </a:moveTo>
                  <a:cubicBezTo>
                    <a:pt x="128" y="456"/>
                    <a:pt x="133" y="461"/>
                    <a:pt x="133" y="466"/>
                  </a:cubicBezTo>
                  <a:cubicBezTo>
                    <a:pt x="133" y="472"/>
                    <a:pt x="128" y="477"/>
                    <a:pt x="123" y="477"/>
                  </a:cubicBezTo>
                  <a:cubicBezTo>
                    <a:pt x="117" y="477"/>
                    <a:pt x="112" y="472"/>
                    <a:pt x="112" y="466"/>
                  </a:cubicBezTo>
                  <a:cubicBezTo>
                    <a:pt x="112" y="461"/>
                    <a:pt x="117" y="456"/>
                    <a:pt x="123" y="456"/>
                  </a:cubicBezTo>
                  <a:close/>
                  <a:moveTo>
                    <a:pt x="151" y="456"/>
                  </a:moveTo>
                  <a:cubicBezTo>
                    <a:pt x="157" y="456"/>
                    <a:pt x="161" y="461"/>
                    <a:pt x="161" y="466"/>
                  </a:cubicBezTo>
                  <a:cubicBezTo>
                    <a:pt x="161" y="472"/>
                    <a:pt x="157" y="477"/>
                    <a:pt x="151" y="477"/>
                  </a:cubicBezTo>
                  <a:cubicBezTo>
                    <a:pt x="145" y="477"/>
                    <a:pt x="141" y="472"/>
                    <a:pt x="141" y="466"/>
                  </a:cubicBezTo>
                  <a:cubicBezTo>
                    <a:pt x="141" y="461"/>
                    <a:pt x="145" y="456"/>
                    <a:pt x="151" y="456"/>
                  </a:cubicBezTo>
                  <a:close/>
                  <a:moveTo>
                    <a:pt x="179" y="456"/>
                  </a:moveTo>
                  <a:cubicBezTo>
                    <a:pt x="185" y="456"/>
                    <a:pt x="190" y="461"/>
                    <a:pt x="190" y="466"/>
                  </a:cubicBezTo>
                  <a:cubicBezTo>
                    <a:pt x="190" y="472"/>
                    <a:pt x="185" y="477"/>
                    <a:pt x="179" y="477"/>
                  </a:cubicBezTo>
                  <a:cubicBezTo>
                    <a:pt x="173" y="477"/>
                    <a:pt x="169" y="472"/>
                    <a:pt x="169" y="466"/>
                  </a:cubicBezTo>
                  <a:cubicBezTo>
                    <a:pt x="169" y="461"/>
                    <a:pt x="173" y="456"/>
                    <a:pt x="179" y="456"/>
                  </a:cubicBezTo>
                  <a:close/>
                  <a:moveTo>
                    <a:pt x="207" y="456"/>
                  </a:moveTo>
                  <a:cubicBezTo>
                    <a:pt x="213" y="456"/>
                    <a:pt x="218" y="461"/>
                    <a:pt x="218" y="466"/>
                  </a:cubicBezTo>
                  <a:cubicBezTo>
                    <a:pt x="218" y="472"/>
                    <a:pt x="213" y="477"/>
                    <a:pt x="207" y="477"/>
                  </a:cubicBezTo>
                  <a:cubicBezTo>
                    <a:pt x="202" y="477"/>
                    <a:pt x="197" y="472"/>
                    <a:pt x="197" y="466"/>
                  </a:cubicBezTo>
                  <a:cubicBezTo>
                    <a:pt x="197" y="461"/>
                    <a:pt x="202" y="456"/>
                    <a:pt x="207" y="456"/>
                  </a:cubicBezTo>
                  <a:close/>
                  <a:moveTo>
                    <a:pt x="236" y="456"/>
                  </a:moveTo>
                  <a:cubicBezTo>
                    <a:pt x="241" y="456"/>
                    <a:pt x="246" y="461"/>
                    <a:pt x="246" y="466"/>
                  </a:cubicBezTo>
                  <a:cubicBezTo>
                    <a:pt x="246" y="472"/>
                    <a:pt x="241" y="477"/>
                    <a:pt x="236" y="477"/>
                  </a:cubicBezTo>
                  <a:cubicBezTo>
                    <a:pt x="230" y="477"/>
                    <a:pt x="225" y="472"/>
                    <a:pt x="225" y="466"/>
                  </a:cubicBezTo>
                  <a:cubicBezTo>
                    <a:pt x="225" y="461"/>
                    <a:pt x="230" y="456"/>
                    <a:pt x="236" y="456"/>
                  </a:cubicBezTo>
                  <a:close/>
                  <a:moveTo>
                    <a:pt x="264" y="456"/>
                  </a:moveTo>
                  <a:cubicBezTo>
                    <a:pt x="269" y="456"/>
                    <a:pt x="274" y="461"/>
                    <a:pt x="274" y="466"/>
                  </a:cubicBezTo>
                  <a:cubicBezTo>
                    <a:pt x="274" y="472"/>
                    <a:pt x="269" y="477"/>
                    <a:pt x="264" y="477"/>
                  </a:cubicBezTo>
                  <a:cubicBezTo>
                    <a:pt x="258" y="477"/>
                    <a:pt x="253" y="472"/>
                    <a:pt x="253" y="466"/>
                  </a:cubicBezTo>
                  <a:cubicBezTo>
                    <a:pt x="253" y="461"/>
                    <a:pt x="258" y="456"/>
                    <a:pt x="264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2" y="461"/>
                    <a:pt x="302" y="466"/>
                  </a:cubicBezTo>
                  <a:cubicBezTo>
                    <a:pt x="302" y="472"/>
                    <a:pt x="298" y="477"/>
                    <a:pt x="292" y="477"/>
                  </a:cubicBezTo>
                  <a:cubicBezTo>
                    <a:pt x="286" y="477"/>
                    <a:pt x="282" y="472"/>
                    <a:pt x="282" y="466"/>
                  </a:cubicBezTo>
                  <a:cubicBezTo>
                    <a:pt x="282" y="461"/>
                    <a:pt x="286" y="456"/>
                    <a:pt x="292" y="456"/>
                  </a:cubicBezTo>
                  <a:close/>
                  <a:moveTo>
                    <a:pt x="320" y="456"/>
                  </a:moveTo>
                  <a:cubicBezTo>
                    <a:pt x="326" y="456"/>
                    <a:pt x="330" y="461"/>
                    <a:pt x="330" y="466"/>
                  </a:cubicBezTo>
                  <a:cubicBezTo>
                    <a:pt x="330" y="472"/>
                    <a:pt x="326" y="477"/>
                    <a:pt x="320" y="477"/>
                  </a:cubicBezTo>
                  <a:cubicBezTo>
                    <a:pt x="314" y="477"/>
                    <a:pt x="310" y="472"/>
                    <a:pt x="310" y="466"/>
                  </a:cubicBezTo>
                  <a:cubicBezTo>
                    <a:pt x="310" y="461"/>
                    <a:pt x="314" y="456"/>
                    <a:pt x="320" y="456"/>
                  </a:cubicBezTo>
                  <a:close/>
                  <a:moveTo>
                    <a:pt x="348" y="456"/>
                  </a:moveTo>
                  <a:cubicBezTo>
                    <a:pt x="354" y="456"/>
                    <a:pt x="359" y="461"/>
                    <a:pt x="359" y="466"/>
                  </a:cubicBezTo>
                  <a:cubicBezTo>
                    <a:pt x="359" y="472"/>
                    <a:pt x="354" y="477"/>
                    <a:pt x="348" y="477"/>
                  </a:cubicBezTo>
                  <a:cubicBezTo>
                    <a:pt x="343" y="477"/>
                    <a:pt x="338" y="472"/>
                    <a:pt x="338" y="466"/>
                  </a:cubicBezTo>
                  <a:cubicBezTo>
                    <a:pt x="338" y="461"/>
                    <a:pt x="343" y="456"/>
                    <a:pt x="348" y="456"/>
                  </a:cubicBezTo>
                  <a:close/>
                  <a:moveTo>
                    <a:pt x="377" y="456"/>
                  </a:moveTo>
                  <a:cubicBezTo>
                    <a:pt x="382" y="456"/>
                    <a:pt x="387" y="461"/>
                    <a:pt x="387" y="466"/>
                  </a:cubicBezTo>
                  <a:cubicBezTo>
                    <a:pt x="387" y="472"/>
                    <a:pt x="382" y="477"/>
                    <a:pt x="377" y="477"/>
                  </a:cubicBezTo>
                  <a:cubicBezTo>
                    <a:pt x="371" y="477"/>
                    <a:pt x="366" y="472"/>
                    <a:pt x="366" y="466"/>
                  </a:cubicBezTo>
                  <a:cubicBezTo>
                    <a:pt x="366" y="461"/>
                    <a:pt x="371" y="456"/>
                    <a:pt x="377" y="456"/>
                  </a:cubicBezTo>
                  <a:close/>
                  <a:moveTo>
                    <a:pt x="405" y="456"/>
                  </a:moveTo>
                  <a:cubicBezTo>
                    <a:pt x="410" y="456"/>
                    <a:pt x="415" y="461"/>
                    <a:pt x="415" y="466"/>
                  </a:cubicBezTo>
                  <a:cubicBezTo>
                    <a:pt x="415" y="472"/>
                    <a:pt x="410" y="477"/>
                    <a:pt x="405" y="477"/>
                  </a:cubicBezTo>
                  <a:cubicBezTo>
                    <a:pt x="399" y="477"/>
                    <a:pt x="394" y="472"/>
                    <a:pt x="394" y="466"/>
                  </a:cubicBezTo>
                  <a:cubicBezTo>
                    <a:pt x="394" y="461"/>
                    <a:pt x="399" y="456"/>
                    <a:pt x="405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3" y="461"/>
                    <a:pt x="443" y="466"/>
                  </a:cubicBezTo>
                  <a:cubicBezTo>
                    <a:pt x="443" y="472"/>
                    <a:pt x="439" y="477"/>
                    <a:pt x="433" y="477"/>
                  </a:cubicBezTo>
                  <a:cubicBezTo>
                    <a:pt x="427" y="477"/>
                    <a:pt x="423" y="472"/>
                    <a:pt x="423" y="466"/>
                  </a:cubicBezTo>
                  <a:cubicBezTo>
                    <a:pt x="423" y="461"/>
                    <a:pt x="427" y="456"/>
                    <a:pt x="433" y="456"/>
                  </a:cubicBezTo>
                  <a:close/>
                  <a:moveTo>
                    <a:pt x="461" y="456"/>
                  </a:moveTo>
                  <a:cubicBezTo>
                    <a:pt x="467" y="456"/>
                    <a:pt x="471" y="461"/>
                    <a:pt x="471" y="466"/>
                  </a:cubicBezTo>
                  <a:cubicBezTo>
                    <a:pt x="471" y="472"/>
                    <a:pt x="467" y="477"/>
                    <a:pt x="461" y="477"/>
                  </a:cubicBezTo>
                  <a:cubicBezTo>
                    <a:pt x="455" y="477"/>
                    <a:pt x="451" y="472"/>
                    <a:pt x="451" y="466"/>
                  </a:cubicBezTo>
                  <a:cubicBezTo>
                    <a:pt x="451" y="461"/>
                    <a:pt x="455" y="456"/>
                    <a:pt x="461" y="456"/>
                  </a:cubicBezTo>
                  <a:close/>
                  <a:moveTo>
                    <a:pt x="489" y="456"/>
                  </a:moveTo>
                  <a:cubicBezTo>
                    <a:pt x="495" y="456"/>
                    <a:pt x="500" y="461"/>
                    <a:pt x="500" y="466"/>
                  </a:cubicBezTo>
                  <a:cubicBezTo>
                    <a:pt x="500" y="472"/>
                    <a:pt x="495" y="477"/>
                    <a:pt x="489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89" y="456"/>
                  </a:cubicBezTo>
                  <a:close/>
                  <a:moveTo>
                    <a:pt x="517" y="456"/>
                  </a:moveTo>
                  <a:cubicBezTo>
                    <a:pt x="523" y="456"/>
                    <a:pt x="528" y="461"/>
                    <a:pt x="528" y="466"/>
                  </a:cubicBezTo>
                  <a:cubicBezTo>
                    <a:pt x="528" y="472"/>
                    <a:pt x="523" y="477"/>
                    <a:pt x="517" y="477"/>
                  </a:cubicBezTo>
                  <a:cubicBezTo>
                    <a:pt x="512" y="477"/>
                    <a:pt x="507" y="472"/>
                    <a:pt x="507" y="466"/>
                  </a:cubicBezTo>
                  <a:cubicBezTo>
                    <a:pt x="507" y="461"/>
                    <a:pt x="512" y="456"/>
                    <a:pt x="517" y="456"/>
                  </a:cubicBezTo>
                  <a:close/>
                  <a:moveTo>
                    <a:pt x="546" y="456"/>
                  </a:moveTo>
                  <a:cubicBezTo>
                    <a:pt x="551" y="456"/>
                    <a:pt x="556" y="461"/>
                    <a:pt x="556" y="466"/>
                  </a:cubicBezTo>
                  <a:cubicBezTo>
                    <a:pt x="556" y="472"/>
                    <a:pt x="551" y="477"/>
                    <a:pt x="546" y="477"/>
                  </a:cubicBezTo>
                  <a:cubicBezTo>
                    <a:pt x="540" y="477"/>
                    <a:pt x="535" y="472"/>
                    <a:pt x="535" y="466"/>
                  </a:cubicBezTo>
                  <a:cubicBezTo>
                    <a:pt x="535" y="461"/>
                    <a:pt x="540" y="456"/>
                    <a:pt x="546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4" y="461"/>
                    <a:pt x="584" y="466"/>
                  </a:cubicBezTo>
                  <a:cubicBezTo>
                    <a:pt x="584" y="472"/>
                    <a:pt x="580" y="477"/>
                    <a:pt x="574" y="477"/>
                  </a:cubicBezTo>
                  <a:cubicBezTo>
                    <a:pt x="568" y="477"/>
                    <a:pt x="564" y="472"/>
                    <a:pt x="564" y="466"/>
                  </a:cubicBezTo>
                  <a:cubicBezTo>
                    <a:pt x="564" y="461"/>
                    <a:pt x="568" y="456"/>
                    <a:pt x="574" y="456"/>
                  </a:cubicBezTo>
                  <a:close/>
                  <a:moveTo>
                    <a:pt x="602" y="456"/>
                  </a:moveTo>
                  <a:cubicBezTo>
                    <a:pt x="608" y="456"/>
                    <a:pt x="612" y="461"/>
                    <a:pt x="612" y="466"/>
                  </a:cubicBezTo>
                  <a:cubicBezTo>
                    <a:pt x="612" y="472"/>
                    <a:pt x="608" y="477"/>
                    <a:pt x="602" y="477"/>
                  </a:cubicBezTo>
                  <a:cubicBezTo>
                    <a:pt x="596" y="477"/>
                    <a:pt x="592" y="472"/>
                    <a:pt x="592" y="466"/>
                  </a:cubicBezTo>
                  <a:cubicBezTo>
                    <a:pt x="592" y="461"/>
                    <a:pt x="596" y="456"/>
                    <a:pt x="602" y="456"/>
                  </a:cubicBezTo>
                  <a:close/>
                  <a:moveTo>
                    <a:pt x="658" y="456"/>
                  </a:moveTo>
                  <a:cubicBezTo>
                    <a:pt x="664" y="456"/>
                    <a:pt x="669" y="461"/>
                    <a:pt x="669" y="466"/>
                  </a:cubicBezTo>
                  <a:cubicBezTo>
                    <a:pt x="669" y="472"/>
                    <a:pt x="664" y="477"/>
                    <a:pt x="658" y="477"/>
                  </a:cubicBezTo>
                  <a:cubicBezTo>
                    <a:pt x="653" y="477"/>
                    <a:pt x="648" y="472"/>
                    <a:pt x="648" y="466"/>
                  </a:cubicBezTo>
                  <a:cubicBezTo>
                    <a:pt x="648" y="461"/>
                    <a:pt x="653" y="456"/>
                    <a:pt x="658" y="456"/>
                  </a:cubicBezTo>
                  <a:close/>
                  <a:moveTo>
                    <a:pt x="38" y="483"/>
                  </a:moveTo>
                  <a:cubicBezTo>
                    <a:pt x="44" y="483"/>
                    <a:pt x="49" y="487"/>
                    <a:pt x="49" y="493"/>
                  </a:cubicBezTo>
                  <a:cubicBezTo>
                    <a:pt x="49" y="499"/>
                    <a:pt x="44" y="503"/>
                    <a:pt x="38" y="503"/>
                  </a:cubicBezTo>
                  <a:cubicBezTo>
                    <a:pt x="33" y="503"/>
                    <a:pt x="28" y="499"/>
                    <a:pt x="28" y="493"/>
                  </a:cubicBezTo>
                  <a:cubicBezTo>
                    <a:pt x="28" y="487"/>
                    <a:pt x="33" y="483"/>
                    <a:pt x="38" y="483"/>
                  </a:cubicBezTo>
                  <a:close/>
                  <a:moveTo>
                    <a:pt x="123" y="483"/>
                  </a:moveTo>
                  <a:cubicBezTo>
                    <a:pt x="128" y="483"/>
                    <a:pt x="133" y="487"/>
                    <a:pt x="133" y="493"/>
                  </a:cubicBezTo>
                  <a:cubicBezTo>
                    <a:pt x="133" y="499"/>
                    <a:pt x="128" y="503"/>
                    <a:pt x="123" y="503"/>
                  </a:cubicBezTo>
                  <a:cubicBezTo>
                    <a:pt x="117" y="503"/>
                    <a:pt x="112" y="499"/>
                    <a:pt x="112" y="493"/>
                  </a:cubicBezTo>
                  <a:cubicBezTo>
                    <a:pt x="112" y="487"/>
                    <a:pt x="117" y="483"/>
                    <a:pt x="123" y="483"/>
                  </a:cubicBezTo>
                  <a:close/>
                  <a:moveTo>
                    <a:pt x="151" y="483"/>
                  </a:moveTo>
                  <a:cubicBezTo>
                    <a:pt x="157" y="483"/>
                    <a:pt x="161" y="487"/>
                    <a:pt x="161" y="493"/>
                  </a:cubicBezTo>
                  <a:cubicBezTo>
                    <a:pt x="161" y="499"/>
                    <a:pt x="157" y="503"/>
                    <a:pt x="151" y="503"/>
                  </a:cubicBezTo>
                  <a:cubicBezTo>
                    <a:pt x="145" y="503"/>
                    <a:pt x="141" y="499"/>
                    <a:pt x="141" y="493"/>
                  </a:cubicBezTo>
                  <a:cubicBezTo>
                    <a:pt x="141" y="487"/>
                    <a:pt x="145" y="483"/>
                    <a:pt x="151" y="483"/>
                  </a:cubicBezTo>
                  <a:close/>
                  <a:moveTo>
                    <a:pt x="179" y="483"/>
                  </a:moveTo>
                  <a:cubicBezTo>
                    <a:pt x="185" y="483"/>
                    <a:pt x="190" y="487"/>
                    <a:pt x="190" y="493"/>
                  </a:cubicBezTo>
                  <a:cubicBezTo>
                    <a:pt x="190" y="499"/>
                    <a:pt x="185" y="503"/>
                    <a:pt x="179" y="503"/>
                  </a:cubicBezTo>
                  <a:cubicBezTo>
                    <a:pt x="173" y="503"/>
                    <a:pt x="169" y="499"/>
                    <a:pt x="169" y="493"/>
                  </a:cubicBezTo>
                  <a:cubicBezTo>
                    <a:pt x="169" y="487"/>
                    <a:pt x="173" y="483"/>
                    <a:pt x="179" y="483"/>
                  </a:cubicBezTo>
                  <a:close/>
                  <a:moveTo>
                    <a:pt x="207" y="483"/>
                  </a:moveTo>
                  <a:cubicBezTo>
                    <a:pt x="213" y="483"/>
                    <a:pt x="218" y="487"/>
                    <a:pt x="218" y="493"/>
                  </a:cubicBezTo>
                  <a:cubicBezTo>
                    <a:pt x="218" y="499"/>
                    <a:pt x="213" y="503"/>
                    <a:pt x="207" y="503"/>
                  </a:cubicBezTo>
                  <a:cubicBezTo>
                    <a:pt x="202" y="503"/>
                    <a:pt x="197" y="499"/>
                    <a:pt x="197" y="493"/>
                  </a:cubicBezTo>
                  <a:cubicBezTo>
                    <a:pt x="197" y="487"/>
                    <a:pt x="202" y="483"/>
                    <a:pt x="207" y="483"/>
                  </a:cubicBezTo>
                  <a:close/>
                  <a:moveTo>
                    <a:pt x="236" y="483"/>
                  </a:moveTo>
                  <a:cubicBezTo>
                    <a:pt x="241" y="483"/>
                    <a:pt x="246" y="487"/>
                    <a:pt x="246" y="493"/>
                  </a:cubicBezTo>
                  <a:cubicBezTo>
                    <a:pt x="246" y="499"/>
                    <a:pt x="241" y="503"/>
                    <a:pt x="236" y="503"/>
                  </a:cubicBezTo>
                  <a:cubicBezTo>
                    <a:pt x="230" y="503"/>
                    <a:pt x="225" y="499"/>
                    <a:pt x="225" y="493"/>
                  </a:cubicBezTo>
                  <a:cubicBezTo>
                    <a:pt x="225" y="487"/>
                    <a:pt x="230" y="483"/>
                    <a:pt x="236" y="483"/>
                  </a:cubicBezTo>
                  <a:close/>
                  <a:moveTo>
                    <a:pt x="264" y="483"/>
                  </a:moveTo>
                  <a:cubicBezTo>
                    <a:pt x="269" y="483"/>
                    <a:pt x="274" y="487"/>
                    <a:pt x="274" y="493"/>
                  </a:cubicBezTo>
                  <a:cubicBezTo>
                    <a:pt x="274" y="499"/>
                    <a:pt x="269" y="503"/>
                    <a:pt x="264" y="503"/>
                  </a:cubicBezTo>
                  <a:cubicBezTo>
                    <a:pt x="258" y="503"/>
                    <a:pt x="253" y="499"/>
                    <a:pt x="253" y="493"/>
                  </a:cubicBezTo>
                  <a:cubicBezTo>
                    <a:pt x="253" y="487"/>
                    <a:pt x="258" y="483"/>
                    <a:pt x="264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2" y="487"/>
                    <a:pt x="302" y="493"/>
                  </a:cubicBezTo>
                  <a:cubicBezTo>
                    <a:pt x="302" y="499"/>
                    <a:pt x="298" y="503"/>
                    <a:pt x="292" y="503"/>
                  </a:cubicBezTo>
                  <a:cubicBezTo>
                    <a:pt x="286" y="503"/>
                    <a:pt x="282" y="499"/>
                    <a:pt x="282" y="493"/>
                  </a:cubicBezTo>
                  <a:cubicBezTo>
                    <a:pt x="282" y="487"/>
                    <a:pt x="286" y="483"/>
                    <a:pt x="292" y="483"/>
                  </a:cubicBezTo>
                  <a:close/>
                  <a:moveTo>
                    <a:pt x="320" y="483"/>
                  </a:moveTo>
                  <a:cubicBezTo>
                    <a:pt x="326" y="483"/>
                    <a:pt x="330" y="487"/>
                    <a:pt x="330" y="493"/>
                  </a:cubicBezTo>
                  <a:cubicBezTo>
                    <a:pt x="330" y="499"/>
                    <a:pt x="326" y="503"/>
                    <a:pt x="320" y="503"/>
                  </a:cubicBezTo>
                  <a:cubicBezTo>
                    <a:pt x="314" y="503"/>
                    <a:pt x="310" y="499"/>
                    <a:pt x="310" y="493"/>
                  </a:cubicBezTo>
                  <a:cubicBezTo>
                    <a:pt x="310" y="487"/>
                    <a:pt x="314" y="483"/>
                    <a:pt x="320" y="483"/>
                  </a:cubicBezTo>
                  <a:close/>
                  <a:moveTo>
                    <a:pt x="348" y="483"/>
                  </a:moveTo>
                  <a:cubicBezTo>
                    <a:pt x="354" y="483"/>
                    <a:pt x="359" y="487"/>
                    <a:pt x="359" y="493"/>
                  </a:cubicBezTo>
                  <a:cubicBezTo>
                    <a:pt x="359" y="499"/>
                    <a:pt x="354" y="503"/>
                    <a:pt x="348" y="503"/>
                  </a:cubicBezTo>
                  <a:cubicBezTo>
                    <a:pt x="343" y="503"/>
                    <a:pt x="338" y="499"/>
                    <a:pt x="338" y="493"/>
                  </a:cubicBezTo>
                  <a:cubicBezTo>
                    <a:pt x="338" y="487"/>
                    <a:pt x="343" y="483"/>
                    <a:pt x="348" y="483"/>
                  </a:cubicBezTo>
                  <a:close/>
                  <a:moveTo>
                    <a:pt x="377" y="483"/>
                  </a:moveTo>
                  <a:cubicBezTo>
                    <a:pt x="382" y="483"/>
                    <a:pt x="387" y="487"/>
                    <a:pt x="387" y="493"/>
                  </a:cubicBezTo>
                  <a:cubicBezTo>
                    <a:pt x="387" y="499"/>
                    <a:pt x="382" y="503"/>
                    <a:pt x="377" y="503"/>
                  </a:cubicBezTo>
                  <a:cubicBezTo>
                    <a:pt x="371" y="503"/>
                    <a:pt x="366" y="499"/>
                    <a:pt x="366" y="493"/>
                  </a:cubicBezTo>
                  <a:cubicBezTo>
                    <a:pt x="366" y="487"/>
                    <a:pt x="371" y="483"/>
                    <a:pt x="377" y="483"/>
                  </a:cubicBezTo>
                  <a:close/>
                  <a:moveTo>
                    <a:pt x="405" y="483"/>
                  </a:moveTo>
                  <a:cubicBezTo>
                    <a:pt x="410" y="483"/>
                    <a:pt x="415" y="487"/>
                    <a:pt x="415" y="493"/>
                  </a:cubicBezTo>
                  <a:cubicBezTo>
                    <a:pt x="415" y="499"/>
                    <a:pt x="410" y="503"/>
                    <a:pt x="405" y="503"/>
                  </a:cubicBezTo>
                  <a:cubicBezTo>
                    <a:pt x="399" y="503"/>
                    <a:pt x="394" y="499"/>
                    <a:pt x="394" y="493"/>
                  </a:cubicBezTo>
                  <a:cubicBezTo>
                    <a:pt x="394" y="487"/>
                    <a:pt x="399" y="483"/>
                    <a:pt x="405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3" y="487"/>
                    <a:pt x="443" y="493"/>
                  </a:cubicBezTo>
                  <a:cubicBezTo>
                    <a:pt x="443" y="499"/>
                    <a:pt x="439" y="503"/>
                    <a:pt x="433" y="503"/>
                  </a:cubicBezTo>
                  <a:cubicBezTo>
                    <a:pt x="427" y="503"/>
                    <a:pt x="423" y="499"/>
                    <a:pt x="423" y="493"/>
                  </a:cubicBezTo>
                  <a:cubicBezTo>
                    <a:pt x="423" y="487"/>
                    <a:pt x="427" y="483"/>
                    <a:pt x="433" y="483"/>
                  </a:cubicBezTo>
                  <a:close/>
                  <a:moveTo>
                    <a:pt x="461" y="483"/>
                  </a:moveTo>
                  <a:cubicBezTo>
                    <a:pt x="467" y="483"/>
                    <a:pt x="471" y="487"/>
                    <a:pt x="471" y="493"/>
                  </a:cubicBezTo>
                  <a:cubicBezTo>
                    <a:pt x="471" y="499"/>
                    <a:pt x="467" y="503"/>
                    <a:pt x="461" y="503"/>
                  </a:cubicBezTo>
                  <a:cubicBezTo>
                    <a:pt x="455" y="503"/>
                    <a:pt x="451" y="499"/>
                    <a:pt x="451" y="493"/>
                  </a:cubicBezTo>
                  <a:cubicBezTo>
                    <a:pt x="451" y="487"/>
                    <a:pt x="455" y="483"/>
                    <a:pt x="461" y="483"/>
                  </a:cubicBezTo>
                  <a:close/>
                  <a:moveTo>
                    <a:pt x="489" y="483"/>
                  </a:moveTo>
                  <a:cubicBezTo>
                    <a:pt x="495" y="483"/>
                    <a:pt x="500" y="487"/>
                    <a:pt x="500" y="493"/>
                  </a:cubicBezTo>
                  <a:cubicBezTo>
                    <a:pt x="500" y="499"/>
                    <a:pt x="495" y="503"/>
                    <a:pt x="489" y="503"/>
                  </a:cubicBezTo>
                  <a:cubicBezTo>
                    <a:pt x="484" y="503"/>
                    <a:pt x="479" y="499"/>
                    <a:pt x="479" y="493"/>
                  </a:cubicBezTo>
                  <a:cubicBezTo>
                    <a:pt x="479" y="487"/>
                    <a:pt x="484" y="483"/>
                    <a:pt x="489" y="483"/>
                  </a:cubicBezTo>
                  <a:close/>
                  <a:moveTo>
                    <a:pt x="517" y="483"/>
                  </a:moveTo>
                  <a:cubicBezTo>
                    <a:pt x="523" y="483"/>
                    <a:pt x="528" y="487"/>
                    <a:pt x="528" y="493"/>
                  </a:cubicBezTo>
                  <a:cubicBezTo>
                    <a:pt x="528" y="499"/>
                    <a:pt x="523" y="503"/>
                    <a:pt x="517" y="503"/>
                  </a:cubicBezTo>
                  <a:cubicBezTo>
                    <a:pt x="512" y="503"/>
                    <a:pt x="507" y="499"/>
                    <a:pt x="507" y="493"/>
                  </a:cubicBezTo>
                  <a:cubicBezTo>
                    <a:pt x="507" y="487"/>
                    <a:pt x="512" y="483"/>
                    <a:pt x="517" y="483"/>
                  </a:cubicBezTo>
                  <a:close/>
                  <a:moveTo>
                    <a:pt x="546" y="483"/>
                  </a:moveTo>
                  <a:cubicBezTo>
                    <a:pt x="551" y="483"/>
                    <a:pt x="556" y="487"/>
                    <a:pt x="556" y="493"/>
                  </a:cubicBezTo>
                  <a:cubicBezTo>
                    <a:pt x="556" y="499"/>
                    <a:pt x="551" y="503"/>
                    <a:pt x="546" y="503"/>
                  </a:cubicBezTo>
                  <a:cubicBezTo>
                    <a:pt x="540" y="503"/>
                    <a:pt x="535" y="499"/>
                    <a:pt x="535" y="493"/>
                  </a:cubicBezTo>
                  <a:cubicBezTo>
                    <a:pt x="535" y="487"/>
                    <a:pt x="540" y="483"/>
                    <a:pt x="546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4" y="487"/>
                    <a:pt x="584" y="493"/>
                  </a:cubicBezTo>
                  <a:cubicBezTo>
                    <a:pt x="584" y="499"/>
                    <a:pt x="580" y="503"/>
                    <a:pt x="574" y="503"/>
                  </a:cubicBezTo>
                  <a:cubicBezTo>
                    <a:pt x="568" y="503"/>
                    <a:pt x="564" y="499"/>
                    <a:pt x="564" y="493"/>
                  </a:cubicBezTo>
                  <a:cubicBezTo>
                    <a:pt x="564" y="487"/>
                    <a:pt x="568" y="483"/>
                    <a:pt x="574" y="483"/>
                  </a:cubicBezTo>
                  <a:close/>
                  <a:moveTo>
                    <a:pt x="630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0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0" y="483"/>
                  </a:cubicBezTo>
                  <a:close/>
                  <a:moveTo>
                    <a:pt x="658" y="483"/>
                  </a:moveTo>
                  <a:cubicBezTo>
                    <a:pt x="664" y="483"/>
                    <a:pt x="669" y="487"/>
                    <a:pt x="669" y="493"/>
                  </a:cubicBezTo>
                  <a:cubicBezTo>
                    <a:pt x="669" y="499"/>
                    <a:pt x="664" y="503"/>
                    <a:pt x="658" y="503"/>
                  </a:cubicBezTo>
                  <a:cubicBezTo>
                    <a:pt x="653" y="503"/>
                    <a:pt x="648" y="499"/>
                    <a:pt x="648" y="493"/>
                  </a:cubicBezTo>
                  <a:cubicBezTo>
                    <a:pt x="648" y="487"/>
                    <a:pt x="653" y="483"/>
                    <a:pt x="658" y="483"/>
                  </a:cubicBezTo>
                  <a:close/>
                  <a:moveTo>
                    <a:pt x="38" y="510"/>
                  </a:moveTo>
                  <a:cubicBezTo>
                    <a:pt x="44" y="510"/>
                    <a:pt x="49" y="514"/>
                    <a:pt x="49" y="520"/>
                  </a:cubicBezTo>
                  <a:cubicBezTo>
                    <a:pt x="49" y="526"/>
                    <a:pt x="44" y="530"/>
                    <a:pt x="38" y="530"/>
                  </a:cubicBezTo>
                  <a:cubicBezTo>
                    <a:pt x="33" y="530"/>
                    <a:pt x="28" y="526"/>
                    <a:pt x="28" y="520"/>
                  </a:cubicBezTo>
                  <a:cubicBezTo>
                    <a:pt x="28" y="514"/>
                    <a:pt x="33" y="510"/>
                    <a:pt x="38" y="510"/>
                  </a:cubicBezTo>
                  <a:close/>
                  <a:moveTo>
                    <a:pt x="123" y="510"/>
                  </a:moveTo>
                  <a:cubicBezTo>
                    <a:pt x="128" y="510"/>
                    <a:pt x="133" y="514"/>
                    <a:pt x="133" y="520"/>
                  </a:cubicBezTo>
                  <a:cubicBezTo>
                    <a:pt x="133" y="526"/>
                    <a:pt x="128" y="530"/>
                    <a:pt x="123" y="530"/>
                  </a:cubicBezTo>
                  <a:cubicBezTo>
                    <a:pt x="117" y="530"/>
                    <a:pt x="112" y="526"/>
                    <a:pt x="112" y="520"/>
                  </a:cubicBezTo>
                  <a:cubicBezTo>
                    <a:pt x="112" y="514"/>
                    <a:pt x="117" y="510"/>
                    <a:pt x="123" y="510"/>
                  </a:cubicBezTo>
                  <a:close/>
                  <a:moveTo>
                    <a:pt x="151" y="510"/>
                  </a:moveTo>
                  <a:cubicBezTo>
                    <a:pt x="157" y="510"/>
                    <a:pt x="161" y="514"/>
                    <a:pt x="161" y="520"/>
                  </a:cubicBezTo>
                  <a:cubicBezTo>
                    <a:pt x="161" y="526"/>
                    <a:pt x="157" y="530"/>
                    <a:pt x="151" y="530"/>
                  </a:cubicBezTo>
                  <a:cubicBezTo>
                    <a:pt x="145" y="530"/>
                    <a:pt x="141" y="526"/>
                    <a:pt x="141" y="520"/>
                  </a:cubicBezTo>
                  <a:cubicBezTo>
                    <a:pt x="141" y="514"/>
                    <a:pt x="145" y="510"/>
                    <a:pt x="151" y="510"/>
                  </a:cubicBezTo>
                  <a:close/>
                  <a:moveTo>
                    <a:pt x="179" y="510"/>
                  </a:moveTo>
                  <a:cubicBezTo>
                    <a:pt x="185" y="510"/>
                    <a:pt x="190" y="514"/>
                    <a:pt x="190" y="520"/>
                  </a:cubicBezTo>
                  <a:cubicBezTo>
                    <a:pt x="190" y="526"/>
                    <a:pt x="185" y="530"/>
                    <a:pt x="179" y="530"/>
                  </a:cubicBezTo>
                  <a:cubicBezTo>
                    <a:pt x="173" y="530"/>
                    <a:pt x="169" y="526"/>
                    <a:pt x="169" y="520"/>
                  </a:cubicBezTo>
                  <a:cubicBezTo>
                    <a:pt x="169" y="514"/>
                    <a:pt x="173" y="510"/>
                    <a:pt x="179" y="510"/>
                  </a:cubicBezTo>
                  <a:close/>
                  <a:moveTo>
                    <a:pt x="207" y="510"/>
                  </a:moveTo>
                  <a:cubicBezTo>
                    <a:pt x="213" y="510"/>
                    <a:pt x="218" y="514"/>
                    <a:pt x="218" y="520"/>
                  </a:cubicBezTo>
                  <a:cubicBezTo>
                    <a:pt x="218" y="526"/>
                    <a:pt x="213" y="530"/>
                    <a:pt x="207" y="530"/>
                  </a:cubicBezTo>
                  <a:cubicBezTo>
                    <a:pt x="202" y="530"/>
                    <a:pt x="197" y="526"/>
                    <a:pt x="197" y="520"/>
                  </a:cubicBezTo>
                  <a:cubicBezTo>
                    <a:pt x="197" y="514"/>
                    <a:pt x="202" y="510"/>
                    <a:pt x="207" y="510"/>
                  </a:cubicBezTo>
                  <a:close/>
                  <a:moveTo>
                    <a:pt x="236" y="510"/>
                  </a:moveTo>
                  <a:cubicBezTo>
                    <a:pt x="241" y="510"/>
                    <a:pt x="246" y="514"/>
                    <a:pt x="246" y="520"/>
                  </a:cubicBezTo>
                  <a:cubicBezTo>
                    <a:pt x="246" y="526"/>
                    <a:pt x="241" y="530"/>
                    <a:pt x="236" y="530"/>
                  </a:cubicBezTo>
                  <a:cubicBezTo>
                    <a:pt x="230" y="530"/>
                    <a:pt x="225" y="526"/>
                    <a:pt x="225" y="520"/>
                  </a:cubicBezTo>
                  <a:cubicBezTo>
                    <a:pt x="225" y="514"/>
                    <a:pt x="230" y="510"/>
                    <a:pt x="236" y="510"/>
                  </a:cubicBezTo>
                  <a:close/>
                  <a:moveTo>
                    <a:pt x="264" y="510"/>
                  </a:moveTo>
                  <a:cubicBezTo>
                    <a:pt x="269" y="510"/>
                    <a:pt x="274" y="514"/>
                    <a:pt x="274" y="520"/>
                  </a:cubicBezTo>
                  <a:cubicBezTo>
                    <a:pt x="274" y="526"/>
                    <a:pt x="269" y="530"/>
                    <a:pt x="264" y="530"/>
                  </a:cubicBezTo>
                  <a:cubicBezTo>
                    <a:pt x="258" y="530"/>
                    <a:pt x="253" y="526"/>
                    <a:pt x="253" y="520"/>
                  </a:cubicBezTo>
                  <a:cubicBezTo>
                    <a:pt x="253" y="514"/>
                    <a:pt x="258" y="510"/>
                    <a:pt x="264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2" y="514"/>
                    <a:pt x="302" y="520"/>
                  </a:cubicBezTo>
                  <a:cubicBezTo>
                    <a:pt x="302" y="526"/>
                    <a:pt x="298" y="530"/>
                    <a:pt x="292" y="530"/>
                  </a:cubicBezTo>
                  <a:cubicBezTo>
                    <a:pt x="286" y="530"/>
                    <a:pt x="282" y="526"/>
                    <a:pt x="282" y="520"/>
                  </a:cubicBezTo>
                  <a:cubicBezTo>
                    <a:pt x="282" y="514"/>
                    <a:pt x="286" y="510"/>
                    <a:pt x="292" y="510"/>
                  </a:cubicBezTo>
                  <a:close/>
                  <a:moveTo>
                    <a:pt x="320" y="510"/>
                  </a:moveTo>
                  <a:cubicBezTo>
                    <a:pt x="326" y="510"/>
                    <a:pt x="330" y="514"/>
                    <a:pt x="330" y="520"/>
                  </a:cubicBezTo>
                  <a:cubicBezTo>
                    <a:pt x="330" y="526"/>
                    <a:pt x="326" y="530"/>
                    <a:pt x="320" y="530"/>
                  </a:cubicBezTo>
                  <a:cubicBezTo>
                    <a:pt x="314" y="530"/>
                    <a:pt x="310" y="526"/>
                    <a:pt x="310" y="520"/>
                  </a:cubicBezTo>
                  <a:cubicBezTo>
                    <a:pt x="310" y="514"/>
                    <a:pt x="314" y="510"/>
                    <a:pt x="320" y="510"/>
                  </a:cubicBezTo>
                  <a:close/>
                  <a:moveTo>
                    <a:pt x="348" y="510"/>
                  </a:moveTo>
                  <a:cubicBezTo>
                    <a:pt x="354" y="510"/>
                    <a:pt x="359" y="514"/>
                    <a:pt x="359" y="520"/>
                  </a:cubicBezTo>
                  <a:cubicBezTo>
                    <a:pt x="359" y="526"/>
                    <a:pt x="354" y="530"/>
                    <a:pt x="348" y="530"/>
                  </a:cubicBezTo>
                  <a:cubicBezTo>
                    <a:pt x="343" y="530"/>
                    <a:pt x="338" y="526"/>
                    <a:pt x="338" y="520"/>
                  </a:cubicBezTo>
                  <a:cubicBezTo>
                    <a:pt x="338" y="514"/>
                    <a:pt x="343" y="510"/>
                    <a:pt x="348" y="510"/>
                  </a:cubicBezTo>
                  <a:close/>
                  <a:moveTo>
                    <a:pt x="377" y="510"/>
                  </a:moveTo>
                  <a:cubicBezTo>
                    <a:pt x="382" y="510"/>
                    <a:pt x="387" y="514"/>
                    <a:pt x="387" y="520"/>
                  </a:cubicBezTo>
                  <a:cubicBezTo>
                    <a:pt x="387" y="526"/>
                    <a:pt x="382" y="530"/>
                    <a:pt x="377" y="530"/>
                  </a:cubicBezTo>
                  <a:cubicBezTo>
                    <a:pt x="371" y="530"/>
                    <a:pt x="366" y="526"/>
                    <a:pt x="366" y="520"/>
                  </a:cubicBezTo>
                  <a:cubicBezTo>
                    <a:pt x="366" y="514"/>
                    <a:pt x="371" y="510"/>
                    <a:pt x="377" y="510"/>
                  </a:cubicBezTo>
                  <a:close/>
                  <a:moveTo>
                    <a:pt x="405" y="510"/>
                  </a:moveTo>
                  <a:cubicBezTo>
                    <a:pt x="410" y="510"/>
                    <a:pt x="415" y="514"/>
                    <a:pt x="415" y="520"/>
                  </a:cubicBezTo>
                  <a:cubicBezTo>
                    <a:pt x="415" y="526"/>
                    <a:pt x="410" y="530"/>
                    <a:pt x="405" y="530"/>
                  </a:cubicBezTo>
                  <a:cubicBezTo>
                    <a:pt x="399" y="530"/>
                    <a:pt x="394" y="526"/>
                    <a:pt x="394" y="520"/>
                  </a:cubicBezTo>
                  <a:cubicBezTo>
                    <a:pt x="394" y="514"/>
                    <a:pt x="399" y="510"/>
                    <a:pt x="405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3" y="514"/>
                    <a:pt x="443" y="520"/>
                  </a:cubicBezTo>
                  <a:cubicBezTo>
                    <a:pt x="443" y="526"/>
                    <a:pt x="439" y="530"/>
                    <a:pt x="433" y="530"/>
                  </a:cubicBezTo>
                  <a:cubicBezTo>
                    <a:pt x="427" y="530"/>
                    <a:pt x="423" y="526"/>
                    <a:pt x="423" y="520"/>
                  </a:cubicBezTo>
                  <a:cubicBezTo>
                    <a:pt x="423" y="514"/>
                    <a:pt x="427" y="510"/>
                    <a:pt x="433" y="510"/>
                  </a:cubicBezTo>
                  <a:close/>
                  <a:moveTo>
                    <a:pt x="461" y="510"/>
                  </a:moveTo>
                  <a:cubicBezTo>
                    <a:pt x="467" y="510"/>
                    <a:pt x="471" y="514"/>
                    <a:pt x="471" y="520"/>
                  </a:cubicBezTo>
                  <a:cubicBezTo>
                    <a:pt x="471" y="526"/>
                    <a:pt x="467" y="530"/>
                    <a:pt x="461" y="530"/>
                  </a:cubicBezTo>
                  <a:cubicBezTo>
                    <a:pt x="455" y="530"/>
                    <a:pt x="451" y="526"/>
                    <a:pt x="451" y="520"/>
                  </a:cubicBezTo>
                  <a:cubicBezTo>
                    <a:pt x="451" y="514"/>
                    <a:pt x="455" y="510"/>
                    <a:pt x="461" y="510"/>
                  </a:cubicBezTo>
                  <a:close/>
                  <a:moveTo>
                    <a:pt x="489" y="510"/>
                  </a:moveTo>
                  <a:cubicBezTo>
                    <a:pt x="495" y="510"/>
                    <a:pt x="500" y="514"/>
                    <a:pt x="500" y="520"/>
                  </a:cubicBezTo>
                  <a:cubicBezTo>
                    <a:pt x="500" y="526"/>
                    <a:pt x="495" y="530"/>
                    <a:pt x="489" y="530"/>
                  </a:cubicBezTo>
                  <a:cubicBezTo>
                    <a:pt x="484" y="530"/>
                    <a:pt x="479" y="526"/>
                    <a:pt x="479" y="520"/>
                  </a:cubicBezTo>
                  <a:cubicBezTo>
                    <a:pt x="479" y="514"/>
                    <a:pt x="484" y="510"/>
                    <a:pt x="489" y="510"/>
                  </a:cubicBezTo>
                  <a:close/>
                  <a:moveTo>
                    <a:pt x="517" y="510"/>
                  </a:moveTo>
                  <a:cubicBezTo>
                    <a:pt x="523" y="510"/>
                    <a:pt x="528" y="514"/>
                    <a:pt x="528" y="520"/>
                  </a:cubicBezTo>
                  <a:cubicBezTo>
                    <a:pt x="528" y="526"/>
                    <a:pt x="523" y="530"/>
                    <a:pt x="517" y="530"/>
                  </a:cubicBezTo>
                  <a:cubicBezTo>
                    <a:pt x="512" y="530"/>
                    <a:pt x="507" y="526"/>
                    <a:pt x="507" y="520"/>
                  </a:cubicBezTo>
                  <a:cubicBezTo>
                    <a:pt x="507" y="514"/>
                    <a:pt x="512" y="510"/>
                    <a:pt x="517" y="510"/>
                  </a:cubicBezTo>
                  <a:close/>
                  <a:moveTo>
                    <a:pt x="546" y="510"/>
                  </a:moveTo>
                  <a:cubicBezTo>
                    <a:pt x="551" y="510"/>
                    <a:pt x="556" y="514"/>
                    <a:pt x="556" y="520"/>
                  </a:cubicBezTo>
                  <a:cubicBezTo>
                    <a:pt x="556" y="526"/>
                    <a:pt x="551" y="530"/>
                    <a:pt x="546" y="530"/>
                  </a:cubicBezTo>
                  <a:cubicBezTo>
                    <a:pt x="540" y="530"/>
                    <a:pt x="535" y="526"/>
                    <a:pt x="535" y="520"/>
                  </a:cubicBezTo>
                  <a:cubicBezTo>
                    <a:pt x="535" y="514"/>
                    <a:pt x="540" y="510"/>
                    <a:pt x="546" y="510"/>
                  </a:cubicBezTo>
                  <a:close/>
                  <a:moveTo>
                    <a:pt x="630" y="510"/>
                  </a:moveTo>
                  <a:cubicBezTo>
                    <a:pt x="636" y="510"/>
                    <a:pt x="641" y="514"/>
                    <a:pt x="641" y="520"/>
                  </a:cubicBezTo>
                  <a:cubicBezTo>
                    <a:pt x="641" y="526"/>
                    <a:pt x="636" y="530"/>
                    <a:pt x="630" y="530"/>
                  </a:cubicBezTo>
                  <a:cubicBezTo>
                    <a:pt x="625" y="530"/>
                    <a:pt x="620" y="526"/>
                    <a:pt x="620" y="520"/>
                  </a:cubicBezTo>
                  <a:cubicBezTo>
                    <a:pt x="620" y="514"/>
                    <a:pt x="625" y="510"/>
                    <a:pt x="630" y="510"/>
                  </a:cubicBezTo>
                  <a:close/>
                  <a:moveTo>
                    <a:pt x="38" y="536"/>
                  </a:moveTo>
                  <a:cubicBezTo>
                    <a:pt x="44" y="536"/>
                    <a:pt x="49" y="541"/>
                    <a:pt x="49" y="547"/>
                  </a:cubicBezTo>
                  <a:cubicBezTo>
                    <a:pt x="49" y="552"/>
                    <a:pt x="44" y="557"/>
                    <a:pt x="38" y="557"/>
                  </a:cubicBezTo>
                  <a:cubicBezTo>
                    <a:pt x="33" y="557"/>
                    <a:pt x="28" y="552"/>
                    <a:pt x="28" y="547"/>
                  </a:cubicBezTo>
                  <a:cubicBezTo>
                    <a:pt x="28" y="541"/>
                    <a:pt x="33" y="536"/>
                    <a:pt x="38" y="536"/>
                  </a:cubicBezTo>
                  <a:close/>
                  <a:moveTo>
                    <a:pt x="123" y="536"/>
                  </a:moveTo>
                  <a:cubicBezTo>
                    <a:pt x="128" y="536"/>
                    <a:pt x="133" y="541"/>
                    <a:pt x="133" y="547"/>
                  </a:cubicBezTo>
                  <a:cubicBezTo>
                    <a:pt x="133" y="552"/>
                    <a:pt x="128" y="557"/>
                    <a:pt x="123" y="557"/>
                  </a:cubicBezTo>
                  <a:cubicBezTo>
                    <a:pt x="117" y="557"/>
                    <a:pt x="112" y="552"/>
                    <a:pt x="112" y="547"/>
                  </a:cubicBezTo>
                  <a:cubicBezTo>
                    <a:pt x="112" y="541"/>
                    <a:pt x="117" y="536"/>
                    <a:pt x="123" y="536"/>
                  </a:cubicBezTo>
                  <a:close/>
                  <a:moveTo>
                    <a:pt x="151" y="536"/>
                  </a:moveTo>
                  <a:cubicBezTo>
                    <a:pt x="157" y="536"/>
                    <a:pt x="161" y="541"/>
                    <a:pt x="161" y="547"/>
                  </a:cubicBezTo>
                  <a:cubicBezTo>
                    <a:pt x="161" y="552"/>
                    <a:pt x="157" y="557"/>
                    <a:pt x="151" y="557"/>
                  </a:cubicBezTo>
                  <a:cubicBezTo>
                    <a:pt x="145" y="557"/>
                    <a:pt x="141" y="552"/>
                    <a:pt x="141" y="547"/>
                  </a:cubicBezTo>
                  <a:cubicBezTo>
                    <a:pt x="141" y="541"/>
                    <a:pt x="145" y="536"/>
                    <a:pt x="151" y="536"/>
                  </a:cubicBezTo>
                  <a:close/>
                  <a:moveTo>
                    <a:pt x="179" y="536"/>
                  </a:moveTo>
                  <a:cubicBezTo>
                    <a:pt x="185" y="536"/>
                    <a:pt x="190" y="541"/>
                    <a:pt x="190" y="547"/>
                  </a:cubicBezTo>
                  <a:cubicBezTo>
                    <a:pt x="190" y="552"/>
                    <a:pt x="185" y="557"/>
                    <a:pt x="179" y="557"/>
                  </a:cubicBezTo>
                  <a:cubicBezTo>
                    <a:pt x="173" y="557"/>
                    <a:pt x="169" y="552"/>
                    <a:pt x="169" y="547"/>
                  </a:cubicBezTo>
                  <a:cubicBezTo>
                    <a:pt x="169" y="541"/>
                    <a:pt x="173" y="536"/>
                    <a:pt x="179" y="536"/>
                  </a:cubicBezTo>
                  <a:close/>
                  <a:moveTo>
                    <a:pt x="207" y="536"/>
                  </a:moveTo>
                  <a:cubicBezTo>
                    <a:pt x="213" y="536"/>
                    <a:pt x="218" y="541"/>
                    <a:pt x="218" y="547"/>
                  </a:cubicBezTo>
                  <a:cubicBezTo>
                    <a:pt x="218" y="552"/>
                    <a:pt x="213" y="557"/>
                    <a:pt x="207" y="557"/>
                  </a:cubicBezTo>
                  <a:cubicBezTo>
                    <a:pt x="202" y="557"/>
                    <a:pt x="197" y="552"/>
                    <a:pt x="197" y="547"/>
                  </a:cubicBezTo>
                  <a:cubicBezTo>
                    <a:pt x="197" y="541"/>
                    <a:pt x="202" y="536"/>
                    <a:pt x="207" y="536"/>
                  </a:cubicBezTo>
                  <a:close/>
                  <a:moveTo>
                    <a:pt x="236" y="536"/>
                  </a:moveTo>
                  <a:cubicBezTo>
                    <a:pt x="241" y="536"/>
                    <a:pt x="246" y="541"/>
                    <a:pt x="246" y="547"/>
                  </a:cubicBezTo>
                  <a:cubicBezTo>
                    <a:pt x="246" y="552"/>
                    <a:pt x="241" y="557"/>
                    <a:pt x="236" y="557"/>
                  </a:cubicBezTo>
                  <a:cubicBezTo>
                    <a:pt x="230" y="557"/>
                    <a:pt x="225" y="552"/>
                    <a:pt x="225" y="547"/>
                  </a:cubicBezTo>
                  <a:cubicBezTo>
                    <a:pt x="225" y="541"/>
                    <a:pt x="230" y="536"/>
                    <a:pt x="236" y="536"/>
                  </a:cubicBezTo>
                  <a:close/>
                  <a:moveTo>
                    <a:pt x="264" y="536"/>
                  </a:moveTo>
                  <a:cubicBezTo>
                    <a:pt x="269" y="536"/>
                    <a:pt x="274" y="541"/>
                    <a:pt x="274" y="547"/>
                  </a:cubicBezTo>
                  <a:cubicBezTo>
                    <a:pt x="274" y="552"/>
                    <a:pt x="269" y="557"/>
                    <a:pt x="264" y="557"/>
                  </a:cubicBezTo>
                  <a:cubicBezTo>
                    <a:pt x="258" y="557"/>
                    <a:pt x="253" y="552"/>
                    <a:pt x="253" y="547"/>
                  </a:cubicBezTo>
                  <a:cubicBezTo>
                    <a:pt x="253" y="541"/>
                    <a:pt x="258" y="536"/>
                    <a:pt x="264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2" y="541"/>
                    <a:pt x="302" y="547"/>
                  </a:cubicBezTo>
                  <a:cubicBezTo>
                    <a:pt x="302" y="552"/>
                    <a:pt x="298" y="557"/>
                    <a:pt x="292" y="557"/>
                  </a:cubicBezTo>
                  <a:cubicBezTo>
                    <a:pt x="286" y="557"/>
                    <a:pt x="282" y="552"/>
                    <a:pt x="282" y="547"/>
                  </a:cubicBezTo>
                  <a:cubicBezTo>
                    <a:pt x="282" y="541"/>
                    <a:pt x="286" y="536"/>
                    <a:pt x="292" y="536"/>
                  </a:cubicBezTo>
                  <a:close/>
                  <a:moveTo>
                    <a:pt x="320" y="536"/>
                  </a:moveTo>
                  <a:cubicBezTo>
                    <a:pt x="326" y="536"/>
                    <a:pt x="330" y="541"/>
                    <a:pt x="330" y="547"/>
                  </a:cubicBezTo>
                  <a:cubicBezTo>
                    <a:pt x="330" y="552"/>
                    <a:pt x="326" y="557"/>
                    <a:pt x="320" y="557"/>
                  </a:cubicBezTo>
                  <a:cubicBezTo>
                    <a:pt x="314" y="557"/>
                    <a:pt x="310" y="552"/>
                    <a:pt x="310" y="547"/>
                  </a:cubicBezTo>
                  <a:cubicBezTo>
                    <a:pt x="310" y="541"/>
                    <a:pt x="314" y="536"/>
                    <a:pt x="320" y="536"/>
                  </a:cubicBezTo>
                  <a:close/>
                  <a:moveTo>
                    <a:pt x="348" y="536"/>
                  </a:moveTo>
                  <a:cubicBezTo>
                    <a:pt x="354" y="536"/>
                    <a:pt x="359" y="541"/>
                    <a:pt x="359" y="547"/>
                  </a:cubicBezTo>
                  <a:cubicBezTo>
                    <a:pt x="359" y="552"/>
                    <a:pt x="354" y="557"/>
                    <a:pt x="348" y="557"/>
                  </a:cubicBezTo>
                  <a:cubicBezTo>
                    <a:pt x="343" y="557"/>
                    <a:pt x="338" y="552"/>
                    <a:pt x="338" y="547"/>
                  </a:cubicBezTo>
                  <a:cubicBezTo>
                    <a:pt x="338" y="541"/>
                    <a:pt x="343" y="536"/>
                    <a:pt x="348" y="536"/>
                  </a:cubicBezTo>
                  <a:close/>
                  <a:moveTo>
                    <a:pt x="377" y="536"/>
                  </a:moveTo>
                  <a:cubicBezTo>
                    <a:pt x="382" y="536"/>
                    <a:pt x="387" y="541"/>
                    <a:pt x="387" y="547"/>
                  </a:cubicBezTo>
                  <a:cubicBezTo>
                    <a:pt x="387" y="552"/>
                    <a:pt x="382" y="557"/>
                    <a:pt x="377" y="557"/>
                  </a:cubicBezTo>
                  <a:cubicBezTo>
                    <a:pt x="371" y="557"/>
                    <a:pt x="366" y="552"/>
                    <a:pt x="366" y="547"/>
                  </a:cubicBezTo>
                  <a:cubicBezTo>
                    <a:pt x="366" y="541"/>
                    <a:pt x="371" y="536"/>
                    <a:pt x="377" y="536"/>
                  </a:cubicBezTo>
                  <a:close/>
                  <a:moveTo>
                    <a:pt x="405" y="536"/>
                  </a:moveTo>
                  <a:cubicBezTo>
                    <a:pt x="410" y="536"/>
                    <a:pt x="415" y="541"/>
                    <a:pt x="415" y="547"/>
                  </a:cubicBezTo>
                  <a:cubicBezTo>
                    <a:pt x="415" y="552"/>
                    <a:pt x="410" y="557"/>
                    <a:pt x="405" y="557"/>
                  </a:cubicBezTo>
                  <a:cubicBezTo>
                    <a:pt x="399" y="557"/>
                    <a:pt x="394" y="552"/>
                    <a:pt x="394" y="547"/>
                  </a:cubicBezTo>
                  <a:cubicBezTo>
                    <a:pt x="394" y="541"/>
                    <a:pt x="399" y="536"/>
                    <a:pt x="405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3" y="541"/>
                    <a:pt x="443" y="547"/>
                  </a:cubicBezTo>
                  <a:cubicBezTo>
                    <a:pt x="443" y="552"/>
                    <a:pt x="439" y="557"/>
                    <a:pt x="433" y="557"/>
                  </a:cubicBezTo>
                  <a:cubicBezTo>
                    <a:pt x="427" y="557"/>
                    <a:pt x="423" y="552"/>
                    <a:pt x="423" y="547"/>
                  </a:cubicBezTo>
                  <a:cubicBezTo>
                    <a:pt x="423" y="541"/>
                    <a:pt x="427" y="536"/>
                    <a:pt x="433" y="536"/>
                  </a:cubicBezTo>
                  <a:close/>
                  <a:moveTo>
                    <a:pt x="461" y="536"/>
                  </a:moveTo>
                  <a:cubicBezTo>
                    <a:pt x="467" y="536"/>
                    <a:pt x="471" y="541"/>
                    <a:pt x="471" y="547"/>
                  </a:cubicBezTo>
                  <a:cubicBezTo>
                    <a:pt x="471" y="552"/>
                    <a:pt x="467" y="557"/>
                    <a:pt x="461" y="557"/>
                  </a:cubicBezTo>
                  <a:cubicBezTo>
                    <a:pt x="455" y="557"/>
                    <a:pt x="451" y="552"/>
                    <a:pt x="451" y="547"/>
                  </a:cubicBezTo>
                  <a:cubicBezTo>
                    <a:pt x="451" y="541"/>
                    <a:pt x="455" y="536"/>
                    <a:pt x="461" y="536"/>
                  </a:cubicBezTo>
                  <a:close/>
                  <a:moveTo>
                    <a:pt x="489" y="536"/>
                  </a:moveTo>
                  <a:cubicBezTo>
                    <a:pt x="495" y="536"/>
                    <a:pt x="500" y="541"/>
                    <a:pt x="500" y="547"/>
                  </a:cubicBezTo>
                  <a:cubicBezTo>
                    <a:pt x="500" y="552"/>
                    <a:pt x="495" y="557"/>
                    <a:pt x="489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89" y="536"/>
                  </a:cubicBezTo>
                  <a:close/>
                  <a:moveTo>
                    <a:pt x="517" y="536"/>
                  </a:moveTo>
                  <a:cubicBezTo>
                    <a:pt x="523" y="536"/>
                    <a:pt x="528" y="541"/>
                    <a:pt x="528" y="547"/>
                  </a:cubicBezTo>
                  <a:cubicBezTo>
                    <a:pt x="528" y="552"/>
                    <a:pt x="523" y="557"/>
                    <a:pt x="517" y="557"/>
                  </a:cubicBezTo>
                  <a:cubicBezTo>
                    <a:pt x="512" y="557"/>
                    <a:pt x="507" y="552"/>
                    <a:pt x="507" y="547"/>
                  </a:cubicBezTo>
                  <a:cubicBezTo>
                    <a:pt x="507" y="541"/>
                    <a:pt x="512" y="536"/>
                    <a:pt x="517" y="536"/>
                  </a:cubicBezTo>
                  <a:close/>
                  <a:moveTo>
                    <a:pt x="546" y="536"/>
                  </a:moveTo>
                  <a:cubicBezTo>
                    <a:pt x="551" y="536"/>
                    <a:pt x="556" y="541"/>
                    <a:pt x="556" y="547"/>
                  </a:cubicBezTo>
                  <a:cubicBezTo>
                    <a:pt x="556" y="552"/>
                    <a:pt x="551" y="557"/>
                    <a:pt x="546" y="557"/>
                  </a:cubicBezTo>
                  <a:cubicBezTo>
                    <a:pt x="540" y="557"/>
                    <a:pt x="535" y="552"/>
                    <a:pt x="535" y="547"/>
                  </a:cubicBezTo>
                  <a:cubicBezTo>
                    <a:pt x="535" y="541"/>
                    <a:pt x="540" y="536"/>
                    <a:pt x="546" y="536"/>
                  </a:cubicBezTo>
                  <a:close/>
                  <a:moveTo>
                    <a:pt x="602" y="536"/>
                  </a:moveTo>
                  <a:cubicBezTo>
                    <a:pt x="608" y="536"/>
                    <a:pt x="612" y="541"/>
                    <a:pt x="612" y="547"/>
                  </a:cubicBezTo>
                  <a:cubicBezTo>
                    <a:pt x="612" y="552"/>
                    <a:pt x="608" y="557"/>
                    <a:pt x="602" y="557"/>
                  </a:cubicBezTo>
                  <a:cubicBezTo>
                    <a:pt x="596" y="557"/>
                    <a:pt x="592" y="552"/>
                    <a:pt x="592" y="547"/>
                  </a:cubicBezTo>
                  <a:cubicBezTo>
                    <a:pt x="592" y="541"/>
                    <a:pt x="596" y="536"/>
                    <a:pt x="602" y="536"/>
                  </a:cubicBezTo>
                  <a:close/>
                  <a:moveTo>
                    <a:pt x="630" y="536"/>
                  </a:moveTo>
                  <a:cubicBezTo>
                    <a:pt x="636" y="536"/>
                    <a:pt x="641" y="541"/>
                    <a:pt x="641" y="547"/>
                  </a:cubicBezTo>
                  <a:cubicBezTo>
                    <a:pt x="641" y="552"/>
                    <a:pt x="636" y="557"/>
                    <a:pt x="630" y="557"/>
                  </a:cubicBezTo>
                  <a:cubicBezTo>
                    <a:pt x="625" y="557"/>
                    <a:pt x="620" y="552"/>
                    <a:pt x="620" y="547"/>
                  </a:cubicBezTo>
                  <a:cubicBezTo>
                    <a:pt x="620" y="541"/>
                    <a:pt x="625" y="536"/>
                    <a:pt x="630" y="536"/>
                  </a:cubicBezTo>
                  <a:close/>
                  <a:moveTo>
                    <a:pt x="38" y="563"/>
                  </a:moveTo>
                  <a:cubicBezTo>
                    <a:pt x="44" y="563"/>
                    <a:pt x="49" y="568"/>
                    <a:pt x="49" y="574"/>
                  </a:cubicBezTo>
                  <a:cubicBezTo>
                    <a:pt x="49" y="579"/>
                    <a:pt x="44" y="584"/>
                    <a:pt x="38" y="584"/>
                  </a:cubicBezTo>
                  <a:cubicBezTo>
                    <a:pt x="33" y="584"/>
                    <a:pt x="28" y="579"/>
                    <a:pt x="28" y="574"/>
                  </a:cubicBezTo>
                  <a:cubicBezTo>
                    <a:pt x="28" y="568"/>
                    <a:pt x="33" y="563"/>
                    <a:pt x="38" y="563"/>
                  </a:cubicBezTo>
                  <a:close/>
                  <a:moveTo>
                    <a:pt x="66" y="563"/>
                  </a:moveTo>
                  <a:cubicBezTo>
                    <a:pt x="72" y="563"/>
                    <a:pt x="77" y="568"/>
                    <a:pt x="77" y="574"/>
                  </a:cubicBezTo>
                  <a:cubicBezTo>
                    <a:pt x="77" y="579"/>
                    <a:pt x="72" y="584"/>
                    <a:pt x="66" y="584"/>
                  </a:cubicBezTo>
                  <a:cubicBezTo>
                    <a:pt x="61" y="584"/>
                    <a:pt x="56" y="579"/>
                    <a:pt x="56" y="574"/>
                  </a:cubicBezTo>
                  <a:cubicBezTo>
                    <a:pt x="56" y="568"/>
                    <a:pt x="61" y="563"/>
                    <a:pt x="66" y="563"/>
                  </a:cubicBezTo>
                  <a:close/>
                  <a:moveTo>
                    <a:pt x="95" y="563"/>
                  </a:moveTo>
                  <a:cubicBezTo>
                    <a:pt x="100" y="563"/>
                    <a:pt x="105" y="568"/>
                    <a:pt x="105" y="574"/>
                  </a:cubicBezTo>
                  <a:cubicBezTo>
                    <a:pt x="105" y="579"/>
                    <a:pt x="100" y="584"/>
                    <a:pt x="95" y="584"/>
                  </a:cubicBezTo>
                  <a:cubicBezTo>
                    <a:pt x="89" y="584"/>
                    <a:pt x="84" y="579"/>
                    <a:pt x="84" y="574"/>
                  </a:cubicBezTo>
                  <a:cubicBezTo>
                    <a:pt x="84" y="568"/>
                    <a:pt x="89" y="563"/>
                    <a:pt x="95" y="563"/>
                  </a:cubicBezTo>
                  <a:close/>
                  <a:moveTo>
                    <a:pt x="123" y="563"/>
                  </a:moveTo>
                  <a:cubicBezTo>
                    <a:pt x="128" y="563"/>
                    <a:pt x="133" y="568"/>
                    <a:pt x="133" y="574"/>
                  </a:cubicBezTo>
                  <a:cubicBezTo>
                    <a:pt x="133" y="579"/>
                    <a:pt x="128" y="584"/>
                    <a:pt x="123" y="584"/>
                  </a:cubicBezTo>
                  <a:cubicBezTo>
                    <a:pt x="117" y="584"/>
                    <a:pt x="112" y="579"/>
                    <a:pt x="112" y="574"/>
                  </a:cubicBezTo>
                  <a:cubicBezTo>
                    <a:pt x="112" y="568"/>
                    <a:pt x="117" y="563"/>
                    <a:pt x="123" y="563"/>
                  </a:cubicBezTo>
                  <a:close/>
                  <a:moveTo>
                    <a:pt x="151" y="563"/>
                  </a:moveTo>
                  <a:cubicBezTo>
                    <a:pt x="157" y="563"/>
                    <a:pt x="161" y="568"/>
                    <a:pt x="161" y="574"/>
                  </a:cubicBezTo>
                  <a:cubicBezTo>
                    <a:pt x="161" y="579"/>
                    <a:pt x="157" y="584"/>
                    <a:pt x="151" y="584"/>
                  </a:cubicBezTo>
                  <a:cubicBezTo>
                    <a:pt x="145" y="584"/>
                    <a:pt x="141" y="579"/>
                    <a:pt x="141" y="574"/>
                  </a:cubicBezTo>
                  <a:cubicBezTo>
                    <a:pt x="141" y="568"/>
                    <a:pt x="145" y="563"/>
                    <a:pt x="151" y="563"/>
                  </a:cubicBezTo>
                  <a:close/>
                  <a:moveTo>
                    <a:pt x="179" y="563"/>
                  </a:moveTo>
                  <a:cubicBezTo>
                    <a:pt x="185" y="563"/>
                    <a:pt x="190" y="568"/>
                    <a:pt x="190" y="574"/>
                  </a:cubicBezTo>
                  <a:cubicBezTo>
                    <a:pt x="190" y="579"/>
                    <a:pt x="185" y="584"/>
                    <a:pt x="179" y="584"/>
                  </a:cubicBezTo>
                  <a:cubicBezTo>
                    <a:pt x="173" y="584"/>
                    <a:pt x="169" y="579"/>
                    <a:pt x="169" y="574"/>
                  </a:cubicBezTo>
                  <a:cubicBezTo>
                    <a:pt x="169" y="568"/>
                    <a:pt x="173" y="563"/>
                    <a:pt x="179" y="563"/>
                  </a:cubicBezTo>
                  <a:close/>
                  <a:moveTo>
                    <a:pt x="207" y="563"/>
                  </a:moveTo>
                  <a:cubicBezTo>
                    <a:pt x="213" y="563"/>
                    <a:pt x="218" y="568"/>
                    <a:pt x="218" y="574"/>
                  </a:cubicBezTo>
                  <a:cubicBezTo>
                    <a:pt x="218" y="579"/>
                    <a:pt x="213" y="584"/>
                    <a:pt x="207" y="584"/>
                  </a:cubicBezTo>
                  <a:cubicBezTo>
                    <a:pt x="202" y="584"/>
                    <a:pt x="197" y="579"/>
                    <a:pt x="197" y="574"/>
                  </a:cubicBezTo>
                  <a:cubicBezTo>
                    <a:pt x="197" y="568"/>
                    <a:pt x="202" y="563"/>
                    <a:pt x="207" y="563"/>
                  </a:cubicBezTo>
                  <a:close/>
                  <a:moveTo>
                    <a:pt x="236" y="563"/>
                  </a:moveTo>
                  <a:cubicBezTo>
                    <a:pt x="241" y="563"/>
                    <a:pt x="246" y="568"/>
                    <a:pt x="246" y="574"/>
                  </a:cubicBezTo>
                  <a:cubicBezTo>
                    <a:pt x="246" y="579"/>
                    <a:pt x="241" y="584"/>
                    <a:pt x="236" y="584"/>
                  </a:cubicBezTo>
                  <a:cubicBezTo>
                    <a:pt x="230" y="584"/>
                    <a:pt x="225" y="579"/>
                    <a:pt x="225" y="574"/>
                  </a:cubicBezTo>
                  <a:cubicBezTo>
                    <a:pt x="225" y="568"/>
                    <a:pt x="230" y="563"/>
                    <a:pt x="236" y="563"/>
                  </a:cubicBezTo>
                  <a:close/>
                  <a:moveTo>
                    <a:pt x="264" y="563"/>
                  </a:moveTo>
                  <a:cubicBezTo>
                    <a:pt x="269" y="563"/>
                    <a:pt x="274" y="568"/>
                    <a:pt x="274" y="574"/>
                  </a:cubicBezTo>
                  <a:cubicBezTo>
                    <a:pt x="274" y="579"/>
                    <a:pt x="269" y="584"/>
                    <a:pt x="264" y="584"/>
                  </a:cubicBezTo>
                  <a:cubicBezTo>
                    <a:pt x="258" y="584"/>
                    <a:pt x="253" y="579"/>
                    <a:pt x="253" y="574"/>
                  </a:cubicBezTo>
                  <a:cubicBezTo>
                    <a:pt x="253" y="568"/>
                    <a:pt x="258" y="563"/>
                    <a:pt x="264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2" y="568"/>
                    <a:pt x="302" y="574"/>
                  </a:cubicBezTo>
                  <a:cubicBezTo>
                    <a:pt x="302" y="579"/>
                    <a:pt x="298" y="584"/>
                    <a:pt x="292" y="584"/>
                  </a:cubicBezTo>
                  <a:cubicBezTo>
                    <a:pt x="286" y="584"/>
                    <a:pt x="282" y="579"/>
                    <a:pt x="282" y="574"/>
                  </a:cubicBezTo>
                  <a:cubicBezTo>
                    <a:pt x="282" y="568"/>
                    <a:pt x="286" y="563"/>
                    <a:pt x="292" y="563"/>
                  </a:cubicBezTo>
                  <a:close/>
                  <a:moveTo>
                    <a:pt x="320" y="563"/>
                  </a:moveTo>
                  <a:cubicBezTo>
                    <a:pt x="326" y="563"/>
                    <a:pt x="330" y="568"/>
                    <a:pt x="330" y="574"/>
                  </a:cubicBezTo>
                  <a:cubicBezTo>
                    <a:pt x="330" y="579"/>
                    <a:pt x="326" y="584"/>
                    <a:pt x="320" y="584"/>
                  </a:cubicBezTo>
                  <a:cubicBezTo>
                    <a:pt x="314" y="584"/>
                    <a:pt x="310" y="579"/>
                    <a:pt x="310" y="574"/>
                  </a:cubicBezTo>
                  <a:cubicBezTo>
                    <a:pt x="310" y="568"/>
                    <a:pt x="314" y="563"/>
                    <a:pt x="320" y="563"/>
                  </a:cubicBezTo>
                  <a:close/>
                  <a:moveTo>
                    <a:pt x="348" y="563"/>
                  </a:moveTo>
                  <a:cubicBezTo>
                    <a:pt x="354" y="563"/>
                    <a:pt x="359" y="568"/>
                    <a:pt x="359" y="574"/>
                  </a:cubicBezTo>
                  <a:cubicBezTo>
                    <a:pt x="359" y="579"/>
                    <a:pt x="354" y="584"/>
                    <a:pt x="348" y="584"/>
                  </a:cubicBezTo>
                  <a:cubicBezTo>
                    <a:pt x="343" y="584"/>
                    <a:pt x="338" y="579"/>
                    <a:pt x="338" y="574"/>
                  </a:cubicBezTo>
                  <a:cubicBezTo>
                    <a:pt x="338" y="568"/>
                    <a:pt x="343" y="563"/>
                    <a:pt x="348" y="563"/>
                  </a:cubicBezTo>
                  <a:close/>
                  <a:moveTo>
                    <a:pt x="377" y="563"/>
                  </a:moveTo>
                  <a:cubicBezTo>
                    <a:pt x="382" y="563"/>
                    <a:pt x="387" y="568"/>
                    <a:pt x="387" y="574"/>
                  </a:cubicBezTo>
                  <a:cubicBezTo>
                    <a:pt x="387" y="579"/>
                    <a:pt x="382" y="584"/>
                    <a:pt x="377" y="584"/>
                  </a:cubicBezTo>
                  <a:cubicBezTo>
                    <a:pt x="371" y="584"/>
                    <a:pt x="366" y="579"/>
                    <a:pt x="366" y="574"/>
                  </a:cubicBezTo>
                  <a:cubicBezTo>
                    <a:pt x="366" y="568"/>
                    <a:pt x="371" y="563"/>
                    <a:pt x="377" y="563"/>
                  </a:cubicBezTo>
                  <a:close/>
                  <a:moveTo>
                    <a:pt x="405" y="563"/>
                  </a:moveTo>
                  <a:cubicBezTo>
                    <a:pt x="410" y="563"/>
                    <a:pt x="415" y="568"/>
                    <a:pt x="415" y="574"/>
                  </a:cubicBezTo>
                  <a:cubicBezTo>
                    <a:pt x="415" y="579"/>
                    <a:pt x="410" y="584"/>
                    <a:pt x="405" y="584"/>
                  </a:cubicBezTo>
                  <a:cubicBezTo>
                    <a:pt x="399" y="584"/>
                    <a:pt x="394" y="579"/>
                    <a:pt x="394" y="574"/>
                  </a:cubicBezTo>
                  <a:cubicBezTo>
                    <a:pt x="394" y="568"/>
                    <a:pt x="399" y="563"/>
                    <a:pt x="405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3" y="568"/>
                    <a:pt x="443" y="574"/>
                  </a:cubicBezTo>
                  <a:cubicBezTo>
                    <a:pt x="443" y="579"/>
                    <a:pt x="439" y="584"/>
                    <a:pt x="433" y="584"/>
                  </a:cubicBezTo>
                  <a:cubicBezTo>
                    <a:pt x="427" y="584"/>
                    <a:pt x="423" y="579"/>
                    <a:pt x="423" y="574"/>
                  </a:cubicBezTo>
                  <a:cubicBezTo>
                    <a:pt x="423" y="568"/>
                    <a:pt x="427" y="563"/>
                    <a:pt x="433" y="563"/>
                  </a:cubicBezTo>
                  <a:close/>
                  <a:moveTo>
                    <a:pt x="461" y="563"/>
                  </a:moveTo>
                  <a:cubicBezTo>
                    <a:pt x="467" y="563"/>
                    <a:pt x="471" y="568"/>
                    <a:pt x="471" y="574"/>
                  </a:cubicBezTo>
                  <a:cubicBezTo>
                    <a:pt x="471" y="579"/>
                    <a:pt x="467" y="584"/>
                    <a:pt x="461" y="584"/>
                  </a:cubicBezTo>
                  <a:cubicBezTo>
                    <a:pt x="455" y="584"/>
                    <a:pt x="451" y="579"/>
                    <a:pt x="451" y="574"/>
                  </a:cubicBezTo>
                  <a:cubicBezTo>
                    <a:pt x="451" y="568"/>
                    <a:pt x="455" y="563"/>
                    <a:pt x="461" y="563"/>
                  </a:cubicBezTo>
                  <a:close/>
                  <a:moveTo>
                    <a:pt x="489" y="563"/>
                  </a:moveTo>
                  <a:cubicBezTo>
                    <a:pt x="495" y="563"/>
                    <a:pt x="500" y="568"/>
                    <a:pt x="500" y="574"/>
                  </a:cubicBezTo>
                  <a:cubicBezTo>
                    <a:pt x="500" y="579"/>
                    <a:pt x="495" y="584"/>
                    <a:pt x="489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89" y="563"/>
                  </a:cubicBezTo>
                  <a:close/>
                  <a:moveTo>
                    <a:pt x="546" y="563"/>
                  </a:moveTo>
                  <a:cubicBezTo>
                    <a:pt x="551" y="563"/>
                    <a:pt x="556" y="568"/>
                    <a:pt x="556" y="574"/>
                  </a:cubicBezTo>
                  <a:cubicBezTo>
                    <a:pt x="556" y="579"/>
                    <a:pt x="551" y="584"/>
                    <a:pt x="546" y="584"/>
                  </a:cubicBezTo>
                  <a:cubicBezTo>
                    <a:pt x="540" y="584"/>
                    <a:pt x="535" y="579"/>
                    <a:pt x="535" y="574"/>
                  </a:cubicBezTo>
                  <a:cubicBezTo>
                    <a:pt x="535" y="568"/>
                    <a:pt x="540" y="563"/>
                    <a:pt x="546" y="563"/>
                  </a:cubicBezTo>
                  <a:close/>
                  <a:moveTo>
                    <a:pt x="602" y="563"/>
                  </a:moveTo>
                  <a:cubicBezTo>
                    <a:pt x="608" y="563"/>
                    <a:pt x="612" y="568"/>
                    <a:pt x="612" y="574"/>
                  </a:cubicBezTo>
                  <a:cubicBezTo>
                    <a:pt x="612" y="579"/>
                    <a:pt x="608" y="584"/>
                    <a:pt x="602" y="584"/>
                  </a:cubicBezTo>
                  <a:cubicBezTo>
                    <a:pt x="596" y="584"/>
                    <a:pt x="592" y="579"/>
                    <a:pt x="592" y="574"/>
                  </a:cubicBezTo>
                  <a:cubicBezTo>
                    <a:pt x="592" y="568"/>
                    <a:pt x="596" y="563"/>
                    <a:pt x="602" y="563"/>
                  </a:cubicBezTo>
                  <a:close/>
                  <a:moveTo>
                    <a:pt x="10" y="590"/>
                  </a:moveTo>
                  <a:cubicBezTo>
                    <a:pt x="16" y="590"/>
                    <a:pt x="20" y="595"/>
                    <a:pt x="20" y="600"/>
                  </a:cubicBezTo>
                  <a:cubicBezTo>
                    <a:pt x="20" y="606"/>
                    <a:pt x="16" y="611"/>
                    <a:pt x="10" y="611"/>
                  </a:cubicBezTo>
                  <a:cubicBezTo>
                    <a:pt x="4" y="611"/>
                    <a:pt x="0" y="606"/>
                    <a:pt x="0" y="600"/>
                  </a:cubicBezTo>
                  <a:cubicBezTo>
                    <a:pt x="0" y="595"/>
                    <a:pt x="4" y="590"/>
                    <a:pt x="10" y="590"/>
                  </a:cubicBezTo>
                  <a:close/>
                  <a:moveTo>
                    <a:pt x="38" y="590"/>
                  </a:moveTo>
                  <a:cubicBezTo>
                    <a:pt x="44" y="590"/>
                    <a:pt x="49" y="595"/>
                    <a:pt x="49" y="600"/>
                  </a:cubicBezTo>
                  <a:cubicBezTo>
                    <a:pt x="49" y="606"/>
                    <a:pt x="44" y="611"/>
                    <a:pt x="38" y="611"/>
                  </a:cubicBezTo>
                  <a:cubicBezTo>
                    <a:pt x="33" y="611"/>
                    <a:pt x="28" y="606"/>
                    <a:pt x="28" y="600"/>
                  </a:cubicBezTo>
                  <a:cubicBezTo>
                    <a:pt x="28" y="595"/>
                    <a:pt x="33" y="590"/>
                    <a:pt x="38" y="590"/>
                  </a:cubicBezTo>
                  <a:close/>
                  <a:moveTo>
                    <a:pt x="66" y="590"/>
                  </a:moveTo>
                  <a:cubicBezTo>
                    <a:pt x="72" y="590"/>
                    <a:pt x="77" y="595"/>
                    <a:pt x="77" y="600"/>
                  </a:cubicBezTo>
                  <a:cubicBezTo>
                    <a:pt x="77" y="606"/>
                    <a:pt x="72" y="611"/>
                    <a:pt x="66" y="611"/>
                  </a:cubicBezTo>
                  <a:cubicBezTo>
                    <a:pt x="61" y="611"/>
                    <a:pt x="56" y="606"/>
                    <a:pt x="56" y="600"/>
                  </a:cubicBezTo>
                  <a:cubicBezTo>
                    <a:pt x="56" y="595"/>
                    <a:pt x="61" y="590"/>
                    <a:pt x="66" y="590"/>
                  </a:cubicBezTo>
                  <a:close/>
                  <a:moveTo>
                    <a:pt x="95" y="590"/>
                  </a:moveTo>
                  <a:cubicBezTo>
                    <a:pt x="100" y="590"/>
                    <a:pt x="105" y="595"/>
                    <a:pt x="105" y="600"/>
                  </a:cubicBezTo>
                  <a:cubicBezTo>
                    <a:pt x="105" y="606"/>
                    <a:pt x="100" y="611"/>
                    <a:pt x="95" y="611"/>
                  </a:cubicBezTo>
                  <a:cubicBezTo>
                    <a:pt x="89" y="611"/>
                    <a:pt x="84" y="606"/>
                    <a:pt x="84" y="600"/>
                  </a:cubicBezTo>
                  <a:cubicBezTo>
                    <a:pt x="84" y="595"/>
                    <a:pt x="89" y="590"/>
                    <a:pt x="95" y="590"/>
                  </a:cubicBezTo>
                  <a:close/>
                  <a:moveTo>
                    <a:pt x="123" y="590"/>
                  </a:moveTo>
                  <a:cubicBezTo>
                    <a:pt x="128" y="590"/>
                    <a:pt x="133" y="595"/>
                    <a:pt x="133" y="600"/>
                  </a:cubicBezTo>
                  <a:cubicBezTo>
                    <a:pt x="133" y="606"/>
                    <a:pt x="128" y="611"/>
                    <a:pt x="123" y="611"/>
                  </a:cubicBezTo>
                  <a:cubicBezTo>
                    <a:pt x="117" y="611"/>
                    <a:pt x="112" y="606"/>
                    <a:pt x="112" y="600"/>
                  </a:cubicBezTo>
                  <a:cubicBezTo>
                    <a:pt x="112" y="595"/>
                    <a:pt x="117" y="590"/>
                    <a:pt x="123" y="590"/>
                  </a:cubicBezTo>
                  <a:close/>
                  <a:moveTo>
                    <a:pt x="151" y="590"/>
                  </a:moveTo>
                  <a:cubicBezTo>
                    <a:pt x="157" y="590"/>
                    <a:pt x="161" y="595"/>
                    <a:pt x="161" y="600"/>
                  </a:cubicBezTo>
                  <a:cubicBezTo>
                    <a:pt x="161" y="606"/>
                    <a:pt x="157" y="611"/>
                    <a:pt x="151" y="611"/>
                  </a:cubicBezTo>
                  <a:cubicBezTo>
                    <a:pt x="145" y="611"/>
                    <a:pt x="141" y="606"/>
                    <a:pt x="141" y="600"/>
                  </a:cubicBezTo>
                  <a:cubicBezTo>
                    <a:pt x="141" y="595"/>
                    <a:pt x="145" y="590"/>
                    <a:pt x="151" y="590"/>
                  </a:cubicBezTo>
                  <a:close/>
                  <a:moveTo>
                    <a:pt x="179" y="590"/>
                  </a:moveTo>
                  <a:cubicBezTo>
                    <a:pt x="185" y="590"/>
                    <a:pt x="190" y="595"/>
                    <a:pt x="190" y="600"/>
                  </a:cubicBezTo>
                  <a:cubicBezTo>
                    <a:pt x="190" y="606"/>
                    <a:pt x="185" y="611"/>
                    <a:pt x="179" y="611"/>
                  </a:cubicBezTo>
                  <a:cubicBezTo>
                    <a:pt x="173" y="611"/>
                    <a:pt x="169" y="606"/>
                    <a:pt x="169" y="600"/>
                  </a:cubicBezTo>
                  <a:cubicBezTo>
                    <a:pt x="169" y="595"/>
                    <a:pt x="173" y="590"/>
                    <a:pt x="179" y="590"/>
                  </a:cubicBezTo>
                  <a:close/>
                  <a:moveTo>
                    <a:pt x="207" y="590"/>
                  </a:moveTo>
                  <a:cubicBezTo>
                    <a:pt x="213" y="590"/>
                    <a:pt x="218" y="595"/>
                    <a:pt x="218" y="600"/>
                  </a:cubicBezTo>
                  <a:cubicBezTo>
                    <a:pt x="218" y="606"/>
                    <a:pt x="213" y="611"/>
                    <a:pt x="207" y="611"/>
                  </a:cubicBezTo>
                  <a:cubicBezTo>
                    <a:pt x="202" y="611"/>
                    <a:pt x="197" y="606"/>
                    <a:pt x="197" y="600"/>
                  </a:cubicBezTo>
                  <a:cubicBezTo>
                    <a:pt x="197" y="595"/>
                    <a:pt x="202" y="590"/>
                    <a:pt x="207" y="590"/>
                  </a:cubicBezTo>
                  <a:close/>
                  <a:moveTo>
                    <a:pt x="236" y="590"/>
                  </a:moveTo>
                  <a:cubicBezTo>
                    <a:pt x="241" y="590"/>
                    <a:pt x="246" y="595"/>
                    <a:pt x="246" y="600"/>
                  </a:cubicBezTo>
                  <a:cubicBezTo>
                    <a:pt x="246" y="606"/>
                    <a:pt x="241" y="611"/>
                    <a:pt x="236" y="611"/>
                  </a:cubicBezTo>
                  <a:cubicBezTo>
                    <a:pt x="230" y="611"/>
                    <a:pt x="225" y="606"/>
                    <a:pt x="225" y="600"/>
                  </a:cubicBezTo>
                  <a:cubicBezTo>
                    <a:pt x="225" y="595"/>
                    <a:pt x="230" y="590"/>
                    <a:pt x="236" y="590"/>
                  </a:cubicBezTo>
                  <a:close/>
                  <a:moveTo>
                    <a:pt x="264" y="590"/>
                  </a:moveTo>
                  <a:cubicBezTo>
                    <a:pt x="269" y="590"/>
                    <a:pt x="274" y="595"/>
                    <a:pt x="274" y="600"/>
                  </a:cubicBezTo>
                  <a:cubicBezTo>
                    <a:pt x="274" y="606"/>
                    <a:pt x="269" y="611"/>
                    <a:pt x="264" y="611"/>
                  </a:cubicBezTo>
                  <a:cubicBezTo>
                    <a:pt x="258" y="611"/>
                    <a:pt x="253" y="606"/>
                    <a:pt x="253" y="600"/>
                  </a:cubicBezTo>
                  <a:cubicBezTo>
                    <a:pt x="253" y="595"/>
                    <a:pt x="258" y="590"/>
                    <a:pt x="264" y="590"/>
                  </a:cubicBezTo>
                  <a:close/>
                  <a:moveTo>
                    <a:pt x="292" y="590"/>
                  </a:moveTo>
                  <a:cubicBezTo>
                    <a:pt x="298" y="590"/>
                    <a:pt x="302" y="595"/>
                    <a:pt x="302" y="600"/>
                  </a:cubicBezTo>
                  <a:cubicBezTo>
                    <a:pt x="302" y="606"/>
                    <a:pt x="298" y="611"/>
                    <a:pt x="292" y="611"/>
                  </a:cubicBezTo>
                  <a:cubicBezTo>
                    <a:pt x="286" y="611"/>
                    <a:pt x="282" y="606"/>
                    <a:pt x="282" y="600"/>
                  </a:cubicBezTo>
                  <a:cubicBezTo>
                    <a:pt x="282" y="595"/>
                    <a:pt x="286" y="590"/>
                    <a:pt x="292" y="590"/>
                  </a:cubicBezTo>
                  <a:close/>
                  <a:moveTo>
                    <a:pt x="320" y="590"/>
                  </a:moveTo>
                  <a:cubicBezTo>
                    <a:pt x="326" y="590"/>
                    <a:pt x="330" y="595"/>
                    <a:pt x="330" y="600"/>
                  </a:cubicBezTo>
                  <a:cubicBezTo>
                    <a:pt x="330" y="606"/>
                    <a:pt x="326" y="611"/>
                    <a:pt x="320" y="611"/>
                  </a:cubicBezTo>
                  <a:cubicBezTo>
                    <a:pt x="314" y="611"/>
                    <a:pt x="310" y="606"/>
                    <a:pt x="310" y="600"/>
                  </a:cubicBezTo>
                  <a:cubicBezTo>
                    <a:pt x="310" y="595"/>
                    <a:pt x="314" y="590"/>
                    <a:pt x="320" y="590"/>
                  </a:cubicBezTo>
                  <a:close/>
                  <a:moveTo>
                    <a:pt x="348" y="590"/>
                  </a:moveTo>
                  <a:cubicBezTo>
                    <a:pt x="354" y="590"/>
                    <a:pt x="359" y="595"/>
                    <a:pt x="359" y="600"/>
                  </a:cubicBezTo>
                  <a:cubicBezTo>
                    <a:pt x="359" y="606"/>
                    <a:pt x="354" y="611"/>
                    <a:pt x="348" y="611"/>
                  </a:cubicBezTo>
                  <a:cubicBezTo>
                    <a:pt x="343" y="611"/>
                    <a:pt x="338" y="606"/>
                    <a:pt x="338" y="600"/>
                  </a:cubicBezTo>
                  <a:cubicBezTo>
                    <a:pt x="338" y="595"/>
                    <a:pt x="343" y="590"/>
                    <a:pt x="348" y="590"/>
                  </a:cubicBezTo>
                  <a:close/>
                  <a:moveTo>
                    <a:pt x="377" y="590"/>
                  </a:moveTo>
                  <a:cubicBezTo>
                    <a:pt x="382" y="590"/>
                    <a:pt x="387" y="595"/>
                    <a:pt x="387" y="600"/>
                  </a:cubicBezTo>
                  <a:cubicBezTo>
                    <a:pt x="387" y="606"/>
                    <a:pt x="382" y="611"/>
                    <a:pt x="377" y="611"/>
                  </a:cubicBezTo>
                  <a:cubicBezTo>
                    <a:pt x="371" y="611"/>
                    <a:pt x="366" y="606"/>
                    <a:pt x="366" y="600"/>
                  </a:cubicBezTo>
                  <a:cubicBezTo>
                    <a:pt x="366" y="595"/>
                    <a:pt x="371" y="590"/>
                    <a:pt x="377" y="590"/>
                  </a:cubicBezTo>
                  <a:close/>
                  <a:moveTo>
                    <a:pt x="405" y="590"/>
                  </a:moveTo>
                  <a:cubicBezTo>
                    <a:pt x="410" y="590"/>
                    <a:pt x="415" y="595"/>
                    <a:pt x="415" y="600"/>
                  </a:cubicBezTo>
                  <a:cubicBezTo>
                    <a:pt x="415" y="606"/>
                    <a:pt x="410" y="611"/>
                    <a:pt x="405" y="611"/>
                  </a:cubicBezTo>
                  <a:cubicBezTo>
                    <a:pt x="399" y="611"/>
                    <a:pt x="394" y="606"/>
                    <a:pt x="394" y="600"/>
                  </a:cubicBezTo>
                  <a:cubicBezTo>
                    <a:pt x="394" y="595"/>
                    <a:pt x="399" y="590"/>
                    <a:pt x="405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3" y="595"/>
                    <a:pt x="443" y="600"/>
                  </a:cubicBezTo>
                  <a:cubicBezTo>
                    <a:pt x="443" y="606"/>
                    <a:pt x="439" y="611"/>
                    <a:pt x="433" y="611"/>
                  </a:cubicBezTo>
                  <a:cubicBezTo>
                    <a:pt x="427" y="611"/>
                    <a:pt x="423" y="606"/>
                    <a:pt x="423" y="600"/>
                  </a:cubicBezTo>
                  <a:cubicBezTo>
                    <a:pt x="423" y="595"/>
                    <a:pt x="427" y="590"/>
                    <a:pt x="433" y="590"/>
                  </a:cubicBezTo>
                  <a:close/>
                  <a:moveTo>
                    <a:pt x="461" y="590"/>
                  </a:moveTo>
                  <a:cubicBezTo>
                    <a:pt x="467" y="590"/>
                    <a:pt x="471" y="595"/>
                    <a:pt x="471" y="600"/>
                  </a:cubicBezTo>
                  <a:cubicBezTo>
                    <a:pt x="471" y="606"/>
                    <a:pt x="467" y="611"/>
                    <a:pt x="461" y="611"/>
                  </a:cubicBezTo>
                  <a:cubicBezTo>
                    <a:pt x="455" y="611"/>
                    <a:pt x="451" y="606"/>
                    <a:pt x="451" y="600"/>
                  </a:cubicBezTo>
                  <a:cubicBezTo>
                    <a:pt x="451" y="595"/>
                    <a:pt x="455" y="590"/>
                    <a:pt x="461" y="590"/>
                  </a:cubicBezTo>
                  <a:close/>
                  <a:moveTo>
                    <a:pt x="489" y="590"/>
                  </a:moveTo>
                  <a:cubicBezTo>
                    <a:pt x="495" y="590"/>
                    <a:pt x="500" y="595"/>
                    <a:pt x="500" y="600"/>
                  </a:cubicBezTo>
                  <a:cubicBezTo>
                    <a:pt x="500" y="606"/>
                    <a:pt x="495" y="611"/>
                    <a:pt x="489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89" y="590"/>
                  </a:cubicBezTo>
                  <a:close/>
                  <a:moveTo>
                    <a:pt x="574" y="590"/>
                  </a:moveTo>
                  <a:cubicBezTo>
                    <a:pt x="580" y="590"/>
                    <a:pt x="584" y="595"/>
                    <a:pt x="584" y="600"/>
                  </a:cubicBezTo>
                  <a:cubicBezTo>
                    <a:pt x="584" y="606"/>
                    <a:pt x="580" y="611"/>
                    <a:pt x="574" y="611"/>
                  </a:cubicBezTo>
                  <a:cubicBezTo>
                    <a:pt x="568" y="611"/>
                    <a:pt x="564" y="606"/>
                    <a:pt x="564" y="600"/>
                  </a:cubicBezTo>
                  <a:cubicBezTo>
                    <a:pt x="564" y="595"/>
                    <a:pt x="568" y="590"/>
                    <a:pt x="574" y="590"/>
                  </a:cubicBezTo>
                  <a:close/>
                  <a:moveTo>
                    <a:pt x="10" y="617"/>
                  </a:moveTo>
                  <a:cubicBezTo>
                    <a:pt x="16" y="617"/>
                    <a:pt x="20" y="621"/>
                    <a:pt x="20" y="627"/>
                  </a:cubicBezTo>
                  <a:cubicBezTo>
                    <a:pt x="20" y="633"/>
                    <a:pt x="16" y="637"/>
                    <a:pt x="10" y="637"/>
                  </a:cubicBezTo>
                  <a:cubicBezTo>
                    <a:pt x="4" y="637"/>
                    <a:pt x="0" y="633"/>
                    <a:pt x="0" y="627"/>
                  </a:cubicBezTo>
                  <a:cubicBezTo>
                    <a:pt x="0" y="621"/>
                    <a:pt x="4" y="617"/>
                    <a:pt x="10" y="617"/>
                  </a:cubicBezTo>
                  <a:close/>
                  <a:moveTo>
                    <a:pt x="38" y="617"/>
                  </a:moveTo>
                  <a:cubicBezTo>
                    <a:pt x="44" y="617"/>
                    <a:pt x="49" y="621"/>
                    <a:pt x="49" y="627"/>
                  </a:cubicBezTo>
                  <a:cubicBezTo>
                    <a:pt x="49" y="633"/>
                    <a:pt x="44" y="637"/>
                    <a:pt x="38" y="637"/>
                  </a:cubicBezTo>
                  <a:cubicBezTo>
                    <a:pt x="33" y="637"/>
                    <a:pt x="28" y="633"/>
                    <a:pt x="28" y="627"/>
                  </a:cubicBezTo>
                  <a:cubicBezTo>
                    <a:pt x="28" y="621"/>
                    <a:pt x="33" y="617"/>
                    <a:pt x="38" y="617"/>
                  </a:cubicBezTo>
                  <a:close/>
                  <a:moveTo>
                    <a:pt x="66" y="617"/>
                  </a:moveTo>
                  <a:cubicBezTo>
                    <a:pt x="72" y="617"/>
                    <a:pt x="77" y="621"/>
                    <a:pt x="77" y="627"/>
                  </a:cubicBezTo>
                  <a:cubicBezTo>
                    <a:pt x="77" y="633"/>
                    <a:pt x="72" y="637"/>
                    <a:pt x="66" y="637"/>
                  </a:cubicBezTo>
                  <a:cubicBezTo>
                    <a:pt x="61" y="637"/>
                    <a:pt x="56" y="633"/>
                    <a:pt x="56" y="627"/>
                  </a:cubicBezTo>
                  <a:cubicBezTo>
                    <a:pt x="56" y="621"/>
                    <a:pt x="61" y="617"/>
                    <a:pt x="66" y="617"/>
                  </a:cubicBezTo>
                  <a:close/>
                  <a:moveTo>
                    <a:pt x="123" y="617"/>
                  </a:moveTo>
                  <a:cubicBezTo>
                    <a:pt x="128" y="617"/>
                    <a:pt x="133" y="621"/>
                    <a:pt x="133" y="627"/>
                  </a:cubicBezTo>
                  <a:cubicBezTo>
                    <a:pt x="133" y="633"/>
                    <a:pt x="128" y="637"/>
                    <a:pt x="123" y="637"/>
                  </a:cubicBezTo>
                  <a:cubicBezTo>
                    <a:pt x="117" y="637"/>
                    <a:pt x="112" y="633"/>
                    <a:pt x="112" y="627"/>
                  </a:cubicBezTo>
                  <a:cubicBezTo>
                    <a:pt x="112" y="621"/>
                    <a:pt x="117" y="617"/>
                    <a:pt x="123" y="617"/>
                  </a:cubicBezTo>
                  <a:close/>
                  <a:moveTo>
                    <a:pt x="151" y="617"/>
                  </a:moveTo>
                  <a:cubicBezTo>
                    <a:pt x="157" y="617"/>
                    <a:pt x="161" y="621"/>
                    <a:pt x="161" y="627"/>
                  </a:cubicBezTo>
                  <a:cubicBezTo>
                    <a:pt x="161" y="633"/>
                    <a:pt x="157" y="637"/>
                    <a:pt x="151" y="637"/>
                  </a:cubicBezTo>
                  <a:cubicBezTo>
                    <a:pt x="145" y="637"/>
                    <a:pt x="141" y="633"/>
                    <a:pt x="141" y="627"/>
                  </a:cubicBezTo>
                  <a:cubicBezTo>
                    <a:pt x="141" y="621"/>
                    <a:pt x="145" y="617"/>
                    <a:pt x="151" y="617"/>
                  </a:cubicBezTo>
                  <a:close/>
                  <a:moveTo>
                    <a:pt x="179" y="617"/>
                  </a:moveTo>
                  <a:cubicBezTo>
                    <a:pt x="185" y="617"/>
                    <a:pt x="190" y="621"/>
                    <a:pt x="190" y="627"/>
                  </a:cubicBezTo>
                  <a:cubicBezTo>
                    <a:pt x="190" y="633"/>
                    <a:pt x="185" y="637"/>
                    <a:pt x="179" y="637"/>
                  </a:cubicBezTo>
                  <a:cubicBezTo>
                    <a:pt x="173" y="637"/>
                    <a:pt x="169" y="633"/>
                    <a:pt x="169" y="627"/>
                  </a:cubicBezTo>
                  <a:cubicBezTo>
                    <a:pt x="169" y="621"/>
                    <a:pt x="173" y="617"/>
                    <a:pt x="179" y="617"/>
                  </a:cubicBezTo>
                  <a:close/>
                  <a:moveTo>
                    <a:pt x="207" y="617"/>
                  </a:moveTo>
                  <a:cubicBezTo>
                    <a:pt x="213" y="617"/>
                    <a:pt x="218" y="621"/>
                    <a:pt x="218" y="627"/>
                  </a:cubicBezTo>
                  <a:cubicBezTo>
                    <a:pt x="218" y="633"/>
                    <a:pt x="213" y="637"/>
                    <a:pt x="207" y="637"/>
                  </a:cubicBezTo>
                  <a:cubicBezTo>
                    <a:pt x="202" y="637"/>
                    <a:pt x="197" y="633"/>
                    <a:pt x="197" y="627"/>
                  </a:cubicBezTo>
                  <a:cubicBezTo>
                    <a:pt x="197" y="621"/>
                    <a:pt x="202" y="617"/>
                    <a:pt x="207" y="617"/>
                  </a:cubicBezTo>
                  <a:close/>
                  <a:moveTo>
                    <a:pt x="236" y="617"/>
                  </a:moveTo>
                  <a:cubicBezTo>
                    <a:pt x="241" y="617"/>
                    <a:pt x="246" y="621"/>
                    <a:pt x="246" y="627"/>
                  </a:cubicBezTo>
                  <a:cubicBezTo>
                    <a:pt x="246" y="633"/>
                    <a:pt x="241" y="637"/>
                    <a:pt x="236" y="637"/>
                  </a:cubicBezTo>
                  <a:cubicBezTo>
                    <a:pt x="230" y="637"/>
                    <a:pt x="225" y="633"/>
                    <a:pt x="225" y="627"/>
                  </a:cubicBezTo>
                  <a:cubicBezTo>
                    <a:pt x="225" y="621"/>
                    <a:pt x="230" y="617"/>
                    <a:pt x="236" y="617"/>
                  </a:cubicBezTo>
                  <a:close/>
                  <a:moveTo>
                    <a:pt x="264" y="617"/>
                  </a:moveTo>
                  <a:cubicBezTo>
                    <a:pt x="269" y="617"/>
                    <a:pt x="274" y="621"/>
                    <a:pt x="274" y="627"/>
                  </a:cubicBezTo>
                  <a:cubicBezTo>
                    <a:pt x="274" y="633"/>
                    <a:pt x="269" y="637"/>
                    <a:pt x="264" y="637"/>
                  </a:cubicBezTo>
                  <a:cubicBezTo>
                    <a:pt x="258" y="637"/>
                    <a:pt x="253" y="633"/>
                    <a:pt x="253" y="627"/>
                  </a:cubicBezTo>
                  <a:cubicBezTo>
                    <a:pt x="253" y="621"/>
                    <a:pt x="258" y="617"/>
                    <a:pt x="264" y="617"/>
                  </a:cubicBezTo>
                  <a:close/>
                  <a:moveTo>
                    <a:pt x="292" y="617"/>
                  </a:moveTo>
                  <a:cubicBezTo>
                    <a:pt x="298" y="617"/>
                    <a:pt x="302" y="621"/>
                    <a:pt x="302" y="627"/>
                  </a:cubicBezTo>
                  <a:cubicBezTo>
                    <a:pt x="302" y="633"/>
                    <a:pt x="298" y="637"/>
                    <a:pt x="292" y="637"/>
                  </a:cubicBezTo>
                  <a:cubicBezTo>
                    <a:pt x="286" y="637"/>
                    <a:pt x="282" y="633"/>
                    <a:pt x="282" y="627"/>
                  </a:cubicBezTo>
                  <a:cubicBezTo>
                    <a:pt x="282" y="621"/>
                    <a:pt x="286" y="617"/>
                    <a:pt x="292" y="617"/>
                  </a:cubicBezTo>
                  <a:close/>
                  <a:moveTo>
                    <a:pt x="320" y="617"/>
                  </a:moveTo>
                  <a:cubicBezTo>
                    <a:pt x="326" y="617"/>
                    <a:pt x="330" y="621"/>
                    <a:pt x="330" y="627"/>
                  </a:cubicBezTo>
                  <a:cubicBezTo>
                    <a:pt x="330" y="633"/>
                    <a:pt x="326" y="637"/>
                    <a:pt x="320" y="637"/>
                  </a:cubicBezTo>
                  <a:cubicBezTo>
                    <a:pt x="314" y="637"/>
                    <a:pt x="310" y="633"/>
                    <a:pt x="310" y="627"/>
                  </a:cubicBezTo>
                  <a:cubicBezTo>
                    <a:pt x="310" y="621"/>
                    <a:pt x="314" y="617"/>
                    <a:pt x="320" y="617"/>
                  </a:cubicBezTo>
                  <a:close/>
                  <a:moveTo>
                    <a:pt x="348" y="617"/>
                  </a:moveTo>
                  <a:cubicBezTo>
                    <a:pt x="354" y="617"/>
                    <a:pt x="359" y="621"/>
                    <a:pt x="359" y="627"/>
                  </a:cubicBezTo>
                  <a:cubicBezTo>
                    <a:pt x="359" y="633"/>
                    <a:pt x="354" y="637"/>
                    <a:pt x="348" y="637"/>
                  </a:cubicBezTo>
                  <a:cubicBezTo>
                    <a:pt x="343" y="637"/>
                    <a:pt x="338" y="633"/>
                    <a:pt x="338" y="627"/>
                  </a:cubicBezTo>
                  <a:cubicBezTo>
                    <a:pt x="338" y="621"/>
                    <a:pt x="343" y="617"/>
                    <a:pt x="348" y="617"/>
                  </a:cubicBezTo>
                  <a:close/>
                  <a:moveTo>
                    <a:pt x="377" y="617"/>
                  </a:moveTo>
                  <a:cubicBezTo>
                    <a:pt x="382" y="617"/>
                    <a:pt x="387" y="621"/>
                    <a:pt x="387" y="627"/>
                  </a:cubicBezTo>
                  <a:cubicBezTo>
                    <a:pt x="387" y="633"/>
                    <a:pt x="382" y="637"/>
                    <a:pt x="377" y="637"/>
                  </a:cubicBezTo>
                  <a:cubicBezTo>
                    <a:pt x="371" y="637"/>
                    <a:pt x="366" y="633"/>
                    <a:pt x="366" y="627"/>
                  </a:cubicBezTo>
                  <a:cubicBezTo>
                    <a:pt x="366" y="621"/>
                    <a:pt x="371" y="617"/>
                    <a:pt x="377" y="617"/>
                  </a:cubicBezTo>
                  <a:close/>
                  <a:moveTo>
                    <a:pt x="405" y="617"/>
                  </a:moveTo>
                  <a:cubicBezTo>
                    <a:pt x="410" y="617"/>
                    <a:pt x="415" y="621"/>
                    <a:pt x="415" y="627"/>
                  </a:cubicBezTo>
                  <a:cubicBezTo>
                    <a:pt x="415" y="633"/>
                    <a:pt x="410" y="637"/>
                    <a:pt x="405" y="637"/>
                  </a:cubicBezTo>
                  <a:cubicBezTo>
                    <a:pt x="399" y="637"/>
                    <a:pt x="394" y="633"/>
                    <a:pt x="394" y="627"/>
                  </a:cubicBezTo>
                  <a:cubicBezTo>
                    <a:pt x="394" y="621"/>
                    <a:pt x="399" y="617"/>
                    <a:pt x="405" y="617"/>
                  </a:cubicBezTo>
                  <a:close/>
                  <a:moveTo>
                    <a:pt x="433" y="617"/>
                  </a:moveTo>
                  <a:cubicBezTo>
                    <a:pt x="439" y="617"/>
                    <a:pt x="443" y="621"/>
                    <a:pt x="443" y="627"/>
                  </a:cubicBezTo>
                  <a:cubicBezTo>
                    <a:pt x="443" y="633"/>
                    <a:pt x="439" y="637"/>
                    <a:pt x="433" y="637"/>
                  </a:cubicBezTo>
                  <a:cubicBezTo>
                    <a:pt x="427" y="637"/>
                    <a:pt x="423" y="633"/>
                    <a:pt x="423" y="627"/>
                  </a:cubicBezTo>
                  <a:cubicBezTo>
                    <a:pt x="423" y="621"/>
                    <a:pt x="427" y="617"/>
                    <a:pt x="433" y="617"/>
                  </a:cubicBezTo>
                  <a:close/>
                  <a:moveTo>
                    <a:pt x="461" y="617"/>
                  </a:moveTo>
                  <a:cubicBezTo>
                    <a:pt x="467" y="617"/>
                    <a:pt x="471" y="621"/>
                    <a:pt x="471" y="627"/>
                  </a:cubicBezTo>
                  <a:cubicBezTo>
                    <a:pt x="471" y="633"/>
                    <a:pt x="467" y="637"/>
                    <a:pt x="461" y="637"/>
                  </a:cubicBezTo>
                  <a:cubicBezTo>
                    <a:pt x="455" y="637"/>
                    <a:pt x="451" y="633"/>
                    <a:pt x="451" y="627"/>
                  </a:cubicBezTo>
                  <a:cubicBezTo>
                    <a:pt x="451" y="621"/>
                    <a:pt x="455" y="617"/>
                    <a:pt x="461" y="617"/>
                  </a:cubicBezTo>
                  <a:close/>
                  <a:moveTo>
                    <a:pt x="489" y="617"/>
                  </a:moveTo>
                  <a:cubicBezTo>
                    <a:pt x="495" y="617"/>
                    <a:pt x="500" y="621"/>
                    <a:pt x="500" y="627"/>
                  </a:cubicBezTo>
                  <a:cubicBezTo>
                    <a:pt x="500" y="633"/>
                    <a:pt x="495" y="637"/>
                    <a:pt x="489" y="637"/>
                  </a:cubicBezTo>
                  <a:cubicBezTo>
                    <a:pt x="484" y="637"/>
                    <a:pt x="479" y="633"/>
                    <a:pt x="479" y="627"/>
                  </a:cubicBezTo>
                  <a:cubicBezTo>
                    <a:pt x="479" y="621"/>
                    <a:pt x="484" y="617"/>
                    <a:pt x="489" y="617"/>
                  </a:cubicBezTo>
                  <a:close/>
                  <a:moveTo>
                    <a:pt x="38" y="644"/>
                  </a:moveTo>
                  <a:cubicBezTo>
                    <a:pt x="44" y="644"/>
                    <a:pt x="49" y="648"/>
                    <a:pt x="49" y="654"/>
                  </a:cubicBezTo>
                  <a:cubicBezTo>
                    <a:pt x="49" y="660"/>
                    <a:pt x="44" y="664"/>
                    <a:pt x="38" y="664"/>
                  </a:cubicBezTo>
                  <a:cubicBezTo>
                    <a:pt x="33" y="664"/>
                    <a:pt x="28" y="660"/>
                    <a:pt x="28" y="654"/>
                  </a:cubicBezTo>
                  <a:cubicBezTo>
                    <a:pt x="28" y="648"/>
                    <a:pt x="33" y="644"/>
                    <a:pt x="38" y="644"/>
                  </a:cubicBezTo>
                  <a:close/>
                  <a:moveTo>
                    <a:pt x="66" y="644"/>
                  </a:moveTo>
                  <a:cubicBezTo>
                    <a:pt x="72" y="644"/>
                    <a:pt x="77" y="648"/>
                    <a:pt x="77" y="654"/>
                  </a:cubicBezTo>
                  <a:cubicBezTo>
                    <a:pt x="77" y="660"/>
                    <a:pt x="72" y="664"/>
                    <a:pt x="66" y="664"/>
                  </a:cubicBezTo>
                  <a:cubicBezTo>
                    <a:pt x="61" y="664"/>
                    <a:pt x="56" y="660"/>
                    <a:pt x="56" y="654"/>
                  </a:cubicBezTo>
                  <a:cubicBezTo>
                    <a:pt x="56" y="648"/>
                    <a:pt x="61" y="644"/>
                    <a:pt x="66" y="644"/>
                  </a:cubicBezTo>
                  <a:close/>
                  <a:moveTo>
                    <a:pt x="95" y="644"/>
                  </a:moveTo>
                  <a:cubicBezTo>
                    <a:pt x="100" y="644"/>
                    <a:pt x="105" y="648"/>
                    <a:pt x="105" y="654"/>
                  </a:cubicBezTo>
                  <a:cubicBezTo>
                    <a:pt x="105" y="660"/>
                    <a:pt x="100" y="664"/>
                    <a:pt x="95" y="664"/>
                  </a:cubicBezTo>
                  <a:cubicBezTo>
                    <a:pt x="89" y="664"/>
                    <a:pt x="84" y="660"/>
                    <a:pt x="84" y="654"/>
                  </a:cubicBezTo>
                  <a:cubicBezTo>
                    <a:pt x="84" y="648"/>
                    <a:pt x="89" y="644"/>
                    <a:pt x="95" y="644"/>
                  </a:cubicBezTo>
                  <a:close/>
                  <a:moveTo>
                    <a:pt x="179" y="644"/>
                  </a:moveTo>
                  <a:cubicBezTo>
                    <a:pt x="185" y="644"/>
                    <a:pt x="190" y="648"/>
                    <a:pt x="190" y="654"/>
                  </a:cubicBezTo>
                  <a:cubicBezTo>
                    <a:pt x="190" y="660"/>
                    <a:pt x="185" y="664"/>
                    <a:pt x="179" y="664"/>
                  </a:cubicBezTo>
                  <a:cubicBezTo>
                    <a:pt x="173" y="664"/>
                    <a:pt x="169" y="660"/>
                    <a:pt x="169" y="654"/>
                  </a:cubicBezTo>
                  <a:cubicBezTo>
                    <a:pt x="169" y="648"/>
                    <a:pt x="173" y="644"/>
                    <a:pt x="179" y="644"/>
                  </a:cubicBezTo>
                  <a:close/>
                  <a:moveTo>
                    <a:pt x="207" y="644"/>
                  </a:moveTo>
                  <a:cubicBezTo>
                    <a:pt x="213" y="644"/>
                    <a:pt x="218" y="648"/>
                    <a:pt x="218" y="654"/>
                  </a:cubicBezTo>
                  <a:cubicBezTo>
                    <a:pt x="218" y="660"/>
                    <a:pt x="213" y="664"/>
                    <a:pt x="207" y="664"/>
                  </a:cubicBezTo>
                  <a:cubicBezTo>
                    <a:pt x="202" y="664"/>
                    <a:pt x="197" y="660"/>
                    <a:pt x="197" y="654"/>
                  </a:cubicBezTo>
                  <a:cubicBezTo>
                    <a:pt x="197" y="648"/>
                    <a:pt x="202" y="644"/>
                    <a:pt x="207" y="644"/>
                  </a:cubicBezTo>
                  <a:close/>
                  <a:moveTo>
                    <a:pt x="236" y="644"/>
                  </a:moveTo>
                  <a:cubicBezTo>
                    <a:pt x="241" y="644"/>
                    <a:pt x="246" y="648"/>
                    <a:pt x="246" y="654"/>
                  </a:cubicBezTo>
                  <a:cubicBezTo>
                    <a:pt x="246" y="660"/>
                    <a:pt x="241" y="664"/>
                    <a:pt x="236" y="664"/>
                  </a:cubicBezTo>
                  <a:cubicBezTo>
                    <a:pt x="230" y="664"/>
                    <a:pt x="225" y="660"/>
                    <a:pt x="225" y="654"/>
                  </a:cubicBezTo>
                  <a:cubicBezTo>
                    <a:pt x="225" y="648"/>
                    <a:pt x="230" y="644"/>
                    <a:pt x="236" y="644"/>
                  </a:cubicBezTo>
                  <a:close/>
                  <a:moveTo>
                    <a:pt x="264" y="644"/>
                  </a:moveTo>
                  <a:cubicBezTo>
                    <a:pt x="269" y="644"/>
                    <a:pt x="274" y="648"/>
                    <a:pt x="274" y="654"/>
                  </a:cubicBezTo>
                  <a:cubicBezTo>
                    <a:pt x="274" y="660"/>
                    <a:pt x="269" y="664"/>
                    <a:pt x="264" y="664"/>
                  </a:cubicBezTo>
                  <a:cubicBezTo>
                    <a:pt x="258" y="664"/>
                    <a:pt x="253" y="660"/>
                    <a:pt x="253" y="654"/>
                  </a:cubicBezTo>
                  <a:cubicBezTo>
                    <a:pt x="253" y="648"/>
                    <a:pt x="258" y="644"/>
                    <a:pt x="264" y="644"/>
                  </a:cubicBezTo>
                  <a:close/>
                  <a:moveTo>
                    <a:pt x="292" y="644"/>
                  </a:moveTo>
                  <a:cubicBezTo>
                    <a:pt x="298" y="644"/>
                    <a:pt x="302" y="648"/>
                    <a:pt x="302" y="654"/>
                  </a:cubicBezTo>
                  <a:cubicBezTo>
                    <a:pt x="302" y="660"/>
                    <a:pt x="298" y="664"/>
                    <a:pt x="292" y="664"/>
                  </a:cubicBezTo>
                  <a:cubicBezTo>
                    <a:pt x="286" y="664"/>
                    <a:pt x="282" y="660"/>
                    <a:pt x="282" y="654"/>
                  </a:cubicBezTo>
                  <a:cubicBezTo>
                    <a:pt x="282" y="648"/>
                    <a:pt x="286" y="644"/>
                    <a:pt x="292" y="644"/>
                  </a:cubicBezTo>
                  <a:close/>
                  <a:moveTo>
                    <a:pt x="320" y="644"/>
                  </a:moveTo>
                  <a:cubicBezTo>
                    <a:pt x="326" y="644"/>
                    <a:pt x="330" y="648"/>
                    <a:pt x="330" y="654"/>
                  </a:cubicBezTo>
                  <a:cubicBezTo>
                    <a:pt x="330" y="660"/>
                    <a:pt x="326" y="664"/>
                    <a:pt x="320" y="664"/>
                  </a:cubicBezTo>
                  <a:cubicBezTo>
                    <a:pt x="314" y="664"/>
                    <a:pt x="310" y="660"/>
                    <a:pt x="310" y="654"/>
                  </a:cubicBezTo>
                  <a:cubicBezTo>
                    <a:pt x="310" y="648"/>
                    <a:pt x="314" y="644"/>
                    <a:pt x="320" y="644"/>
                  </a:cubicBezTo>
                  <a:close/>
                  <a:moveTo>
                    <a:pt x="348" y="644"/>
                  </a:moveTo>
                  <a:cubicBezTo>
                    <a:pt x="354" y="644"/>
                    <a:pt x="359" y="648"/>
                    <a:pt x="359" y="654"/>
                  </a:cubicBezTo>
                  <a:cubicBezTo>
                    <a:pt x="359" y="660"/>
                    <a:pt x="354" y="664"/>
                    <a:pt x="348" y="664"/>
                  </a:cubicBezTo>
                  <a:cubicBezTo>
                    <a:pt x="343" y="664"/>
                    <a:pt x="338" y="660"/>
                    <a:pt x="338" y="654"/>
                  </a:cubicBezTo>
                  <a:cubicBezTo>
                    <a:pt x="338" y="648"/>
                    <a:pt x="343" y="644"/>
                    <a:pt x="348" y="644"/>
                  </a:cubicBezTo>
                  <a:close/>
                  <a:moveTo>
                    <a:pt x="377" y="644"/>
                  </a:moveTo>
                  <a:cubicBezTo>
                    <a:pt x="382" y="644"/>
                    <a:pt x="387" y="648"/>
                    <a:pt x="387" y="654"/>
                  </a:cubicBezTo>
                  <a:cubicBezTo>
                    <a:pt x="387" y="660"/>
                    <a:pt x="382" y="664"/>
                    <a:pt x="377" y="664"/>
                  </a:cubicBezTo>
                  <a:cubicBezTo>
                    <a:pt x="371" y="664"/>
                    <a:pt x="366" y="660"/>
                    <a:pt x="366" y="654"/>
                  </a:cubicBezTo>
                  <a:cubicBezTo>
                    <a:pt x="366" y="648"/>
                    <a:pt x="371" y="644"/>
                    <a:pt x="377" y="644"/>
                  </a:cubicBezTo>
                  <a:close/>
                  <a:moveTo>
                    <a:pt x="405" y="644"/>
                  </a:moveTo>
                  <a:cubicBezTo>
                    <a:pt x="410" y="644"/>
                    <a:pt x="415" y="648"/>
                    <a:pt x="415" y="654"/>
                  </a:cubicBezTo>
                  <a:cubicBezTo>
                    <a:pt x="415" y="660"/>
                    <a:pt x="410" y="664"/>
                    <a:pt x="405" y="664"/>
                  </a:cubicBezTo>
                  <a:cubicBezTo>
                    <a:pt x="399" y="664"/>
                    <a:pt x="394" y="660"/>
                    <a:pt x="394" y="654"/>
                  </a:cubicBezTo>
                  <a:cubicBezTo>
                    <a:pt x="394" y="648"/>
                    <a:pt x="399" y="644"/>
                    <a:pt x="405" y="644"/>
                  </a:cubicBezTo>
                  <a:close/>
                  <a:moveTo>
                    <a:pt x="433" y="644"/>
                  </a:moveTo>
                  <a:cubicBezTo>
                    <a:pt x="439" y="644"/>
                    <a:pt x="443" y="648"/>
                    <a:pt x="443" y="654"/>
                  </a:cubicBezTo>
                  <a:cubicBezTo>
                    <a:pt x="443" y="660"/>
                    <a:pt x="439" y="664"/>
                    <a:pt x="433" y="664"/>
                  </a:cubicBezTo>
                  <a:cubicBezTo>
                    <a:pt x="427" y="664"/>
                    <a:pt x="423" y="660"/>
                    <a:pt x="423" y="654"/>
                  </a:cubicBezTo>
                  <a:cubicBezTo>
                    <a:pt x="423" y="648"/>
                    <a:pt x="427" y="644"/>
                    <a:pt x="433" y="644"/>
                  </a:cubicBezTo>
                  <a:close/>
                  <a:moveTo>
                    <a:pt x="461" y="644"/>
                  </a:moveTo>
                  <a:cubicBezTo>
                    <a:pt x="467" y="644"/>
                    <a:pt x="471" y="648"/>
                    <a:pt x="471" y="654"/>
                  </a:cubicBezTo>
                  <a:cubicBezTo>
                    <a:pt x="471" y="660"/>
                    <a:pt x="467" y="664"/>
                    <a:pt x="461" y="664"/>
                  </a:cubicBezTo>
                  <a:cubicBezTo>
                    <a:pt x="455" y="664"/>
                    <a:pt x="451" y="660"/>
                    <a:pt x="451" y="654"/>
                  </a:cubicBezTo>
                  <a:cubicBezTo>
                    <a:pt x="451" y="648"/>
                    <a:pt x="455" y="644"/>
                    <a:pt x="461" y="644"/>
                  </a:cubicBezTo>
                  <a:close/>
                  <a:moveTo>
                    <a:pt x="489" y="644"/>
                  </a:moveTo>
                  <a:cubicBezTo>
                    <a:pt x="495" y="644"/>
                    <a:pt x="500" y="648"/>
                    <a:pt x="500" y="654"/>
                  </a:cubicBezTo>
                  <a:cubicBezTo>
                    <a:pt x="500" y="660"/>
                    <a:pt x="495" y="664"/>
                    <a:pt x="489" y="664"/>
                  </a:cubicBezTo>
                  <a:cubicBezTo>
                    <a:pt x="484" y="664"/>
                    <a:pt x="479" y="660"/>
                    <a:pt x="479" y="654"/>
                  </a:cubicBezTo>
                  <a:cubicBezTo>
                    <a:pt x="479" y="648"/>
                    <a:pt x="484" y="644"/>
                    <a:pt x="489" y="644"/>
                  </a:cubicBezTo>
                  <a:close/>
                  <a:moveTo>
                    <a:pt x="66" y="670"/>
                  </a:moveTo>
                  <a:cubicBezTo>
                    <a:pt x="72" y="670"/>
                    <a:pt x="77" y="675"/>
                    <a:pt x="77" y="681"/>
                  </a:cubicBezTo>
                  <a:cubicBezTo>
                    <a:pt x="77" y="686"/>
                    <a:pt x="72" y="691"/>
                    <a:pt x="66" y="691"/>
                  </a:cubicBezTo>
                  <a:cubicBezTo>
                    <a:pt x="61" y="691"/>
                    <a:pt x="56" y="686"/>
                    <a:pt x="56" y="681"/>
                  </a:cubicBezTo>
                  <a:cubicBezTo>
                    <a:pt x="56" y="675"/>
                    <a:pt x="61" y="670"/>
                    <a:pt x="66" y="670"/>
                  </a:cubicBezTo>
                  <a:close/>
                  <a:moveTo>
                    <a:pt x="95" y="670"/>
                  </a:moveTo>
                  <a:cubicBezTo>
                    <a:pt x="100" y="670"/>
                    <a:pt x="105" y="675"/>
                    <a:pt x="105" y="681"/>
                  </a:cubicBezTo>
                  <a:cubicBezTo>
                    <a:pt x="105" y="686"/>
                    <a:pt x="100" y="691"/>
                    <a:pt x="95" y="691"/>
                  </a:cubicBezTo>
                  <a:cubicBezTo>
                    <a:pt x="89" y="691"/>
                    <a:pt x="84" y="686"/>
                    <a:pt x="84" y="681"/>
                  </a:cubicBezTo>
                  <a:cubicBezTo>
                    <a:pt x="84" y="675"/>
                    <a:pt x="89" y="670"/>
                    <a:pt x="95" y="670"/>
                  </a:cubicBezTo>
                  <a:close/>
                  <a:moveTo>
                    <a:pt x="123" y="670"/>
                  </a:moveTo>
                  <a:cubicBezTo>
                    <a:pt x="128" y="670"/>
                    <a:pt x="133" y="675"/>
                    <a:pt x="133" y="681"/>
                  </a:cubicBezTo>
                  <a:cubicBezTo>
                    <a:pt x="133" y="686"/>
                    <a:pt x="128" y="691"/>
                    <a:pt x="123" y="691"/>
                  </a:cubicBezTo>
                  <a:cubicBezTo>
                    <a:pt x="117" y="691"/>
                    <a:pt x="112" y="686"/>
                    <a:pt x="112" y="681"/>
                  </a:cubicBezTo>
                  <a:cubicBezTo>
                    <a:pt x="112" y="675"/>
                    <a:pt x="117" y="670"/>
                    <a:pt x="123" y="670"/>
                  </a:cubicBezTo>
                  <a:close/>
                  <a:moveTo>
                    <a:pt x="207" y="670"/>
                  </a:moveTo>
                  <a:cubicBezTo>
                    <a:pt x="213" y="670"/>
                    <a:pt x="218" y="675"/>
                    <a:pt x="218" y="681"/>
                  </a:cubicBezTo>
                  <a:cubicBezTo>
                    <a:pt x="218" y="686"/>
                    <a:pt x="213" y="691"/>
                    <a:pt x="207" y="691"/>
                  </a:cubicBezTo>
                  <a:cubicBezTo>
                    <a:pt x="202" y="691"/>
                    <a:pt x="197" y="686"/>
                    <a:pt x="197" y="681"/>
                  </a:cubicBezTo>
                  <a:cubicBezTo>
                    <a:pt x="197" y="675"/>
                    <a:pt x="202" y="670"/>
                    <a:pt x="207" y="670"/>
                  </a:cubicBezTo>
                  <a:close/>
                  <a:moveTo>
                    <a:pt x="236" y="670"/>
                  </a:moveTo>
                  <a:cubicBezTo>
                    <a:pt x="241" y="670"/>
                    <a:pt x="246" y="675"/>
                    <a:pt x="246" y="681"/>
                  </a:cubicBezTo>
                  <a:cubicBezTo>
                    <a:pt x="246" y="686"/>
                    <a:pt x="241" y="691"/>
                    <a:pt x="236" y="691"/>
                  </a:cubicBezTo>
                  <a:cubicBezTo>
                    <a:pt x="230" y="691"/>
                    <a:pt x="225" y="686"/>
                    <a:pt x="225" y="681"/>
                  </a:cubicBezTo>
                  <a:cubicBezTo>
                    <a:pt x="225" y="675"/>
                    <a:pt x="230" y="670"/>
                    <a:pt x="236" y="670"/>
                  </a:cubicBezTo>
                  <a:close/>
                  <a:moveTo>
                    <a:pt x="264" y="670"/>
                  </a:moveTo>
                  <a:cubicBezTo>
                    <a:pt x="269" y="670"/>
                    <a:pt x="274" y="675"/>
                    <a:pt x="274" y="681"/>
                  </a:cubicBezTo>
                  <a:cubicBezTo>
                    <a:pt x="274" y="686"/>
                    <a:pt x="269" y="691"/>
                    <a:pt x="264" y="691"/>
                  </a:cubicBezTo>
                  <a:cubicBezTo>
                    <a:pt x="258" y="691"/>
                    <a:pt x="253" y="686"/>
                    <a:pt x="253" y="681"/>
                  </a:cubicBezTo>
                  <a:cubicBezTo>
                    <a:pt x="253" y="675"/>
                    <a:pt x="258" y="670"/>
                    <a:pt x="264" y="670"/>
                  </a:cubicBezTo>
                  <a:close/>
                  <a:moveTo>
                    <a:pt x="292" y="670"/>
                  </a:moveTo>
                  <a:cubicBezTo>
                    <a:pt x="298" y="670"/>
                    <a:pt x="302" y="675"/>
                    <a:pt x="302" y="681"/>
                  </a:cubicBezTo>
                  <a:cubicBezTo>
                    <a:pt x="302" y="686"/>
                    <a:pt x="298" y="691"/>
                    <a:pt x="292" y="691"/>
                  </a:cubicBezTo>
                  <a:cubicBezTo>
                    <a:pt x="286" y="691"/>
                    <a:pt x="282" y="686"/>
                    <a:pt x="282" y="681"/>
                  </a:cubicBezTo>
                  <a:cubicBezTo>
                    <a:pt x="282" y="675"/>
                    <a:pt x="286" y="670"/>
                    <a:pt x="292" y="670"/>
                  </a:cubicBezTo>
                  <a:close/>
                  <a:moveTo>
                    <a:pt x="348" y="670"/>
                  </a:moveTo>
                  <a:cubicBezTo>
                    <a:pt x="354" y="670"/>
                    <a:pt x="359" y="675"/>
                    <a:pt x="359" y="681"/>
                  </a:cubicBezTo>
                  <a:cubicBezTo>
                    <a:pt x="359" y="686"/>
                    <a:pt x="354" y="691"/>
                    <a:pt x="348" y="691"/>
                  </a:cubicBezTo>
                  <a:cubicBezTo>
                    <a:pt x="343" y="691"/>
                    <a:pt x="338" y="686"/>
                    <a:pt x="338" y="681"/>
                  </a:cubicBezTo>
                  <a:cubicBezTo>
                    <a:pt x="338" y="675"/>
                    <a:pt x="343" y="670"/>
                    <a:pt x="348" y="670"/>
                  </a:cubicBezTo>
                  <a:close/>
                  <a:moveTo>
                    <a:pt x="377" y="670"/>
                  </a:moveTo>
                  <a:cubicBezTo>
                    <a:pt x="382" y="670"/>
                    <a:pt x="387" y="675"/>
                    <a:pt x="387" y="681"/>
                  </a:cubicBezTo>
                  <a:cubicBezTo>
                    <a:pt x="387" y="686"/>
                    <a:pt x="382" y="691"/>
                    <a:pt x="377" y="691"/>
                  </a:cubicBezTo>
                  <a:cubicBezTo>
                    <a:pt x="371" y="691"/>
                    <a:pt x="366" y="686"/>
                    <a:pt x="366" y="681"/>
                  </a:cubicBezTo>
                  <a:cubicBezTo>
                    <a:pt x="366" y="675"/>
                    <a:pt x="371" y="670"/>
                    <a:pt x="377" y="670"/>
                  </a:cubicBezTo>
                  <a:close/>
                  <a:moveTo>
                    <a:pt x="405" y="670"/>
                  </a:moveTo>
                  <a:cubicBezTo>
                    <a:pt x="410" y="670"/>
                    <a:pt x="415" y="675"/>
                    <a:pt x="415" y="681"/>
                  </a:cubicBezTo>
                  <a:cubicBezTo>
                    <a:pt x="415" y="686"/>
                    <a:pt x="410" y="691"/>
                    <a:pt x="405" y="691"/>
                  </a:cubicBezTo>
                  <a:cubicBezTo>
                    <a:pt x="399" y="691"/>
                    <a:pt x="394" y="686"/>
                    <a:pt x="394" y="681"/>
                  </a:cubicBezTo>
                  <a:cubicBezTo>
                    <a:pt x="394" y="675"/>
                    <a:pt x="399" y="670"/>
                    <a:pt x="405" y="670"/>
                  </a:cubicBezTo>
                  <a:close/>
                  <a:moveTo>
                    <a:pt x="66" y="697"/>
                  </a:moveTo>
                  <a:cubicBezTo>
                    <a:pt x="72" y="697"/>
                    <a:pt x="77" y="702"/>
                    <a:pt x="77" y="708"/>
                  </a:cubicBezTo>
                  <a:cubicBezTo>
                    <a:pt x="77" y="713"/>
                    <a:pt x="72" y="718"/>
                    <a:pt x="66" y="718"/>
                  </a:cubicBezTo>
                  <a:cubicBezTo>
                    <a:pt x="61" y="718"/>
                    <a:pt x="56" y="713"/>
                    <a:pt x="56" y="708"/>
                  </a:cubicBezTo>
                  <a:cubicBezTo>
                    <a:pt x="56" y="702"/>
                    <a:pt x="61" y="697"/>
                    <a:pt x="66" y="697"/>
                  </a:cubicBezTo>
                  <a:close/>
                  <a:moveTo>
                    <a:pt x="207" y="697"/>
                  </a:moveTo>
                  <a:cubicBezTo>
                    <a:pt x="213" y="697"/>
                    <a:pt x="218" y="702"/>
                    <a:pt x="218" y="708"/>
                  </a:cubicBezTo>
                  <a:cubicBezTo>
                    <a:pt x="218" y="713"/>
                    <a:pt x="213" y="718"/>
                    <a:pt x="207" y="718"/>
                  </a:cubicBezTo>
                  <a:cubicBezTo>
                    <a:pt x="202" y="718"/>
                    <a:pt x="197" y="713"/>
                    <a:pt x="197" y="708"/>
                  </a:cubicBezTo>
                  <a:cubicBezTo>
                    <a:pt x="197" y="702"/>
                    <a:pt x="202" y="697"/>
                    <a:pt x="207" y="697"/>
                  </a:cubicBezTo>
                  <a:close/>
                  <a:moveTo>
                    <a:pt x="236" y="697"/>
                  </a:moveTo>
                  <a:cubicBezTo>
                    <a:pt x="241" y="697"/>
                    <a:pt x="246" y="702"/>
                    <a:pt x="246" y="708"/>
                  </a:cubicBezTo>
                  <a:cubicBezTo>
                    <a:pt x="246" y="713"/>
                    <a:pt x="241" y="718"/>
                    <a:pt x="236" y="718"/>
                  </a:cubicBezTo>
                  <a:cubicBezTo>
                    <a:pt x="230" y="718"/>
                    <a:pt x="225" y="713"/>
                    <a:pt x="225" y="708"/>
                  </a:cubicBezTo>
                  <a:cubicBezTo>
                    <a:pt x="225" y="702"/>
                    <a:pt x="230" y="697"/>
                    <a:pt x="236" y="697"/>
                  </a:cubicBezTo>
                  <a:close/>
                  <a:moveTo>
                    <a:pt x="264" y="697"/>
                  </a:moveTo>
                  <a:cubicBezTo>
                    <a:pt x="269" y="697"/>
                    <a:pt x="274" y="702"/>
                    <a:pt x="274" y="708"/>
                  </a:cubicBezTo>
                  <a:cubicBezTo>
                    <a:pt x="274" y="713"/>
                    <a:pt x="269" y="718"/>
                    <a:pt x="264" y="718"/>
                  </a:cubicBezTo>
                  <a:cubicBezTo>
                    <a:pt x="258" y="718"/>
                    <a:pt x="253" y="713"/>
                    <a:pt x="253" y="708"/>
                  </a:cubicBezTo>
                  <a:cubicBezTo>
                    <a:pt x="253" y="702"/>
                    <a:pt x="258" y="697"/>
                    <a:pt x="264" y="697"/>
                  </a:cubicBezTo>
                  <a:close/>
                  <a:moveTo>
                    <a:pt x="348" y="697"/>
                  </a:moveTo>
                  <a:cubicBezTo>
                    <a:pt x="354" y="697"/>
                    <a:pt x="359" y="702"/>
                    <a:pt x="359" y="708"/>
                  </a:cubicBezTo>
                  <a:cubicBezTo>
                    <a:pt x="359" y="713"/>
                    <a:pt x="354" y="718"/>
                    <a:pt x="348" y="718"/>
                  </a:cubicBezTo>
                  <a:cubicBezTo>
                    <a:pt x="343" y="718"/>
                    <a:pt x="338" y="713"/>
                    <a:pt x="338" y="708"/>
                  </a:cubicBezTo>
                  <a:cubicBezTo>
                    <a:pt x="338" y="702"/>
                    <a:pt x="343" y="697"/>
                    <a:pt x="348" y="697"/>
                  </a:cubicBezTo>
                  <a:close/>
                  <a:moveTo>
                    <a:pt x="377" y="697"/>
                  </a:moveTo>
                  <a:cubicBezTo>
                    <a:pt x="382" y="697"/>
                    <a:pt x="387" y="702"/>
                    <a:pt x="387" y="708"/>
                  </a:cubicBezTo>
                  <a:cubicBezTo>
                    <a:pt x="387" y="713"/>
                    <a:pt x="382" y="718"/>
                    <a:pt x="377" y="718"/>
                  </a:cubicBezTo>
                  <a:cubicBezTo>
                    <a:pt x="371" y="718"/>
                    <a:pt x="366" y="713"/>
                    <a:pt x="366" y="708"/>
                  </a:cubicBezTo>
                  <a:cubicBezTo>
                    <a:pt x="366" y="702"/>
                    <a:pt x="371" y="697"/>
                    <a:pt x="377" y="697"/>
                  </a:cubicBezTo>
                  <a:close/>
                  <a:moveTo>
                    <a:pt x="405" y="697"/>
                  </a:moveTo>
                  <a:cubicBezTo>
                    <a:pt x="410" y="697"/>
                    <a:pt x="415" y="702"/>
                    <a:pt x="415" y="708"/>
                  </a:cubicBezTo>
                  <a:cubicBezTo>
                    <a:pt x="415" y="713"/>
                    <a:pt x="410" y="718"/>
                    <a:pt x="405" y="718"/>
                  </a:cubicBezTo>
                  <a:cubicBezTo>
                    <a:pt x="399" y="718"/>
                    <a:pt x="394" y="713"/>
                    <a:pt x="394" y="708"/>
                  </a:cubicBezTo>
                  <a:cubicBezTo>
                    <a:pt x="394" y="702"/>
                    <a:pt x="399" y="697"/>
                    <a:pt x="405" y="697"/>
                  </a:cubicBezTo>
                  <a:close/>
                  <a:moveTo>
                    <a:pt x="433" y="697"/>
                  </a:moveTo>
                  <a:cubicBezTo>
                    <a:pt x="439" y="697"/>
                    <a:pt x="443" y="702"/>
                    <a:pt x="443" y="708"/>
                  </a:cubicBezTo>
                  <a:cubicBezTo>
                    <a:pt x="443" y="713"/>
                    <a:pt x="439" y="718"/>
                    <a:pt x="433" y="718"/>
                  </a:cubicBezTo>
                  <a:cubicBezTo>
                    <a:pt x="427" y="718"/>
                    <a:pt x="423" y="713"/>
                    <a:pt x="423" y="708"/>
                  </a:cubicBezTo>
                  <a:cubicBezTo>
                    <a:pt x="423" y="702"/>
                    <a:pt x="427" y="697"/>
                    <a:pt x="433" y="697"/>
                  </a:cubicBezTo>
                  <a:close/>
                  <a:moveTo>
                    <a:pt x="236" y="724"/>
                  </a:moveTo>
                  <a:cubicBezTo>
                    <a:pt x="241" y="724"/>
                    <a:pt x="246" y="729"/>
                    <a:pt x="246" y="734"/>
                  </a:cubicBezTo>
                  <a:cubicBezTo>
                    <a:pt x="246" y="740"/>
                    <a:pt x="241" y="745"/>
                    <a:pt x="236" y="745"/>
                  </a:cubicBezTo>
                  <a:cubicBezTo>
                    <a:pt x="230" y="745"/>
                    <a:pt x="225" y="740"/>
                    <a:pt x="225" y="734"/>
                  </a:cubicBezTo>
                  <a:cubicBezTo>
                    <a:pt x="225" y="729"/>
                    <a:pt x="230" y="724"/>
                    <a:pt x="236" y="724"/>
                  </a:cubicBezTo>
                  <a:close/>
                  <a:moveTo>
                    <a:pt x="405" y="724"/>
                  </a:moveTo>
                  <a:cubicBezTo>
                    <a:pt x="410" y="724"/>
                    <a:pt x="415" y="729"/>
                    <a:pt x="415" y="734"/>
                  </a:cubicBezTo>
                  <a:cubicBezTo>
                    <a:pt x="415" y="740"/>
                    <a:pt x="410" y="745"/>
                    <a:pt x="405" y="745"/>
                  </a:cubicBezTo>
                  <a:cubicBezTo>
                    <a:pt x="399" y="745"/>
                    <a:pt x="394" y="740"/>
                    <a:pt x="394" y="734"/>
                  </a:cubicBezTo>
                  <a:cubicBezTo>
                    <a:pt x="394" y="729"/>
                    <a:pt x="399" y="724"/>
                    <a:pt x="405" y="724"/>
                  </a:cubicBezTo>
                  <a:close/>
                  <a:moveTo>
                    <a:pt x="95" y="536"/>
                  </a:moveTo>
                  <a:cubicBezTo>
                    <a:pt x="100" y="536"/>
                    <a:pt x="105" y="541"/>
                    <a:pt x="105" y="547"/>
                  </a:cubicBezTo>
                  <a:cubicBezTo>
                    <a:pt x="105" y="552"/>
                    <a:pt x="100" y="557"/>
                    <a:pt x="95" y="557"/>
                  </a:cubicBezTo>
                  <a:cubicBezTo>
                    <a:pt x="89" y="557"/>
                    <a:pt x="84" y="552"/>
                    <a:pt x="84" y="547"/>
                  </a:cubicBezTo>
                  <a:cubicBezTo>
                    <a:pt x="84" y="541"/>
                    <a:pt x="89" y="536"/>
                    <a:pt x="95" y="536"/>
                  </a:cubicBezTo>
                  <a:close/>
                  <a:moveTo>
                    <a:pt x="66" y="483"/>
                  </a:moveTo>
                  <a:cubicBezTo>
                    <a:pt x="72" y="483"/>
                    <a:pt x="77" y="487"/>
                    <a:pt x="77" y="493"/>
                  </a:cubicBezTo>
                  <a:cubicBezTo>
                    <a:pt x="77" y="499"/>
                    <a:pt x="72" y="503"/>
                    <a:pt x="66" y="503"/>
                  </a:cubicBezTo>
                  <a:cubicBezTo>
                    <a:pt x="61" y="503"/>
                    <a:pt x="56" y="499"/>
                    <a:pt x="56" y="493"/>
                  </a:cubicBezTo>
                  <a:cubicBezTo>
                    <a:pt x="56" y="487"/>
                    <a:pt x="61" y="483"/>
                    <a:pt x="66" y="483"/>
                  </a:cubicBezTo>
                  <a:close/>
                  <a:moveTo>
                    <a:pt x="10" y="563"/>
                  </a:moveTo>
                  <a:cubicBezTo>
                    <a:pt x="16" y="563"/>
                    <a:pt x="20" y="568"/>
                    <a:pt x="20" y="574"/>
                  </a:cubicBezTo>
                  <a:cubicBezTo>
                    <a:pt x="20" y="579"/>
                    <a:pt x="16" y="584"/>
                    <a:pt x="10" y="584"/>
                  </a:cubicBezTo>
                  <a:cubicBezTo>
                    <a:pt x="4" y="584"/>
                    <a:pt x="0" y="579"/>
                    <a:pt x="0" y="574"/>
                  </a:cubicBezTo>
                  <a:cubicBezTo>
                    <a:pt x="0" y="568"/>
                    <a:pt x="4" y="563"/>
                    <a:pt x="10" y="563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9" name="Freeform 40222"/>
            <p:cNvSpPr>
              <a:spLocks noEditPoints="1"/>
            </p:cNvSpPr>
            <p:nvPr/>
          </p:nvSpPr>
          <p:spPr bwMode="auto">
            <a:xfrm>
              <a:off x="852128" y="618001"/>
              <a:ext cx="3551238" cy="2701925"/>
            </a:xfrm>
            <a:custGeom>
              <a:avLst/>
              <a:gdLst>
                <a:gd name="T0" fmla="*/ 462 w 838"/>
                <a:gd name="T1" fmla="*/ 590 h 637"/>
                <a:gd name="T2" fmla="*/ 331 w 838"/>
                <a:gd name="T3" fmla="*/ 600 h 637"/>
                <a:gd name="T4" fmla="*/ 433 w 838"/>
                <a:gd name="T5" fmla="*/ 584 h 637"/>
                <a:gd name="T6" fmla="*/ 282 w 838"/>
                <a:gd name="T7" fmla="*/ 574 h 637"/>
                <a:gd name="T8" fmla="*/ 433 w 838"/>
                <a:gd name="T9" fmla="*/ 536 h 637"/>
                <a:gd name="T10" fmla="*/ 574 w 838"/>
                <a:gd name="T11" fmla="*/ 510 h 637"/>
                <a:gd name="T12" fmla="*/ 359 w 838"/>
                <a:gd name="T13" fmla="*/ 520 h 637"/>
                <a:gd name="T14" fmla="*/ 574 w 838"/>
                <a:gd name="T15" fmla="*/ 503 h 637"/>
                <a:gd name="T16" fmla="*/ 367 w 838"/>
                <a:gd name="T17" fmla="*/ 493 h 637"/>
                <a:gd name="T18" fmla="*/ 574 w 838"/>
                <a:gd name="T19" fmla="*/ 456 h 637"/>
                <a:gd name="T20" fmla="*/ 405 w 838"/>
                <a:gd name="T21" fmla="*/ 456 h 637"/>
                <a:gd name="T22" fmla="*/ 669 w 838"/>
                <a:gd name="T23" fmla="*/ 439 h 637"/>
                <a:gd name="T24" fmla="*/ 518 w 838"/>
                <a:gd name="T25" fmla="*/ 450 h 637"/>
                <a:gd name="T26" fmla="*/ 367 w 838"/>
                <a:gd name="T27" fmla="*/ 439 h 637"/>
                <a:gd name="T28" fmla="*/ 659 w 838"/>
                <a:gd name="T29" fmla="*/ 402 h 637"/>
                <a:gd name="T30" fmla="*/ 490 w 838"/>
                <a:gd name="T31" fmla="*/ 402 h 637"/>
                <a:gd name="T32" fmla="*/ 359 w 838"/>
                <a:gd name="T33" fmla="*/ 413 h 637"/>
                <a:gd name="T34" fmla="*/ 659 w 838"/>
                <a:gd name="T35" fmla="*/ 396 h 637"/>
                <a:gd name="T36" fmla="*/ 451 w 838"/>
                <a:gd name="T37" fmla="*/ 386 h 637"/>
                <a:gd name="T38" fmla="*/ 321 w 838"/>
                <a:gd name="T39" fmla="*/ 376 h 637"/>
                <a:gd name="T40" fmla="*/ 603 w 838"/>
                <a:gd name="T41" fmla="*/ 349 h 637"/>
                <a:gd name="T42" fmla="*/ 387 w 838"/>
                <a:gd name="T43" fmla="*/ 359 h 637"/>
                <a:gd name="T44" fmla="*/ 236 w 838"/>
                <a:gd name="T45" fmla="*/ 369 h 637"/>
                <a:gd name="T46" fmla="*/ 28 w 838"/>
                <a:gd name="T47" fmla="*/ 359 h 637"/>
                <a:gd name="T48" fmla="*/ 405 w 838"/>
                <a:gd name="T49" fmla="*/ 322 h 637"/>
                <a:gd name="T50" fmla="*/ 236 w 838"/>
                <a:gd name="T51" fmla="*/ 322 h 637"/>
                <a:gd name="T52" fmla="*/ 105 w 838"/>
                <a:gd name="T53" fmla="*/ 332 h 637"/>
                <a:gd name="T54" fmla="*/ 462 w 838"/>
                <a:gd name="T55" fmla="*/ 316 h 637"/>
                <a:gd name="T56" fmla="*/ 310 w 838"/>
                <a:gd name="T57" fmla="*/ 305 h 637"/>
                <a:gd name="T58" fmla="*/ 180 w 838"/>
                <a:gd name="T59" fmla="*/ 295 h 637"/>
                <a:gd name="T60" fmla="*/ 744 w 838"/>
                <a:gd name="T61" fmla="*/ 268 h 637"/>
                <a:gd name="T62" fmla="*/ 500 w 838"/>
                <a:gd name="T63" fmla="*/ 279 h 637"/>
                <a:gd name="T64" fmla="*/ 349 w 838"/>
                <a:gd name="T65" fmla="*/ 289 h 637"/>
                <a:gd name="T66" fmla="*/ 198 w 838"/>
                <a:gd name="T67" fmla="*/ 279 h 637"/>
                <a:gd name="T68" fmla="*/ 67 w 838"/>
                <a:gd name="T69" fmla="*/ 268 h 637"/>
                <a:gd name="T70" fmla="*/ 715 w 838"/>
                <a:gd name="T71" fmla="*/ 241 h 637"/>
                <a:gd name="T72" fmla="*/ 500 w 838"/>
                <a:gd name="T73" fmla="*/ 252 h 637"/>
                <a:gd name="T74" fmla="*/ 349 w 838"/>
                <a:gd name="T75" fmla="*/ 262 h 637"/>
                <a:gd name="T76" fmla="*/ 198 w 838"/>
                <a:gd name="T77" fmla="*/ 252 h 637"/>
                <a:gd name="T78" fmla="*/ 67 w 838"/>
                <a:gd name="T79" fmla="*/ 241 h 637"/>
                <a:gd name="T80" fmla="*/ 687 w 838"/>
                <a:gd name="T81" fmla="*/ 215 h 637"/>
                <a:gd name="T82" fmla="*/ 500 w 838"/>
                <a:gd name="T83" fmla="*/ 225 h 637"/>
                <a:gd name="T84" fmla="*/ 321 w 838"/>
                <a:gd name="T85" fmla="*/ 235 h 637"/>
                <a:gd name="T86" fmla="*/ 169 w 838"/>
                <a:gd name="T87" fmla="*/ 225 h 637"/>
                <a:gd name="T88" fmla="*/ 39 w 838"/>
                <a:gd name="T89" fmla="*/ 215 h 637"/>
                <a:gd name="T90" fmla="*/ 603 w 838"/>
                <a:gd name="T91" fmla="*/ 188 h 637"/>
                <a:gd name="T92" fmla="*/ 387 w 838"/>
                <a:gd name="T93" fmla="*/ 198 h 637"/>
                <a:gd name="T94" fmla="*/ 39 w 838"/>
                <a:gd name="T95" fmla="*/ 209 h 637"/>
                <a:gd name="T96" fmla="*/ 677 w 838"/>
                <a:gd name="T97" fmla="*/ 171 h 637"/>
                <a:gd name="T98" fmla="*/ 349 w 838"/>
                <a:gd name="T99" fmla="*/ 161 h 637"/>
                <a:gd name="T100" fmla="*/ 687 w 838"/>
                <a:gd name="T101" fmla="*/ 134 h 637"/>
                <a:gd name="T102" fmla="*/ 444 w 838"/>
                <a:gd name="T103" fmla="*/ 145 h 637"/>
                <a:gd name="T104" fmla="*/ 800 w 838"/>
                <a:gd name="T105" fmla="*/ 128 h 637"/>
                <a:gd name="T106" fmla="*/ 649 w 838"/>
                <a:gd name="T107" fmla="*/ 118 h 637"/>
                <a:gd name="T108" fmla="*/ 292 w 838"/>
                <a:gd name="T109" fmla="*/ 107 h 637"/>
                <a:gd name="T110" fmla="*/ 687 w 838"/>
                <a:gd name="T111" fmla="*/ 81 h 637"/>
                <a:gd name="T112" fmla="*/ 472 w 838"/>
                <a:gd name="T113" fmla="*/ 91 h 637"/>
                <a:gd name="T114" fmla="*/ 744 w 838"/>
                <a:gd name="T115" fmla="*/ 74 h 637"/>
                <a:gd name="T116" fmla="*/ 536 w 838"/>
                <a:gd name="T117" fmla="*/ 64 h 637"/>
                <a:gd name="T118" fmla="*/ 744 w 838"/>
                <a:gd name="T119" fmla="*/ 27 h 637"/>
                <a:gd name="T120" fmla="*/ 405 w 838"/>
                <a:gd name="T121" fmla="*/ 27 h 637"/>
                <a:gd name="T122" fmla="*/ 585 w 838"/>
                <a:gd name="T123" fmla="*/ 11 h 637"/>
                <a:gd name="T124" fmla="*/ 405 w 838"/>
                <a:gd name="T125" fmla="*/ 2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8" h="637">
                  <a:moveTo>
                    <a:pt x="377" y="0"/>
                  </a:moveTo>
                  <a:cubicBezTo>
                    <a:pt x="383" y="0"/>
                    <a:pt x="387" y="5"/>
                    <a:pt x="387" y="11"/>
                  </a:cubicBezTo>
                  <a:cubicBezTo>
                    <a:pt x="387" y="16"/>
                    <a:pt x="383" y="21"/>
                    <a:pt x="377" y="21"/>
                  </a:cubicBezTo>
                  <a:cubicBezTo>
                    <a:pt x="371" y="21"/>
                    <a:pt x="367" y="16"/>
                    <a:pt x="367" y="11"/>
                  </a:cubicBezTo>
                  <a:cubicBezTo>
                    <a:pt x="367" y="5"/>
                    <a:pt x="371" y="0"/>
                    <a:pt x="377" y="0"/>
                  </a:cubicBezTo>
                  <a:close/>
                  <a:moveTo>
                    <a:pt x="546" y="510"/>
                  </a:moveTo>
                  <a:cubicBezTo>
                    <a:pt x="552" y="510"/>
                    <a:pt x="557" y="514"/>
                    <a:pt x="557" y="520"/>
                  </a:cubicBezTo>
                  <a:cubicBezTo>
                    <a:pt x="557" y="526"/>
                    <a:pt x="552" y="530"/>
                    <a:pt x="546" y="530"/>
                  </a:cubicBezTo>
                  <a:cubicBezTo>
                    <a:pt x="540" y="530"/>
                    <a:pt x="536" y="526"/>
                    <a:pt x="536" y="520"/>
                  </a:cubicBezTo>
                  <a:cubicBezTo>
                    <a:pt x="536" y="514"/>
                    <a:pt x="540" y="510"/>
                    <a:pt x="546" y="510"/>
                  </a:cubicBezTo>
                  <a:close/>
                  <a:moveTo>
                    <a:pt x="518" y="617"/>
                  </a:moveTo>
                  <a:cubicBezTo>
                    <a:pt x="524" y="617"/>
                    <a:pt x="528" y="621"/>
                    <a:pt x="528" y="627"/>
                  </a:cubicBezTo>
                  <a:cubicBezTo>
                    <a:pt x="528" y="633"/>
                    <a:pt x="524" y="637"/>
                    <a:pt x="518" y="637"/>
                  </a:cubicBezTo>
                  <a:cubicBezTo>
                    <a:pt x="512" y="637"/>
                    <a:pt x="508" y="633"/>
                    <a:pt x="508" y="627"/>
                  </a:cubicBezTo>
                  <a:cubicBezTo>
                    <a:pt x="508" y="621"/>
                    <a:pt x="512" y="617"/>
                    <a:pt x="518" y="617"/>
                  </a:cubicBezTo>
                  <a:close/>
                  <a:moveTo>
                    <a:pt x="518" y="590"/>
                  </a:moveTo>
                  <a:cubicBezTo>
                    <a:pt x="524" y="590"/>
                    <a:pt x="528" y="595"/>
                    <a:pt x="528" y="600"/>
                  </a:cubicBezTo>
                  <a:cubicBezTo>
                    <a:pt x="528" y="606"/>
                    <a:pt x="524" y="611"/>
                    <a:pt x="518" y="611"/>
                  </a:cubicBezTo>
                  <a:cubicBezTo>
                    <a:pt x="512" y="611"/>
                    <a:pt x="508" y="606"/>
                    <a:pt x="508" y="600"/>
                  </a:cubicBezTo>
                  <a:cubicBezTo>
                    <a:pt x="508" y="595"/>
                    <a:pt x="512" y="590"/>
                    <a:pt x="518" y="590"/>
                  </a:cubicBezTo>
                  <a:close/>
                  <a:moveTo>
                    <a:pt x="490" y="590"/>
                  </a:moveTo>
                  <a:cubicBezTo>
                    <a:pt x="496" y="590"/>
                    <a:pt x="500" y="595"/>
                    <a:pt x="500" y="600"/>
                  </a:cubicBezTo>
                  <a:cubicBezTo>
                    <a:pt x="500" y="606"/>
                    <a:pt x="496" y="611"/>
                    <a:pt x="490" y="611"/>
                  </a:cubicBezTo>
                  <a:cubicBezTo>
                    <a:pt x="484" y="611"/>
                    <a:pt x="479" y="606"/>
                    <a:pt x="479" y="600"/>
                  </a:cubicBezTo>
                  <a:cubicBezTo>
                    <a:pt x="479" y="595"/>
                    <a:pt x="484" y="590"/>
                    <a:pt x="490" y="590"/>
                  </a:cubicBezTo>
                  <a:close/>
                  <a:moveTo>
                    <a:pt x="462" y="590"/>
                  </a:moveTo>
                  <a:cubicBezTo>
                    <a:pt x="467" y="590"/>
                    <a:pt x="472" y="595"/>
                    <a:pt x="472" y="600"/>
                  </a:cubicBezTo>
                  <a:cubicBezTo>
                    <a:pt x="472" y="606"/>
                    <a:pt x="467" y="611"/>
                    <a:pt x="462" y="611"/>
                  </a:cubicBezTo>
                  <a:cubicBezTo>
                    <a:pt x="456" y="611"/>
                    <a:pt x="451" y="606"/>
                    <a:pt x="451" y="600"/>
                  </a:cubicBezTo>
                  <a:cubicBezTo>
                    <a:pt x="451" y="595"/>
                    <a:pt x="456" y="590"/>
                    <a:pt x="462" y="590"/>
                  </a:cubicBezTo>
                  <a:close/>
                  <a:moveTo>
                    <a:pt x="433" y="590"/>
                  </a:moveTo>
                  <a:cubicBezTo>
                    <a:pt x="439" y="590"/>
                    <a:pt x="444" y="595"/>
                    <a:pt x="444" y="600"/>
                  </a:cubicBezTo>
                  <a:cubicBezTo>
                    <a:pt x="444" y="606"/>
                    <a:pt x="439" y="611"/>
                    <a:pt x="433" y="611"/>
                  </a:cubicBezTo>
                  <a:cubicBezTo>
                    <a:pt x="428" y="611"/>
                    <a:pt x="423" y="606"/>
                    <a:pt x="423" y="600"/>
                  </a:cubicBezTo>
                  <a:cubicBezTo>
                    <a:pt x="423" y="595"/>
                    <a:pt x="428" y="590"/>
                    <a:pt x="433" y="590"/>
                  </a:cubicBezTo>
                  <a:close/>
                  <a:moveTo>
                    <a:pt x="405" y="590"/>
                  </a:moveTo>
                  <a:cubicBezTo>
                    <a:pt x="411" y="590"/>
                    <a:pt x="416" y="595"/>
                    <a:pt x="416" y="600"/>
                  </a:cubicBezTo>
                  <a:cubicBezTo>
                    <a:pt x="416" y="606"/>
                    <a:pt x="411" y="611"/>
                    <a:pt x="405" y="611"/>
                  </a:cubicBezTo>
                  <a:cubicBezTo>
                    <a:pt x="400" y="611"/>
                    <a:pt x="395" y="606"/>
                    <a:pt x="395" y="600"/>
                  </a:cubicBezTo>
                  <a:cubicBezTo>
                    <a:pt x="395" y="595"/>
                    <a:pt x="400" y="590"/>
                    <a:pt x="405" y="590"/>
                  </a:cubicBezTo>
                  <a:close/>
                  <a:moveTo>
                    <a:pt x="377" y="590"/>
                  </a:moveTo>
                  <a:cubicBezTo>
                    <a:pt x="383" y="590"/>
                    <a:pt x="387" y="595"/>
                    <a:pt x="387" y="600"/>
                  </a:cubicBezTo>
                  <a:cubicBezTo>
                    <a:pt x="387" y="606"/>
                    <a:pt x="383" y="611"/>
                    <a:pt x="377" y="611"/>
                  </a:cubicBezTo>
                  <a:cubicBezTo>
                    <a:pt x="371" y="611"/>
                    <a:pt x="367" y="606"/>
                    <a:pt x="367" y="600"/>
                  </a:cubicBezTo>
                  <a:cubicBezTo>
                    <a:pt x="367" y="595"/>
                    <a:pt x="371" y="590"/>
                    <a:pt x="377" y="590"/>
                  </a:cubicBezTo>
                  <a:close/>
                  <a:moveTo>
                    <a:pt x="349" y="590"/>
                  </a:moveTo>
                  <a:cubicBezTo>
                    <a:pt x="355" y="590"/>
                    <a:pt x="359" y="595"/>
                    <a:pt x="359" y="600"/>
                  </a:cubicBezTo>
                  <a:cubicBezTo>
                    <a:pt x="359" y="606"/>
                    <a:pt x="355" y="611"/>
                    <a:pt x="349" y="611"/>
                  </a:cubicBezTo>
                  <a:cubicBezTo>
                    <a:pt x="343" y="611"/>
                    <a:pt x="339" y="606"/>
                    <a:pt x="339" y="600"/>
                  </a:cubicBezTo>
                  <a:cubicBezTo>
                    <a:pt x="339" y="595"/>
                    <a:pt x="343" y="590"/>
                    <a:pt x="349" y="590"/>
                  </a:cubicBezTo>
                  <a:close/>
                  <a:moveTo>
                    <a:pt x="321" y="590"/>
                  </a:moveTo>
                  <a:cubicBezTo>
                    <a:pt x="326" y="590"/>
                    <a:pt x="331" y="595"/>
                    <a:pt x="331" y="600"/>
                  </a:cubicBezTo>
                  <a:cubicBezTo>
                    <a:pt x="331" y="606"/>
                    <a:pt x="326" y="611"/>
                    <a:pt x="321" y="611"/>
                  </a:cubicBezTo>
                  <a:cubicBezTo>
                    <a:pt x="315" y="611"/>
                    <a:pt x="310" y="606"/>
                    <a:pt x="310" y="600"/>
                  </a:cubicBezTo>
                  <a:cubicBezTo>
                    <a:pt x="310" y="595"/>
                    <a:pt x="315" y="590"/>
                    <a:pt x="321" y="590"/>
                  </a:cubicBezTo>
                  <a:close/>
                  <a:moveTo>
                    <a:pt x="546" y="563"/>
                  </a:moveTo>
                  <a:cubicBezTo>
                    <a:pt x="552" y="563"/>
                    <a:pt x="557" y="568"/>
                    <a:pt x="557" y="574"/>
                  </a:cubicBezTo>
                  <a:cubicBezTo>
                    <a:pt x="557" y="579"/>
                    <a:pt x="552" y="584"/>
                    <a:pt x="546" y="584"/>
                  </a:cubicBezTo>
                  <a:cubicBezTo>
                    <a:pt x="540" y="584"/>
                    <a:pt x="536" y="579"/>
                    <a:pt x="536" y="574"/>
                  </a:cubicBezTo>
                  <a:cubicBezTo>
                    <a:pt x="536" y="568"/>
                    <a:pt x="540" y="563"/>
                    <a:pt x="546" y="563"/>
                  </a:cubicBezTo>
                  <a:close/>
                  <a:moveTo>
                    <a:pt x="518" y="563"/>
                  </a:moveTo>
                  <a:cubicBezTo>
                    <a:pt x="524" y="563"/>
                    <a:pt x="528" y="568"/>
                    <a:pt x="528" y="574"/>
                  </a:cubicBezTo>
                  <a:cubicBezTo>
                    <a:pt x="528" y="579"/>
                    <a:pt x="524" y="584"/>
                    <a:pt x="518" y="584"/>
                  </a:cubicBezTo>
                  <a:cubicBezTo>
                    <a:pt x="512" y="584"/>
                    <a:pt x="508" y="579"/>
                    <a:pt x="508" y="574"/>
                  </a:cubicBezTo>
                  <a:cubicBezTo>
                    <a:pt x="508" y="568"/>
                    <a:pt x="512" y="563"/>
                    <a:pt x="518" y="563"/>
                  </a:cubicBezTo>
                  <a:close/>
                  <a:moveTo>
                    <a:pt x="490" y="563"/>
                  </a:moveTo>
                  <a:cubicBezTo>
                    <a:pt x="496" y="563"/>
                    <a:pt x="500" y="568"/>
                    <a:pt x="500" y="574"/>
                  </a:cubicBezTo>
                  <a:cubicBezTo>
                    <a:pt x="500" y="579"/>
                    <a:pt x="496" y="584"/>
                    <a:pt x="490" y="584"/>
                  </a:cubicBezTo>
                  <a:cubicBezTo>
                    <a:pt x="484" y="584"/>
                    <a:pt x="479" y="579"/>
                    <a:pt x="479" y="574"/>
                  </a:cubicBezTo>
                  <a:cubicBezTo>
                    <a:pt x="479" y="568"/>
                    <a:pt x="484" y="563"/>
                    <a:pt x="490" y="563"/>
                  </a:cubicBezTo>
                  <a:close/>
                  <a:moveTo>
                    <a:pt x="462" y="563"/>
                  </a:moveTo>
                  <a:cubicBezTo>
                    <a:pt x="467" y="563"/>
                    <a:pt x="472" y="568"/>
                    <a:pt x="472" y="574"/>
                  </a:cubicBezTo>
                  <a:cubicBezTo>
                    <a:pt x="472" y="579"/>
                    <a:pt x="467" y="584"/>
                    <a:pt x="462" y="584"/>
                  </a:cubicBezTo>
                  <a:cubicBezTo>
                    <a:pt x="456" y="584"/>
                    <a:pt x="451" y="579"/>
                    <a:pt x="451" y="574"/>
                  </a:cubicBezTo>
                  <a:cubicBezTo>
                    <a:pt x="451" y="568"/>
                    <a:pt x="456" y="563"/>
                    <a:pt x="462" y="563"/>
                  </a:cubicBezTo>
                  <a:close/>
                  <a:moveTo>
                    <a:pt x="433" y="563"/>
                  </a:moveTo>
                  <a:cubicBezTo>
                    <a:pt x="439" y="563"/>
                    <a:pt x="444" y="568"/>
                    <a:pt x="444" y="574"/>
                  </a:cubicBezTo>
                  <a:cubicBezTo>
                    <a:pt x="444" y="579"/>
                    <a:pt x="439" y="584"/>
                    <a:pt x="433" y="584"/>
                  </a:cubicBezTo>
                  <a:cubicBezTo>
                    <a:pt x="428" y="584"/>
                    <a:pt x="423" y="579"/>
                    <a:pt x="423" y="574"/>
                  </a:cubicBezTo>
                  <a:cubicBezTo>
                    <a:pt x="423" y="568"/>
                    <a:pt x="428" y="563"/>
                    <a:pt x="433" y="563"/>
                  </a:cubicBezTo>
                  <a:close/>
                  <a:moveTo>
                    <a:pt x="405" y="563"/>
                  </a:moveTo>
                  <a:cubicBezTo>
                    <a:pt x="411" y="563"/>
                    <a:pt x="416" y="568"/>
                    <a:pt x="416" y="574"/>
                  </a:cubicBezTo>
                  <a:cubicBezTo>
                    <a:pt x="416" y="579"/>
                    <a:pt x="411" y="584"/>
                    <a:pt x="405" y="584"/>
                  </a:cubicBezTo>
                  <a:cubicBezTo>
                    <a:pt x="400" y="584"/>
                    <a:pt x="395" y="579"/>
                    <a:pt x="395" y="574"/>
                  </a:cubicBezTo>
                  <a:cubicBezTo>
                    <a:pt x="395" y="568"/>
                    <a:pt x="400" y="563"/>
                    <a:pt x="405" y="563"/>
                  </a:cubicBezTo>
                  <a:close/>
                  <a:moveTo>
                    <a:pt x="377" y="563"/>
                  </a:moveTo>
                  <a:cubicBezTo>
                    <a:pt x="383" y="563"/>
                    <a:pt x="387" y="568"/>
                    <a:pt x="387" y="574"/>
                  </a:cubicBezTo>
                  <a:cubicBezTo>
                    <a:pt x="387" y="579"/>
                    <a:pt x="383" y="584"/>
                    <a:pt x="377" y="584"/>
                  </a:cubicBezTo>
                  <a:cubicBezTo>
                    <a:pt x="371" y="584"/>
                    <a:pt x="367" y="579"/>
                    <a:pt x="367" y="574"/>
                  </a:cubicBezTo>
                  <a:cubicBezTo>
                    <a:pt x="367" y="568"/>
                    <a:pt x="371" y="563"/>
                    <a:pt x="377" y="563"/>
                  </a:cubicBezTo>
                  <a:close/>
                  <a:moveTo>
                    <a:pt x="349" y="563"/>
                  </a:moveTo>
                  <a:cubicBezTo>
                    <a:pt x="355" y="563"/>
                    <a:pt x="359" y="568"/>
                    <a:pt x="359" y="574"/>
                  </a:cubicBezTo>
                  <a:cubicBezTo>
                    <a:pt x="359" y="579"/>
                    <a:pt x="355" y="584"/>
                    <a:pt x="349" y="584"/>
                  </a:cubicBezTo>
                  <a:cubicBezTo>
                    <a:pt x="343" y="584"/>
                    <a:pt x="339" y="579"/>
                    <a:pt x="339" y="574"/>
                  </a:cubicBezTo>
                  <a:cubicBezTo>
                    <a:pt x="339" y="568"/>
                    <a:pt x="343" y="563"/>
                    <a:pt x="349" y="563"/>
                  </a:cubicBezTo>
                  <a:close/>
                  <a:moveTo>
                    <a:pt x="321" y="563"/>
                  </a:moveTo>
                  <a:cubicBezTo>
                    <a:pt x="326" y="563"/>
                    <a:pt x="331" y="568"/>
                    <a:pt x="331" y="574"/>
                  </a:cubicBezTo>
                  <a:cubicBezTo>
                    <a:pt x="331" y="579"/>
                    <a:pt x="326" y="584"/>
                    <a:pt x="321" y="584"/>
                  </a:cubicBezTo>
                  <a:cubicBezTo>
                    <a:pt x="315" y="584"/>
                    <a:pt x="310" y="579"/>
                    <a:pt x="310" y="574"/>
                  </a:cubicBezTo>
                  <a:cubicBezTo>
                    <a:pt x="310" y="568"/>
                    <a:pt x="315" y="563"/>
                    <a:pt x="321" y="563"/>
                  </a:cubicBezTo>
                  <a:close/>
                  <a:moveTo>
                    <a:pt x="292" y="563"/>
                  </a:moveTo>
                  <a:cubicBezTo>
                    <a:pt x="298" y="563"/>
                    <a:pt x="303" y="568"/>
                    <a:pt x="303" y="574"/>
                  </a:cubicBezTo>
                  <a:cubicBezTo>
                    <a:pt x="303" y="579"/>
                    <a:pt x="298" y="584"/>
                    <a:pt x="292" y="584"/>
                  </a:cubicBezTo>
                  <a:cubicBezTo>
                    <a:pt x="287" y="584"/>
                    <a:pt x="282" y="579"/>
                    <a:pt x="282" y="574"/>
                  </a:cubicBezTo>
                  <a:cubicBezTo>
                    <a:pt x="282" y="568"/>
                    <a:pt x="287" y="563"/>
                    <a:pt x="292" y="563"/>
                  </a:cubicBezTo>
                  <a:close/>
                  <a:moveTo>
                    <a:pt x="546" y="536"/>
                  </a:moveTo>
                  <a:cubicBezTo>
                    <a:pt x="552" y="536"/>
                    <a:pt x="557" y="541"/>
                    <a:pt x="557" y="547"/>
                  </a:cubicBezTo>
                  <a:cubicBezTo>
                    <a:pt x="557" y="552"/>
                    <a:pt x="552" y="557"/>
                    <a:pt x="546" y="557"/>
                  </a:cubicBezTo>
                  <a:cubicBezTo>
                    <a:pt x="540" y="557"/>
                    <a:pt x="536" y="552"/>
                    <a:pt x="536" y="547"/>
                  </a:cubicBezTo>
                  <a:cubicBezTo>
                    <a:pt x="536" y="541"/>
                    <a:pt x="540" y="536"/>
                    <a:pt x="546" y="536"/>
                  </a:cubicBezTo>
                  <a:close/>
                  <a:moveTo>
                    <a:pt x="518" y="536"/>
                  </a:moveTo>
                  <a:cubicBezTo>
                    <a:pt x="524" y="536"/>
                    <a:pt x="528" y="541"/>
                    <a:pt x="528" y="547"/>
                  </a:cubicBezTo>
                  <a:cubicBezTo>
                    <a:pt x="528" y="552"/>
                    <a:pt x="524" y="557"/>
                    <a:pt x="518" y="557"/>
                  </a:cubicBezTo>
                  <a:cubicBezTo>
                    <a:pt x="512" y="557"/>
                    <a:pt x="508" y="552"/>
                    <a:pt x="508" y="547"/>
                  </a:cubicBezTo>
                  <a:cubicBezTo>
                    <a:pt x="508" y="541"/>
                    <a:pt x="512" y="536"/>
                    <a:pt x="518" y="536"/>
                  </a:cubicBezTo>
                  <a:close/>
                  <a:moveTo>
                    <a:pt x="490" y="536"/>
                  </a:moveTo>
                  <a:cubicBezTo>
                    <a:pt x="496" y="536"/>
                    <a:pt x="500" y="541"/>
                    <a:pt x="500" y="547"/>
                  </a:cubicBezTo>
                  <a:cubicBezTo>
                    <a:pt x="500" y="552"/>
                    <a:pt x="496" y="557"/>
                    <a:pt x="490" y="557"/>
                  </a:cubicBezTo>
                  <a:cubicBezTo>
                    <a:pt x="484" y="557"/>
                    <a:pt x="479" y="552"/>
                    <a:pt x="479" y="547"/>
                  </a:cubicBezTo>
                  <a:cubicBezTo>
                    <a:pt x="479" y="541"/>
                    <a:pt x="484" y="536"/>
                    <a:pt x="490" y="536"/>
                  </a:cubicBezTo>
                  <a:close/>
                  <a:moveTo>
                    <a:pt x="462" y="536"/>
                  </a:moveTo>
                  <a:cubicBezTo>
                    <a:pt x="467" y="536"/>
                    <a:pt x="472" y="541"/>
                    <a:pt x="472" y="547"/>
                  </a:cubicBezTo>
                  <a:cubicBezTo>
                    <a:pt x="472" y="552"/>
                    <a:pt x="467" y="557"/>
                    <a:pt x="462" y="557"/>
                  </a:cubicBezTo>
                  <a:cubicBezTo>
                    <a:pt x="456" y="557"/>
                    <a:pt x="451" y="552"/>
                    <a:pt x="451" y="547"/>
                  </a:cubicBezTo>
                  <a:cubicBezTo>
                    <a:pt x="451" y="541"/>
                    <a:pt x="456" y="536"/>
                    <a:pt x="462" y="536"/>
                  </a:cubicBezTo>
                  <a:close/>
                  <a:moveTo>
                    <a:pt x="433" y="536"/>
                  </a:moveTo>
                  <a:cubicBezTo>
                    <a:pt x="439" y="536"/>
                    <a:pt x="444" y="541"/>
                    <a:pt x="444" y="547"/>
                  </a:cubicBezTo>
                  <a:cubicBezTo>
                    <a:pt x="444" y="552"/>
                    <a:pt x="439" y="557"/>
                    <a:pt x="433" y="557"/>
                  </a:cubicBezTo>
                  <a:cubicBezTo>
                    <a:pt x="428" y="557"/>
                    <a:pt x="423" y="552"/>
                    <a:pt x="423" y="547"/>
                  </a:cubicBezTo>
                  <a:cubicBezTo>
                    <a:pt x="423" y="541"/>
                    <a:pt x="428" y="536"/>
                    <a:pt x="433" y="536"/>
                  </a:cubicBezTo>
                  <a:close/>
                  <a:moveTo>
                    <a:pt x="405" y="536"/>
                  </a:moveTo>
                  <a:cubicBezTo>
                    <a:pt x="411" y="536"/>
                    <a:pt x="416" y="541"/>
                    <a:pt x="416" y="547"/>
                  </a:cubicBezTo>
                  <a:cubicBezTo>
                    <a:pt x="416" y="552"/>
                    <a:pt x="411" y="557"/>
                    <a:pt x="405" y="557"/>
                  </a:cubicBezTo>
                  <a:cubicBezTo>
                    <a:pt x="400" y="557"/>
                    <a:pt x="395" y="552"/>
                    <a:pt x="395" y="547"/>
                  </a:cubicBezTo>
                  <a:cubicBezTo>
                    <a:pt x="395" y="541"/>
                    <a:pt x="400" y="536"/>
                    <a:pt x="405" y="536"/>
                  </a:cubicBezTo>
                  <a:close/>
                  <a:moveTo>
                    <a:pt x="377" y="536"/>
                  </a:moveTo>
                  <a:cubicBezTo>
                    <a:pt x="383" y="536"/>
                    <a:pt x="387" y="541"/>
                    <a:pt x="387" y="547"/>
                  </a:cubicBezTo>
                  <a:cubicBezTo>
                    <a:pt x="387" y="552"/>
                    <a:pt x="383" y="557"/>
                    <a:pt x="377" y="557"/>
                  </a:cubicBezTo>
                  <a:cubicBezTo>
                    <a:pt x="371" y="557"/>
                    <a:pt x="367" y="552"/>
                    <a:pt x="367" y="547"/>
                  </a:cubicBezTo>
                  <a:cubicBezTo>
                    <a:pt x="367" y="541"/>
                    <a:pt x="371" y="536"/>
                    <a:pt x="377" y="536"/>
                  </a:cubicBezTo>
                  <a:close/>
                  <a:moveTo>
                    <a:pt x="349" y="536"/>
                  </a:moveTo>
                  <a:cubicBezTo>
                    <a:pt x="355" y="536"/>
                    <a:pt x="359" y="541"/>
                    <a:pt x="359" y="547"/>
                  </a:cubicBezTo>
                  <a:cubicBezTo>
                    <a:pt x="359" y="552"/>
                    <a:pt x="355" y="557"/>
                    <a:pt x="349" y="557"/>
                  </a:cubicBezTo>
                  <a:cubicBezTo>
                    <a:pt x="343" y="557"/>
                    <a:pt x="339" y="552"/>
                    <a:pt x="339" y="547"/>
                  </a:cubicBezTo>
                  <a:cubicBezTo>
                    <a:pt x="339" y="541"/>
                    <a:pt x="343" y="536"/>
                    <a:pt x="349" y="536"/>
                  </a:cubicBezTo>
                  <a:close/>
                  <a:moveTo>
                    <a:pt x="321" y="536"/>
                  </a:moveTo>
                  <a:cubicBezTo>
                    <a:pt x="326" y="536"/>
                    <a:pt x="331" y="541"/>
                    <a:pt x="331" y="547"/>
                  </a:cubicBezTo>
                  <a:cubicBezTo>
                    <a:pt x="331" y="552"/>
                    <a:pt x="326" y="557"/>
                    <a:pt x="321" y="557"/>
                  </a:cubicBezTo>
                  <a:cubicBezTo>
                    <a:pt x="315" y="557"/>
                    <a:pt x="310" y="552"/>
                    <a:pt x="310" y="547"/>
                  </a:cubicBezTo>
                  <a:cubicBezTo>
                    <a:pt x="310" y="541"/>
                    <a:pt x="315" y="536"/>
                    <a:pt x="321" y="536"/>
                  </a:cubicBezTo>
                  <a:close/>
                  <a:moveTo>
                    <a:pt x="292" y="536"/>
                  </a:moveTo>
                  <a:cubicBezTo>
                    <a:pt x="298" y="536"/>
                    <a:pt x="303" y="541"/>
                    <a:pt x="303" y="547"/>
                  </a:cubicBezTo>
                  <a:cubicBezTo>
                    <a:pt x="303" y="552"/>
                    <a:pt x="298" y="557"/>
                    <a:pt x="292" y="557"/>
                  </a:cubicBezTo>
                  <a:cubicBezTo>
                    <a:pt x="287" y="557"/>
                    <a:pt x="282" y="552"/>
                    <a:pt x="282" y="547"/>
                  </a:cubicBezTo>
                  <a:cubicBezTo>
                    <a:pt x="282" y="541"/>
                    <a:pt x="287" y="536"/>
                    <a:pt x="292" y="536"/>
                  </a:cubicBezTo>
                  <a:close/>
                  <a:moveTo>
                    <a:pt x="574" y="510"/>
                  </a:moveTo>
                  <a:cubicBezTo>
                    <a:pt x="580" y="510"/>
                    <a:pt x="585" y="514"/>
                    <a:pt x="585" y="520"/>
                  </a:cubicBezTo>
                  <a:cubicBezTo>
                    <a:pt x="585" y="526"/>
                    <a:pt x="580" y="530"/>
                    <a:pt x="574" y="530"/>
                  </a:cubicBezTo>
                  <a:cubicBezTo>
                    <a:pt x="569" y="530"/>
                    <a:pt x="564" y="526"/>
                    <a:pt x="564" y="520"/>
                  </a:cubicBezTo>
                  <a:cubicBezTo>
                    <a:pt x="564" y="514"/>
                    <a:pt x="569" y="510"/>
                    <a:pt x="574" y="510"/>
                  </a:cubicBezTo>
                  <a:close/>
                  <a:moveTo>
                    <a:pt x="462" y="510"/>
                  </a:moveTo>
                  <a:cubicBezTo>
                    <a:pt x="467" y="510"/>
                    <a:pt x="472" y="514"/>
                    <a:pt x="472" y="520"/>
                  </a:cubicBezTo>
                  <a:cubicBezTo>
                    <a:pt x="472" y="526"/>
                    <a:pt x="467" y="530"/>
                    <a:pt x="462" y="530"/>
                  </a:cubicBezTo>
                  <a:cubicBezTo>
                    <a:pt x="456" y="530"/>
                    <a:pt x="451" y="526"/>
                    <a:pt x="451" y="520"/>
                  </a:cubicBezTo>
                  <a:cubicBezTo>
                    <a:pt x="451" y="514"/>
                    <a:pt x="456" y="510"/>
                    <a:pt x="462" y="510"/>
                  </a:cubicBezTo>
                  <a:close/>
                  <a:moveTo>
                    <a:pt x="433" y="510"/>
                  </a:moveTo>
                  <a:cubicBezTo>
                    <a:pt x="439" y="510"/>
                    <a:pt x="444" y="514"/>
                    <a:pt x="444" y="520"/>
                  </a:cubicBezTo>
                  <a:cubicBezTo>
                    <a:pt x="444" y="526"/>
                    <a:pt x="439" y="530"/>
                    <a:pt x="433" y="530"/>
                  </a:cubicBezTo>
                  <a:cubicBezTo>
                    <a:pt x="428" y="530"/>
                    <a:pt x="423" y="526"/>
                    <a:pt x="423" y="520"/>
                  </a:cubicBezTo>
                  <a:cubicBezTo>
                    <a:pt x="423" y="514"/>
                    <a:pt x="428" y="510"/>
                    <a:pt x="433" y="510"/>
                  </a:cubicBezTo>
                  <a:close/>
                  <a:moveTo>
                    <a:pt x="405" y="510"/>
                  </a:moveTo>
                  <a:cubicBezTo>
                    <a:pt x="411" y="510"/>
                    <a:pt x="416" y="514"/>
                    <a:pt x="416" y="520"/>
                  </a:cubicBezTo>
                  <a:cubicBezTo>
                    <a:pt x="416" y="526"/>
                    <a:pt x="411" y="530"/>
                    <a:pt x="405" y="530"/>
                  </a:cubicBezTo>
                  <a:cubicBezTo>
                    <a:pt x="400" y="530"/>
                    <a:pt x="395" y="526"/>
                    <a:pt x="395" y="520"/>
                  </a:cubicBezTo>
                  <a:cubicBezTo>
                    <a:pt x="395" y="514"/>
                    <a:pt x="400" y="510"/>
                    <a:pt x="405" y="510"/>
                  </a:cubicBezTo>
                  <a:close/>
                  <a:moveTo>
                    <a:pt x="377" y="510"/>
                  </a:moveTo>
                  <a:cubicBezTo>
                    <a:pt x="383" y="510"/>
                    <a:pt x="387" y="514"/>
                    <a:pt x="387" y="520"/>
                  </a:cubicBezTo>
                  <a:cubicBezTo>
                    <a:pt x="387" y="526"/>
                    <a:pt x="383" y="530"/>
                    <a:pt x="377" y="530"/>
                  </a:cubicBezTo>
                  <a:cubicBezTo>
                    <a:pt x="371" y="530"/>
                    <a:pt x="367" y="526"/>
                    <a:pt x="367" y="520"/>
                  </a:cubicBezTo>
                  <a:cubicBezTo>
                    <a:pt x="367" y="514"/>
                    <a:pt x="371" y="510"/>
                    <a:pt x="377" y="510"/>
                  </a:cubicBezTo>
                  <a:close/>
                  <a:moveTo>
                    <a:pt x="349" y="510"/>
                  </a:moveTo>
                  <a:cubicBezTo>
                    <a:pt x="355" y="510"/>
                    <a:pt x="359" y="514"/>
                    <a:pt x="359" y="520"/>
                  </a:cubicBezTo>
                  <a:cubicBezTo>
                    <a:pt x="359" y="526"/>
                    <a:pt x="355" y="530"/>
                    <a:pt x="349" y="530"/>
                  </a:cubicBezTo>
                  <a:cubicBezTo>
                    <a:pt x="343" y="530"/>
                    <a:pt x="339" y="526"/>
                    <a:pt x="339" y="520"/>
                  </a:cubicBezTo>
                  <a:cubicBezTo>
                    <a:pt x="339" y="514"/>
                    <a:pt x="343" y="510"/>
                    <a:pt x="349" y="510"/>
                  </a:cubicBezTo>
                  <a:close/>
                  <a:moveTo>
                    <a:pt x="321" y="510"/>
                  </a:moveTo>
                  <a:cubicBezTo>
                    <a:pt x="326" y="510"/>
                    <a:pt x="331" y="514"/>
                    <a:pt x="331" y="520"/>
                  </a:cubicBezTo>
                  <a:cubicBezTo>
                    <a:pt x="331" y="526"/>
                    <a:pt x="326" y="530"/>
                    <a:pt x="321" y="530"/>
                  </a:cubicBezTo>
                  <a:cubicBezTo>
                    <a:pt x="315" y="530"/>
                    <a:pt x="310" y="526"/>
                    <a:pt x="310" y="520"/>
                  </a:cubicBezTo>
                  <a:cubicBezTo>
                    <a:pt x="310" y="514"/>
                    <a:pt x="315" y="510"/>
                    <a:pt x="321" y="510"/>
                  </a:cubicBezTo>
                  <a:close/>
                  <a:moveTo>
                    <a:pt x="292" y="510"/>
                  </a:moveTo>
                  <a:cubicBezTo>
                    <a:pt x="298" y="510"/>
                    <a:pt x="303" y="514"/>
                    <a:pt x="303" y="520"/>
                  </a:cubicBezTo>
                  <a:cubicBezTo>
                    <a:pt x="303" y="526"/>
                    <a:pt x="298" y="530"/>
                    <a:pt x="292" y="530"/>
                  </a:cubicBezTo>
                  <a:cubicBezTo>
                    <a:pt x="287" y="530"/>
                    <a:pt x="282" y="526"/>
                    <a:pt x="282" y="520"/>
                  </a:cubicBezTo>
                  <a:cubicBezTo>
                    <a:pt x="282" y="514"/>
                    <a:pt x="287" y="510"/>
                    <a:pt x="292" y="510"/>
                  </a:cubicBezTo>
                  <a:close/>
                  <a:moveTo>
                    <a:pt x="631" y="483"/>
                  </a:moveTo>
                  <a:cubicBezTo>
                    <a:pt x="636" y="483"/>
                    <a:pt x="641" y="487"/>
                    <a:pt x="641" y="493"/>
                  </a:cubicBezTo>
                  <a:cubicBezTo>
                    <a:pt x="641" y="499"/>
                    <a:pt x="636" y="503"/>
                    <a:pt x="631" y="503"/>
                  </a:cubicBezTo>
                  <a:cubicBezTo>
                    <a:pt x="625" y="503"/>
                    <a:pt x="620" y="499"/>
                    <a:pt x="620" y="493"/>
                  </a:cubicBezTo>
                  <a:cubicBezTo>
                    <a:pt x="620" y="487"/>
                    <a:pt x="625" y="483"/>
                    <a:pt x="631" y="483"/>
                  </a:cubicBezTo>
                  <a:close/>
                  <a:moveTo>
                    <a:pt x="603" y="483"/>
                  </a:moveTo>
                  <a:cubicBezTo>
                    <a:pt x="608" y="483"/>
                    <a:pt x="613" y="487"/>
                    <a:pt x="613" y="493"/>
                  </a:cubicBezTo>
                  <a:cubicBezTo>
                    <a:pt x="613" y="499"/>
                    <a:pt x="608" y="503"/>
                    <a:pt x="603" y="503"/>
                  </a:cubicBezTo>
                  <a:cubicBezTo>
                    <a:pt x="597" y="503"/>
                    <a:pt x="592" y="499"/>
                    <a:pt x="592" y="493"/>
                  </a:cubicBezTo>
                  <a:cubicBezTo>
                    <a:pt x="592" y="487"/>
                    <a:pt x="597" y="483"/>
                    <a:pt x="603" y="483"/>
                  </a:cubicBezTo>
                  <a:close/>
                  <a:moveTo>
                    <a:pt x="574" y="483"/>
                  </a:moveTo>
                  <a:cubicBezTo>
                    <a:pt x="580" y="483"/>
                    <a:pt x="585" y="487"/>
                    <a:pt x="585" y="493"/>
                  </a:cubicBezTo>
                  <a:cubicBezTo>
                    <a:pt x="585" y="499"/>
                    <a:pt x="580" y="503"/>
                    <a:pt x="574" y="503"/>
                  </a:cubicBezTo>
                  <a:cubicBezTo>
                    <a:pt x="569" y="503"/>
                    <a:pt x="564" y="499"/>
                    <a:pt x="564" y="493"/>
                  </a:cubicBezTo>
                  <a:cubicBezTo>
                    <a:pt x="564" y="487"/>
                    <a:pt x="569" y="483"/>
                    <a:pt x="574" y="483"/>
                  </a:cubicBezTo>
                  <a:close/>
                  <a:moveTo>
                    <a:pt x="546" y="483"/>
                  </a:moveTo>
                  <a:cubicBezTo>
                    <a:pt x="552" y="483"/>
                    <a:pt x="557" y="487"/>
                    <a:pt x="557" y="493"/>
                  </a:cubicBezTo>
                  <a:cubicBezTo>
                    <a:pt x="557" y="499"/>
                    <a:pt x="552" y="503"/>
                    <a:pt x="546" y="503"/>
                  </a:cubicBezTo>
                  <a:cubicBezTo>
                    <a:pt x="540" y="503"/>
                    <a:pt x="536" y="499"/>
                    <a:pt x="536" y="493"/>
                  </a:cubicBezTo>
                  <a:cubicBezTo>
                    <a:pt x="536" y="487"/>
                    <a:pt x="540" y="483"/>
                    <a:pt x="546" y="483"/>
                  </a:cubicBezTo>
                  <a:close/>
                  <a:moveTo>
                    <a:pt x="462" y="483"/>
                  </a:moveTo>
                  <a:cubicBezTo>
                    <a:pt x="467" y="483"/>
                    <a:pt x="472" y="487"/>
                    <a:pt x="472" y="493"/>
                  </a:cubicBezTo>
                  <a:cubicBezTo>
                    <a:pt x="472" y="499"/>
                    <a:pt x="467" y="503"/>
                    <a:pt x="462" y="503"/>
                  </a:cubicBezTo>
                  <a:cubicBezTo>
                    <a:pt x="456" y="503"/>
                    <a:pt x="451" y="499"/>
                    <a:pt x="451" y="493"/>
                  </a:cubicBezTo>
                  <a:cubicBezTo>
                    <a:pt x="451" y="487"/>
                    <a:pt x="456" y="483"/>
                    <a:pt x="462" y="483"/>
                  </a:cubicBezTo>
                  <a:close/>
                  <a:moveTo>
                    <a:pt x="433" y="483"/>
                  </a:moveTo>
                  <a:cubicBezTo>
                    <a:pt x="439" y="483"/>
                    <a:pt x="444" y="487"/>
                    <a:pt x="444" y="493"/>
                  </a:cubicBezTo>
                  <a:cubicBezTo>
                    <a:pt x="444" y="499"/>
                    <a:pt x="439" y="503"/>
                    <a:pt x="433" y="503"/>
                  </a:cubicBezTo>
                  <a:cubicBezTo>
                    <a:pt x="428" y="503"/>
                    <a:pt x="423" y="499"/>
                    <a:pt x="423" y="493"/>
                  </a:cubicBezTo>
                  <a:cubicBezTo>
                    <a:pt x="423" y="487"/>
                    <a:pt x="428" y="483"/>
                    <a:pt x="433" y="483"/>
                  </a:cubicBezTo>
                  <a:close/>
                  <a:moveTo>
                    <a:pt x="405" y="483"/>
                  </a:moveTo>
                  <a:cubicBezTo>
                    <a:pt x="411" y="483"/>
                    <a:pt x="416" y="487"/>
                    <a:pt x="416" y="493"/>
                  </a:cubicBezTo>
                  <a:cubicBezTo>
                    <a:pt x="416" y="499"/>
                    <a:pt x="411" y="503"/>
                    <a:pt x="405" y="503"/>
                  </a:cubicBezTo>
                  <a:cubicBezTo>
                    <a:pt x="400" y="503"/>
                    <a:pt x="395" y="499"/>
                    <a:pt x="395" y="493"/>
                  </a:cubicBezTo>
                  <a:cubicBezTo>
                    <a:pt x="395" y="487"/>
                    <a:pt x="400" y="483"/>
                    <a:pt x="405" y="483"/>
                  </a:cubicBezTo>
                  <a:close/>
                  <a:moveTo>
                    <a:pt x="377" y="483"/>
                  </a:moveTo>
                  <a:cubicBezTo>
                    <a:pt x="383" y="483"/>
                    <a:pt x="387" y="487"/>
                    <a:pt x="387" y="493"/>
                  </a:cubicBezTo>
                  <a:cubicBezTo>
                    <a:pt x="387" y="499"/>
                    <a:pt x="383" y="503"/>
                    <a:pt x="377" y="503"/>
                  </a:cubicBezTo>
                  <a:cubicBezTo>
                    <a:pt x="371" y="503"/>
                    <a:pt x="367" y="499"/>
                    <a:pt x="367" y="493"/>
                  </a:cubicBezTo>
                  <a:cubicBezTo>
                    <a:pt x="367" y="487"/>
                    <a:pt x="371" y="483"/>
                    <a:pt x="377" y="483"/>
                  </a:cubicBezTo>
                  <a:close/>
                  <a:moveTo>
                    <a:pt x="349" y="483"/>
                  </a:moveTo>
                  <a:cubicBezTo>
                    <a:pt x="355" y="483"/>
                    <a:pt x="359" y="487"/>
                    <a:pt x="359" y="493"/>
                  </a:cubicBezTo>
                  <a:cubicBezTo>
                    <a:pt x="359" y="499"/>
                    <a:pt x="355" y="503"/>
                    <a:pt x="349" y="503"/>
                  </a:cubicBezTo>
                  <a:cubicBezTo>
                    <a:pt x="343" y="503"/>
                    <a:pt x="339" y="499"/>
                    <a:pt x="339" y="493"/>
                  </a:cubicBezTo>
                  <a:cubicBezTo>
                    <a:pt x="339" y="487"/>
                    <a:pt x="343" y="483"/>
                    <a:pt x="349" y="483"/>
                  </a:cubicBezTo>
                  <a:close/>
                  <a:moveTo>
                    <a:pt x="321" y="483"/>
                  </a:moveTo>
                  <a:cubicBezTo>
                    <a:pt x="326" y="483"/>
                    <a:pt x="331" y="487"/>
                    <a:pt x="331" y="493"/>
                  </a:cubicBezTo>
                  <a:cubicBezTo>
                    <a:pt x="331" y="499"/>
                    <a:pt x="326" y="503"/>
                    <a:pt x="321" y="503"/>
                  </a:cubicBezTo>
                  <a:cubicBezTo>
                    <a:pt x="315" y="503"/>
                    <a:pt x="310" y="499"/>
                    <a:pt x="310" y="493"/>
                  </a:cubicBezTo>
                  <a:cubicBezTo>
                    <a:pt x="310" y="487"/>
                    <a:pt x="315" y="483"/>
                    <a:pt x="321" y="483"/>
                  </a:cubicBezTo>
                  <a:close/>
                  <a:moveTo>
                    <a:pt x="292" y="483"/>
                  </a:moveTo>
                  <a:cubicBezTo>
                    <a:pt x="298" y="483"/>
                    <a:pt x="303" y="487"/>
                    <a:pt x="303" y="493"/>
                  </a:cubicBezTo>
                  <a:cubicBezTo>
                    <a:pt x="303" y="499"/>
                    <a:pt x="298" y="503"/>
                    <a:pt x="292" y="503"/>
                  </a:cubicBezTo>
                  <a:cubicBezTo>
                    <a:pt x="287" y="503"/>
                    <a:pt x="282" y="499"/>
                    <a:pt x="282" y="493"/>
                  </a:cubicBezTo>
                  <a:cubicBezTo>
                    <a:pt x="282" y="487"/>
                    <a:pt x="287" y="483"/>
                    <a:pt x="292" y="483"/>
                  </a:cubicBezTo>
                  <a:close/>
                  <a:moveTo>
                    <a:pt x="603" y="456"/>
                  </a:moveTo>
                  <a:cubicBezTo>
                    <a:pt x="608" y="456"/>
                    <a:pt x="613" y="461"/>
                    <a:pt x="613" y="466"/>
                  </a:cubicBezTo>
                  <a:cubicBezTo>
                    <a:pt x="613" y="472"/>
                    <a:pt x="608" y="477"/>
                    <a:pt x="603" y="477"/>
                  </a:cubicBezTo>
                  <a:cubicBezTo>
                    <a:pt x="597" y="477"/>
                    <a:pt x="592" y="472"/>
                    <a:pt x="592" y="466"/>
                  </a:cubicBezTo>
                  <a:cubicBezTo>
                    <a:pt x="592" y="461"/>
                    <a:pt x="597" y="456"/>
                    <a:pt x="603" y="456"/>
                  </a:cubicBezTo>
                  <a:close/>
                  <a:moveTo>
                    <a:pt x="574" y="456"/>
                  </a:moveTo>
                  <a:cubicBezTo>
                    <a:pt x="580" y="456"/>
                    <a:pt x="585" y="461"/>
                    <a:pt x="585" y="466"/>
                  </a:cubicBezTo>
                  <a:cubicBezTo>
                    <a:pt x="585" y="472"/>
                    <a:pt x="580" y="477"/>
                    <a:pt x="574" y="477"/>
                  </a:cubicBezTo>
                  <a:cubicBezTo>
                    <a:pt x="569" y="477"/>
                    <a:pt x="564" y="472"/>
                    <a:pt x="564" y="466"/>
                  </a:cubicBezTo>
                  <a:cubicBezTo>
                    <a:pt x="564" y="461"/>
                    <a:pt x="569" y="456"/>
                    <a:pt x="574" y="456"/>
                  </a:cubicBezTo>
                  <a:close/>
                  <a:moveTo>
                    <a:pt x="546" y="456"/>
                  </a:moveTo>
                  <a:cubicBezTo>
                    <a:pt x="552" y="456"/>
                    <a:pt x="557" y="461"/>
                    <a:pt x="557" y="466"/>
                  </a:cubicBezTo>
                  <a:cubicBezTo>
                    <a:pt x="557" y="472"/>
                    <a:pt x="552" y="477"/>
                    <a:pt x="546" y="477"/>
                  </a:cubicBezTo>
                  <a:cubicBezTo>
                    <a:pt x="540" y="477"/>
                    <a:pt x="536" y="472"/>
                    <a:pt x="536" y="466"/>
                  </a:cubicBezTo>
                  <a:cubicBezTo>
                    <a:pt x="536" y="461"/>
                    <a:pt x="540" y="456"/>
                    <a:pt x="546" y="456"/>
                  </a:cubicBezTo>
                  <a:close/>
                  <a:moveTo>
                    <a:pt x="518" y="456"/>
                  </a:moveTo>
                  <a:cubicBezTo>
                    <a:pt x="524" y="456"/>
                    <a:pt x="528" y="461"/>
                    <a:pt x="528" y="466"/>
                  </a:cubicBezTo>
                  <a:cubicBezTo>
                    <a:pt x="528" y="472"/>
                    <a:pt x="524" y="477"/>
                    <a:pt x="518" y="477"/>
                  </a:cubicBezTo>
                  <a:cubicBezTo>
                    <a:pt x="512" y="477"/>
                    <a:pt x="508" y="472"/>
                    <a:pt x="508" y="466"/>
                  </a:cubicBezTo>
                  <a:cubicBezTo>
                    <a:pt x="508" y="461"/>
                    <a:pt x="512" y="456"/>
                    <a:pt x="518" y="456"/>
                  </a:cubicBezTo>
                  <a:close/>
                  <a:moveTo>
                    <a:pt x="490" y="456"/>
                  </a:moveTo>
                  <a:cubicBezTo>
                    <a:pt x="496" y="456"/>
                    <a:pt x="500" y="461"/>
                    <a:pt x="500" y="466"/>
                  </a:cubicBezTo>
                  <a:cubicBezTo>
                    <a:pt x="500" y="472"/>
                    <a:pt x="496" y="477"/>
                    <a:pt x="490" y="477"/>
                  </a:cubicBezTo>
                  <a:cubicBezTo>
                    <a:pt x="484" y="477"/>
                    <a:pt x="479" y="472"/>
                    <a:pt x="479" y="466"/>
                  </a:cubicBezTo>
                  <a:cubicBezTo>
                    <a:pt x="479" y="461"/>
                    <a:pt x="484" y="456"/>
                    <a:pt x="490" y="456"/>
                  </a:cubicBezTo>
                  <a:close/>
                  <a:moveTo>
                    <a:pt x="462" y="456"/>
                  </a:moveTo>
                  <a:cubicBezTo>
                    <a:pt x="467" y="456"/>
                    <a:pt x="472" y="461"/>
                    <a:pt x="472" y="466"/>
                  </a:cubicBezTo>
                  <a:cubicBezTo>
                    <a:pt x="472" y="472"/>
                    <a:pt x="467" y="477"/>
                    <a:pt x="462" y="477"/>
                  </a:cubicBezTo>
                  <a:cubicBezTo>
                    <a:pt x="456" y="477"/>
                    <a:pt x="451" y="472"/>
                    <a:pt x="451" y="466"/>
                  </a:cubicBezTo>
                  <a:cubicBezTo>
                    <a:pt x="451" y="461"/>
                    <a:pt x="456" y="456"/>
                    <a:pt x="462" y="456"/>
                  </a:cubicBezTo>
                  <a:close/>
                  <a:moveTo>
                    <a:pt x="433" y="456"/>
                  </a:moveTo>
                  <a:cubicBezTo>
                    <a:pt x="439" y="456"/>
                    <a:pt x="444" y="461"/>
                    <a:pt x="444" y="466"/>
                  </a:cubicBezTo>
                  <a:cubicBezTo>
                    <a:pt x="444" y="472"/>
                    <a:pt x="439" y="477"/>
                    <a:pt x="433" y="477"/>
                  </a:cubicBezTo>
                  <a:cubicBezTo>
                    <a:pt x="428" y="477"/>
                    <a:pt x="423" y="472"/>
                    <a:pt x="423" y="466"/>
                  </a:cubicBezTo>
                  <a:cubicBezTo>
                    <a:pt x="423" y="461"/>
                    <a:pt x="428" y="456"/>
                    <a:pt x="433" y="456"/>
                  </a:cubicBezTo>
                  <a:close/>
                  <a:moveTo>
                    <a:pt x="405" y="456"/>
                  </a:moveTo>
                  <a:cubicBezTo>
                    <a:pt x="411" y="456"/>
                    <a:pt x="416" y="461"/>
                    <a:pt x="416" y="466"/>
                  </a:cubicBezTo>
                  <a:cubicBezTo>
                    <a:pt x="416" y="472"/>
                    <a:pt x="411" y="477"/>
                    <a:pt x="405" y="477"/>
                  </a:cubicBezTo>
                  <a:cubicBezTo>
                    <a:pt x="400" y="477"/>
                    <a:pt x="395" y="472"/>
                    <a:pt x="395" y="466"/>
                  </a:cubicBezTo>
                  <a:cubicBezTo>
                    <a:pt x="395" y="461"/>
                    <a:pt x="400" y="456"/>
                    <a:pt x="405" y="456"/>
                  </a:cubicBezTo>
                  <a:close/>
                  <a:moveTo>
                    <a:pt x="377" y="456"/>
                  </a:moveTo>
                  <a:cubicBezTo>
                    <a:pt x="383" y="456"/>
                    <a:pt x="387" y="461"/>
                    <a:pt x="387" y="466"/>
                  </a:cubicBezTo>
                  <a:cubicBezTo>
                    <a:pt x="387" y="472"/>
                    <a:pt x="383" y="477"/>
                    <a:pt x="377" y="477"/>
                  </a:cubicBezTo>
                  <a:cubicBezTo>
                    <a:pt x="371" y="477"/>
                    <a:pt x="367" y="472"/>
                    <a:pt x="367" y="466"/>
                  </a:cubicBezTo>
                  <a:cubicBezTo>
                    <a:pt x="367" y="461"/>
                    <a:pt x="371" y="456"/>
                    <a:pt x="377" y="456"/>
                  </a:cubicBezTo>
                  <a:close/>
                  <a:moveTo>
                    <a:pt x="349" y="456"/>
                  </a:moveTo>
                  <a:cubicBezTo>
                    <a:pt x="355" y="456"/>
                    <a:pt x="359" y="461"/>
                    <a:pt x="359" y="466"/>
                  </a:cubicBezTo>
                  <a:cubicBezTo>
                    <a:pt x="359" y="472"/>
                    <a:pt x="355" y="477"/>
                    <a:pt x="349" y="477"/>
                  </a:cubicBezTo>
                  <a:cubicBezTo>
                    <a:pt x="343" y="477"/>
                    <a:pt x="339" y="472"/>
                    <a:pt x="339" y="466"/>
                  </a:cubicBezTo>
                  <a:cubicBezTo>
                    <a:pt x="339" y="461"/>
                    <a:pt x="343" y="456"/>
                    <a:pt x="349" y="456"/>
                  </a:cubicBezTo>
                  <a:close/>
                  <a:moveTo>
                    <a:pt x="321" y="456"/>
                  </a:moveTo>
                  <a:cubicBezTo>
                    <a:pt x="326" y="456"/>
                    <a:pt x="331" y="461"/>
                    <a:pt x="331" y="466"/>
                  </a:cubicBezTo>
                  <a:cubicBezTo>
                    <a:pt x="331" y="472"/>
                    <a:pt x="326" y="477"/>
                    <a:pt x="321" y="477"/>
                  </a:cubicBezTo>
                  <a:cubicBezTo>
                    <a:pt x="315" y="477"/>
                    <a:pt x="310" y="472"/>
                    <a:pt x="310" y="466"/>
                  </a:cubicBezTo>
                  <a:cubicBezTo>
                    <a:pt x="310" y="461"/>
                    <a:pt x="315" y="456"/>
                    <a:pt x="321" y="456"/>
                  </a:cubicBezTo>
                  <a:close/>
                  <a:moveTo>
                    <a:pt x="292" y="456"/>
                  </a:moveTo>
                  <a:cubicBezTo>
                    <a:pt x="298" y="456"/>
                    <a:pt x="303" y="461"/>
                    <a:pt x="303" y="466"/>
                  </a:cubicBezTo>
                  <a:cubicBezTo>
                    <a:pt x="303" y="472"/>
                    <a:pt x="298" y="477"/>
                    <a:pt x="292" y="477"/>
                  </a:cubicBezTo>
                  <a:cubicBezTo>
                    <a:pt x="287" y="477"/>
                    <a:pt x="282" y="472"/>
                    <a:pt x="282" y="466"/>
                  </a:cubicBezTo>
                  <a:cubicBezTo>
                    <a:pt x="282" y="461"/>
                    <a:pt x="287" y="456"/>
                    <a:pt x="292" y="456"/>
                  </a:cubicBezTo>
                  <a:close/>
                  <a:moveTo>
                    <a:pt x="659" y="429"/>
                  </a:moveTo>
                  <a:cubicBezTo>
                    <a:pt x="665" y="429"/>
                    <a:pt x="669" y="434"/>
                    <a:pt x="669" y="439"/>
                  </a:cubicBezTo>
                  <a:cubicBezTo>
                    <a:pt x="669" y="445"/>
                    <a:pt x="665" y="450"/>
                    <a:pt x="659" y="450"/>
                  </a:cubicBezTo>
                  <a:cubicBezTo>
                    <a:pt x="653" y="450"/>
                    <a:pt x="649" y="445"/>
                    <a:pt x="649" y="439"/>
                  </a:cubicBezTo>
                  <a:cubicBezTo>
                    <a:pt x="649" y="434"/>
                    <a:pt x="653" y="429"/>
                    <a:pt x="659" y="429"/>
                  </a:cubicBezTo>
                  <a:close/>
                  <a:moveTo>
                    <a:pt x="631" y="429"/>
                  </a:moveTo>
                  <a:cubicBezTo>
                    <a:pt x="636" y="429"/>
                    <a:pt x="641" y="434"/>
                    <a:pt x="641" y="439"/>
                  </a:cubicBezTo>
                  <a:cubicBezTo>
                    <a:pt x="641" y="445"/>
                    <a:pt x="636" y="450"/>
                    <a:pt x="631" y="450"/>
                  </a:cubicBezTo>
                  <a:cubicBezTo>
                    <a:pt x="625" y="450"/>
                    <a:pt x="620" y="445"/>
                    <a:pt x="620" y="439"/>
                  </a:cubicBezTo>
                  <a:cubicBezTo>
                    <a:pt x="620" y="434"/>
                    <a:pt x="625" y="429"/>
                    <a:pt x="631" y="429"/>
                  </a:cubicBezTo>
                  <a:close/>
                  <a:moveTo>
                    <a:pt x="603" y="429"/>
                  </a:moveTo>
                  <a:cubicBezTo>
                    <a:pt x="608" y="429"/>
                    <a:pt x="613" y="434"/>
                    <a:pt x="613" y="439"/>
                  </a:cubicBezTo>
                  <a:cubicBezTo>
                    <a:pt x="613" y="445"/>
                    <a:pt x="608" y="450"/>
                    <a:pt x="603" y="450"/>
                  </a:cubicBezTo>
                  <a:cubicBezTo>
                    <a:pt x="597" y="450"/>
                    <a:pt x="592" y="445"/>
                    <a:pt x="592" y="439"/>
                  </a:cubicBezTo>
                  <a:cubicBezTo>
                    <a:pt x="592" y="434"/>
                    <a:pt x="597" y="429"/>
                    <a:pt x="603" y="429"/>
                  </a:cubicBezTo>
                  <a:close/>
                  <a:moveTo>
                    <a:pt x="574" y="429"/>
                  </a:moveTo>
                  <a:cubicBezTo>
                    <a:pt x="580" y="429"/>
                    <a:pt x="585" y="434"/>
                    <a:pt x="585" y="439"/>
                  </a:cubicBezTo>
                  <a:cubicBezTo>
                    <a:pt x="585" y="445"/>
                    <a:pt x="580" y="450"/>
                    <a:pt x="574" y="450"/>
                  </a:cubicBezTo>
                  <a:cubicBezTo>
                    <a:pt x="569" y="450"/>
                    <a:pt x="564" y="445"/>
                    <a:pt x="564" y="439"/>
                  </a:cubicBezTo>
                  <a:cubicBezTo>
                    <a:pt x="564" y="434"/>
                    <a:pt x="569" y="429"/>
                    <a:pt x="574" y="429"/>
                  </a:cubicBezTo>
                  <a:close/>
                  <a:moveTo>
                    <a:pt x="546" y="429"/>
                  </a:moveTo>
                  <a:cubicBezTo>
                    <a:pt x="552" y="429"/>
                    <a:pt x="557" y="434"/>
                    <a:pt x="557" y="439"/>
                  </a:cubicBezTo>
                  <a:cubicBezTo>
                    <a:pt x="557" y="445"/>
                    <a:pt x="552" y="450"/>
                    <a:pt x="546" y="450"/>
                  </a:cubicBezTo>
                  <a:cubicBezTo>
                    <a:pt x="540" y="450"/>
                    <a:pt x="536" y="445"/>
                    <a:pt x="536" y="439"/>
                  </a:cubicBezTo>
                  <a:cubicBezTo>
                    <a:pt x="536" y="434"/>
                    <a:pt x="540" y="429"/>
                    <a:pt x="546" y="429"/>
                  </a:cubicBezTo>
                  <a:close/>
                  <a:moveTo>
                    <a:pt x="518" y="429"/>
                  </a:moveTo>
                  <a:cubicBezTo>
                    <a:pt x="524" y="429"/>
                    <a:pt x="528" y="434"/>
                    <a:pt x="528" y="439"/>
                  </a:cubicBezTo>
                  <a:cubicBezTo>
                    <a:pt x="528" y="445"/>
                    <a:pt x="524" y="450"/>
                    <a:pt x="518" y="450"/>
                  </a:cubicBezTo>
                  <a:cubicBezTo>
                    <a:pt x="512" y="450"/>
                    <a:pt x="508" y="445"/>
                    <a:pt x="508" y="439"/>
                  </a:cubicBezTo>
                  <a:cubicBezTo>
                    <a:pt x="508" y="434"/>
                    <a:pt x="512" y="429"/>
                    <a:pt x="518" y="429"/>
                  </a:cubicBezTo>
                  <a:close/>
                  <a:moveTo>
                    <a:pt x="490" y="429"/>
                  </a:moveTo>
                  <a:cubicBezTo>
                    <a:pt x="496" y="429"/>
                    <a:pt x="500" y="434"/>
                    <a:pt x="500" y="439"/>
                  </a:cubicBezTo>
                  <a:cubicBezTo>
                    <a:pt x="500" y="445"/>
                    <a:pt x="496" y="450"/>
                    <a:pt x="490" y="450"/>
                  </a:cubicBezTo>
                  <a:cubicBezTo>
                    <a:pt x="484" y="450"/>
                    <a:pt x="479" y="445"/>
                    <a:pt x="479" y="439"/>
                  </a:cubicBezTo>
                  <a:cubicBezTo>
                    <a:pt x="479" y="434"/>
                    <a:pt x="484" y="429"/>
                    <a:pt x="490" y="429"/>
                  </a:cubicBezTo>
                  <a:close/>
                  <a:moveTo>
                    <a:pt x="462" y="429"/>
                  </a:moveTo>
                  <a:cubicBezTo>
                    <a:pt x="467" y="429"/>
                    <a:pt x="472" y="434"/>
                    <a:pt x="472" y="439"/>
                  </a:cubicBezTo>
                  <a:cubicBezTo>
                    <a:pt x="472" y="445"/>
                    <a:pt x="467" y="450"/>
                    <a:pt x="462" y="450"/>
                  </a:cubicBezTo>
                  <a:cubicBezTo>
                    <a:pt x="456" y="450"/>
                    <a:pt x="451" y="445"/>
                    <a:pt x="451" y="439"/>
                  </a:cubicBezTo>
                  <a:cubicBezTo>
                    <a:pt x="451" y="434"/>
                    <a:pt x="456" y="429"/>
                    <a:pt x="462" y="429"/>
                  </a:cubicBezTo>
                  <a:close/>
                  <a:moveTo>
                    <a:pt x="433" y="429"/>
                  </a:moveTo>
                  <a:cubicBezTo>
                    <a:pt x="439" y="429"/>
                    <a:pt x="444" y="434"/>
                    <a:pt x="444" y="439"/>
                  </a:cubicBezTo>
                  <a:cubicBezTo>
                    <a:pt x="444" y="445"/>
                    <a:pt x="439" y="450"/>
                    <a:pt x="433" y="450"/>
                  </a:cubicBezTo>
                  <a:cubicBezTo>
                    <a:pt x="428" y="450"/>
                    <a:pt x="423" y="445"/>
                    <a:pt x="423" y="439"/>
                  </a:cubicBezTo>
                  <a:cubicBezTo>
                    <a:pt x="423" y="434"/>
                    <a:pt x="428" y="429"/>
                    <a:pt x="433" y="429"/>
                  </a:cubicBezTo>
                  <a:close/>
                  <a:moveTo>
                    <a:pt x="405" y="429"/>
                  </a:moveTo>
                  <a:cubicBezTo>
                    <a:pt x="411" y="429"/>
                    <a:pt x="416" y="434"/>
                    <a:pt x="416" y="439"/>
                  </a:cubicBezTo>
                  <a:cubicBezTo>
                    <a:pt x="416" y="445"/>
                    <a:pt x="411" y="450"/>
                    <a:pt x="405" y="450"/>
                  </a:cubicBezTo>
                  <a:cubicBezTo>
                    <a:pt x="400" y="450"/>
                    <a:pt x="395" y="445"/>
                    <a:pt x="395" y="439"/>
                  </a:cubicBezTo>
                  <a:cubicBezTo>
                    <a:pt x="395" y="434"/>
                    <a:pt x="400" y="429"/>
                    <a:pt x="405" y="429"/>
                  </a:cubicBezTo>
                  <a:close/>
                  <a:moveTo>
                    <a:pt x="377" y="429"/>
                  </a:moveTo>
                  <a:cubicBezTo>
                    <a:pt x="383" y="429"/>
                    <a:pt x="387" y="434"/>
                    <a:pt x="387" y="439"/>
                  </a:cubicBezTo>
                  <a:cubicBezTo>
                    <a:pt x="387" y="445"/>
                    <a:pt x="383" y="450"/>
                    <a:pt x="377" y="450"/>
                  </a:cubicBezTo>
                  <a:cubicBezTo>
                    <a:pt x="371" y="450"/>
                    <a:pt x="367" y="445"/>
                    <a:pt x="367" y="439"/>
                  </a:cubicBezTo>
                  <a:cubicBezTo>
                    <a:pt x="367" y="434"/>
                    <a:pt x="371" y="429"/>
                    <a:pt x="377" y="429"/>
                  </a:cubicBezTo>
                  <a:close/>
                  <a:moveTo>
                    <a:pt x="349" y="429"/>
                  </a:moveTo>
                  <a:cubicBezTo>
                    <a:pt x="355" y="429"/>
                    <a:pt x="359" y="434"/>
                    <a:pt x="359" y="439"/>
                  </a:cubicBezTo>
                  <a:cubicBezTo>
                    <a:pt x="359" y="445"/>
                    <a:pt x="355" y="450"/>
                    <a:pt x="349" y="450"/>
                  </a:cubicBezTo>
                  <a:cubicBezTo>
                    <a:pt x="343" y="450"/>
                    <a:pt x="339" y="445"/>
                    <a:pt x="339" y="439"/>
                  </a:cubicBezTo>
                  <a:cubicBezTo>
                    <a:pt x="339" y="434"/>
                    <a:pt x="343" y="429"/>
                    <a:pt x="349" y="429"/>
                  </a:cubicBezTo>
                  <a:close/>
                  <a:moveTo>
                    <a:pt x="321" y="429"/>
                  </a:moveTo>
                  <a:cubicBezTo>
                    <a:pt x="326" y="429"/>
                    <a:pt x="331" y="434"/>
                    <a:pt x="331" y="439"/>
                  </a:cubicBezTo>
                  <a:cubicBezTo>
                    <a:pt x="331" y="445"/>
                    <a:pt x="326" y="450"/>
                    <a:pt x="321" y="450"/>
                  </a:cubicBezTo>
                  <a:cubicBezTo>
                    <a:pt x="315" y="450"/>
                    <a:pt x="310" y="445"/>
                    <a:pt x="310" y="439"/>
                  </a:cubicBezTo>
                  <a:cubicBezTo>
                    <a:pt x="310" y="434"/>
                    <a:pt x="315" y="429"/>
                    <a:pt x="321" y="429"/>
                  </a:cubicBezTo>
                  <a:close/>
                  <a:moveTo>
                    <a:pt x="292" y="429"/>
                  </a:moveTo>
                  <a:cubicBezTo>
                    <a:pt x="298" y="429"/>
                    <a:pt x="303" y="434"/>
                    <a:pt x="303" y="439"/>
                  </a:cubicBezTo>
                  <a:cubicBezTo>
                    <a:pt x="303" y="445"/>
                    <a:pt x="298" y="450"/>
                    <a:pt x="292" y="450"/>
                  </a:cubicBezTo>
                  <a:cubicBezTo>
                    <a:pt x="287" y="450"/>
                    <a:pt x="282" y="445"/>
                    <a:pt x="282" y="439"/>
                  </a:cubicBezTo>
                  <a:cubicBezTo>
                    <a:pt x="282" y="434"/>
                    <a:pt x="287" y="429"/>
                    <a:pt x="292" y="429"/>
                  </a:cubicBezTo>
                  <a:close/>
                  <a:moveTo>
                    <a:pt x="264" y="429"/>
                  </a:moveTo>
                  <a:cubicBezTo>
                    <a:pt x="270" y="429"/>
                    <a:pt x="275" y="434"/>
                    <a:pt x="275" y="439"/>
                  </a:cubicBezTo>
                  <a:cubicBezTo>
                    <a:pt x="275" y="445"/>
                    <a:pt x="270" y="450"/>
                    <a:pt x="264" y="450"/>
                  </a:cubicBezTo>
                  <a:cubicBezTo>
                    <a:pt x="259" y="450"/>
                    <a:pt x="254" y="445"/>
                    <a:pt x="254" y="439"/>
                  </a:cubicBezTo>
                  <a:cubicBezTo>
                    <a:pt x="254" y="434"/>
                    <a:pt x="259" y="429"/>
                    <a:pt x="264" y="429"/>
                  </a:cubicBezTo>
                  <a:close/>
                  <a:moveTo>
                    <a:pt x="659" y="402"/>
                  </a:moveTo>
                  <a:cubicBezTo>
                    <a:pt x="665" y="402"/>
                    <a:pt x="669" y="407"/>
                    <a:pt x="669" y="413"/>
                  </a:cubicBezTo>
                  <a:cubicBezTo>
                    <a:pt x="669" y="418"/>
                    <a:pt x="665" y="423"/>
                    <a:pt x="659" y="423"/>
                  </a:cubicBezTo>
                  <a:cubicBezTo>
                    <a:pt x="653" y="423"/>
                    <a:pt x="649" y="418"/>
                    <a:pt x="649" y="413"/>
                  </a:cubicBezTo>
                  <a:cubicBezTo>
                    <a:pt x="649" y="407"/>
                    <a:pt x="653" y="402"/>
                    <a:pt x="659" y="402"/>
                  </a:cubicBezTo>
                  <a:close/>
                  <a:moveTo>
                    <a:pt x="631" y="402"/>
                  </a:moveTo>
                  <a:cubicBezTo>
                    <a:pt x="636" y="402"/>
                    <a:pt x="641" y="407"/>
                    <a:pt x="641" y="413"/>
                  </a:cubicBezTo>
                  <a:cubicBezTo>
                    <a:pt x="641" y="418"/>
                    <a:pt x="636" y="423"/>
                    <a:pt x="631" y="423"/>
                  </a:cubicBezTo>
                  <a:cubicBezTo>
                    <a:pt x="625" y="423"/>
                    <a:pt x="620" y="418"/>
                    <a:pt x="620" y="413"/>
                  </a:cubicBezTo>
                  <a:cubicBezTo>
                    <a:pt x="620" y="407"/>
                    <a:pt x="625" y="402"/>
                    <a:pt x="631" y="402"/>
                  </a:cubicBezTo>
                  <a:close/>
                  <a:moveTo>
                    <a:pt x="603" y="402"/>
                  </a:moveTo>
                  <a:cubicBezTo>
                    <a:pt x="608" y="402"/>
                    <a:pt x="613" y="407"/>
                    <a:pt x="613" y="413"/>
                  </a:cubicBezTo>
                  <a:cubicBezTo>
                    <a:pt x="613" y="418"/>
                    <a:pt x="608" y="423"/>
                    <a:pt x="603" y="423"/>
                  </a:cubicBezTo>
                  <a:cubicBezTo>
                    <a:pt x="597" y="423"/>
                    <a:pt x="592" y="418"/>
                    <a:pt x="592" y="413"/>
                  </a:cubicBezTo>
                  <a:cubicBezTo>
                    <a:pt x="592" y="407"/>
                    <a:pt x="597" y="402"/>
                    <a:pt x="603" y="402"/>
                  </a:cubicBezTo>
                  <a:close/>
                  <a:moveTo>
                    <a:pt x="574" y="402"/>
                  </a:moveTo>
                  <a:cubicBezTo>
                    <a:pt x="580" y="402"/>
                    <a:pt x="585" y="407"/>
                    <a:pt x="585" y="413"/>
                  </a:cubicBezTo>
                  <a:cubicBezTo>
                    <a:pt x="585" y="418"/>
                    <a:pt x="580" y="423"/>
                    <a:pt x="574" y="423"/>
                  </a:cubicBezTo>
                  <a:cubicBezTo>
                    <a:pt x="569" y="423"/>
                    <a:pt x="564" y="418"/>
                    <a:pt x="564" y="413"/>
                  </a:cubicBezTo>
                  <a:cubicBezTo>
                    <a:pt x="564" y="407"/>
                    <a:pt x="569" y="402"/>
                    <a:pt x="574" y="402"/>
                  </a:cubicBezTo>
                  <a:close/>
                  <a:moveTo>
                    <a:pt x="546" y="402"/>
                  </a:moveTo>
                  <a:cubicBezTo>
                    <a:pt x="552" y="402"/>
                    <a:pt x="557" y="407"/>
                    <a:pt x="557" y="413"/>
                  </a:cubicBezTo>
                  <a:cubicBezTo>
                    <a:pt x="557" y="418"/>
                    <a:pt x="552" y="423"/>
                    <a:pt x="546" y="423"/>
                  </a:cubicBezTo>
                  <a:cubicBezTo>
                    <a:pt x="540" y="423"/>
                    <a:pt x="536" y="418"/>
                    <a:pt x="536" y="413"/>
                  </a:cubicBezTo>
                  <a:cubicBezTo>
                    <a:pt x="536" y="407"/>
                    <a:pt x="540" y="402"/>
                    <a:pt x="546" y="402"/>
                  </a:cubicBezTo>
                  <a:close/>
                  <a:moveTo>
                    <a:pt x="518" y="402"/>
                  </a:moveTo>
                  <a:cubicBezTo>
                    <a:pt x="524" y="402"/>
                    <a:pt x="528" y="407"/>
                    <a:pt x="528" y="413"/>
                  </a:cubicBezTo>
                  <a:cubicBezTo>
                    <a:pt x="528" y="418"/>
                    <a:pt x="524" y="423"/>
                    <a:pt x="518" y="423"/>
                  </a:cubicBezTo>
                  <a:cubicBezTo>
                    <a:pt x="512" y="423"/>
                    <a:pt x="508" y="418"/>
                    <a:pt x="508" y="413"/>
                  </a:cubicBezTo>
                  <a:cubicBezTo>
                    <a:pt x="508" y="407"/>
                    <a:pt x="512" y="402"/>
                    <a:pt x="518" y="402"/>
                  </a:cubicBezTo>
                  <a:close/>
                  <a:moveTo>
                    <a:pt x="490" y="402"/>
                  </a:moveTo>
                  <a:cubicBezTo>
                    <a:pt x="496" y="402"/>
                    <a:pt x="500" y="407"/>
                    <a:pt x="500" y="413"/>
                  </a:cubicBezTo>
                  <a:cubicBezTo>
                    <a:pt x="500" y="418"/>
                    <a:pt x="496" y="423"/>
                    <a:pt x="490" y="423"/>
                  </a:cubicBezTo>
                  <a:cubicBezTo>
                    <a:pt x="484" y="423"/>
                    <a:pt x="479" y="418"/>
                    <a:pt x="479" y="413"/>
                  </a:cubicBezTo>
                  <a:cubicBezTo>
                    <a:pt x="479" y="407"/>
                    <a:pt x="484" y="402"/>
                    <a:pt x="490" y="402"/>
                  </a:cubicBezTo>
                  <a:close/>
                  <a:moveTo>
                    <a:pt x="462" y="402"/>
                  </a:moveTo>
                  <a:cubicBezTo>
                    <a:pt x="467" y="402"/>
                    <a:pt x="472" y="407"/>
                    <a:pt x="472" y="413"/>
                  </a:cubicBezTo>
                  <a:cubicBezTo>
                    <a:pt x="472" y="418"/>
                    <a:pt x="467" y="423"/>
                    <a:pt x="462" y="423"/>
                  </a:cubicBezTo>
                  <a:cubicBezTo>
                    <a:pt x="456" y="423"/>
                    <a:pt x="451" y="418"/>
                    <a:pt x="451" y="413"/>
                  </a:cubicBezTo>
                  <a:cubicBezTo>
                    <a:pt x="451" y="407"/>
                    <a:pt x="456" y="402"/>
                    <a:pt x="462" y="402"/>
                  </a:cubicBezTo>
                  <a:close/>
                  <a:moveTo>
                    <a:pt x="433" y="402"/>
                  </a:moveTo>
                  <a:cubicBezTo>
                    <a:pt x="439" y="402"/>
                    <a:pt x="444" y="407"/>
                    <a:pt x="444" y="413"/>
                  </a:cubicBezTo>
                  <a:cubicBezTo>
                    <a:pt x="444" y="418"/>
                    <a:pt x="439" y="423"/>
                    <a:pt x="433" y="423"/>
                  </a:cubicBezTo>
                  <a:cubicBezTo>
                    <a:pt x="428" y="423"/>
                    <a:pt x="423" y="418"/>
                    <a:pt x="423" y="413"/>
                  </a:cubicBezTo>
                  <a:cubicBezTo>
                    <a:pt x="423" y="407"/>
                    <a:pt x="428" y="402"/>
                    <a:pt x="433" y="402"/>
                  </a:cubicBezTo>
                  <a:close/>
                  <a:moveTo>
                    <a:pt x="405" y="402"/>
                  </a:moveTo>
                  <a:cubicBezTo>
                    <a:pt x="411" y="402"/>
                    <a:pt x="416" y="407"/>
                    <a:pt x="416" y="413"/>
                  </a:cubicBezTo>
                  <a:cubicBezTo>
                    <a:pt x="416" y="418"/>
                    <a:pt x="411" y="423"/>
                    <a:pt x="405" y="423"/>
                  </a:cubicBezTo>
                  <a:cubicBezTo>
                    <a:pt x="400" y="423"/>
                    <a:pt x="395" y="418"/>
                    <a:pt x="395" y="413"/>
                  </a:cubicBezTo>
                  <a:cubicBezTo>
                    <a:pt x="395" y="407"/>
                    <a:pt x="400" y="402"/>
                    <a:pt x="405" y="402"/>
                  </a:cubicBezTo>
                  <a:close/>
                  <a:moveTo>
                    <a:pt x="377" y="402"/>
                  </a:moveTo>
                  <a:cubicBezTo>
                    <a:pt x="383" y="402"/>
                    <a:pt x="387" y="407"/>
                    <a:pt x="387" y="413"/>
                  </a:cubicBezTo>
                  <a:cubicBezTo>
                    <a:pt x="387" y="418"/>
                    <a:pt x="383" y="423"/>
                    <a:pt x="377" y="423"/>
                  </a:cubicBezTo>
                  <a:cubicBezTo>
                    <a:pt x="371" y="423"/>
                    <a:pt x="367" y="418"/>
                    <a:pt x="367" y="413"/>
                  </a:cubicBezTo>
                  <a:cubicBezTo>
                    <a:pt x="367" y="407"/>
                    <a:pt x="371" y="402"/>
                    <a:pt x="377" y="402"/>
                  </a:cubicBezTo>
                  <a:close/>
                  <a:moveTo>
                    <a:pt x="349" y="402"/>
                  </a:moveTo>
                  <a:cubicBezTo>
                    <a:pt x="355" y="402"/>
                    <a:pt x="359" y="407"/>
                    <a:pt x="359" y="413"/>
                  </a:cubicBezTo>
                  <a:cubicBezTo>
                    <a:pt x="359" y="418"/>
                    <a:pt x="355" y="423"/>
                    <a:pt x="349" y="423"/>
                  </a:cubicBezTo>
                  <a:cubicBezTo>
                    <a:pt x="343" y="423"/>
                    <a:pt x="339" y="418"/>
                    <a:pt x="339" y="413"/>
                  </a:cubicBezTo>
                  <a:cubicBezTo>
                    <a:pt x="339" y="407"/>
                    <a:pt x="343" y="402"/>
                    <a:pt x="349" y="402"/>
                  </a:cubicBezTo>
                  <a:close/>
                  <a:moveTo>
                    <a:pt x="321" y="402"/>
                  </a:moveTo>
                  <a:cubicBezTo>
                    <a:pt x="326" y="402"/>
                    <a:pt x="331" y="407"/>
                    <a:pt x="331" y="413"/>
                  </a:cubicBezTo>
                  <a:cubicBezTo>
                    <a:pt x="331" y="418"/>
                    <a:pt x="326" y="423"/>
                    <a:pt x="321" y="423"/>
                  </a:cubicBezTo>
                  <a:cubicBezTo>
                    <a:pt x="315" y="423"/>
                    <a:pt x="310" y="418"/>
                    <a:pt x="310" y="413"/>
                  </a:cubicBezTo>
                  <a:cubicBezTo>
                    <a:pt x="310" y="407"/>
                    <a:pt x="315" y="402"/>
                    <a:pt x="321" y="402"/>
                  </a:cubicBezTo>
                  <a:close/>
                  <a:moveTo>
                    <a:pt x="292" y="402"/>
                  </a:moveTo>
                  <a:cubicBezTo>
                    <a:pt x="298" y="402"/>
                    <a:pt x="303" y="407"/>
                    <a:pt x="303" y="413"/>
                  </a:cubicBezTo>
                  <a:cubicBezTo>
                    <a:pt x="303" y="418"/>
                    <a:pt x="298" y="423"/>
                    <a:pt x="292" y="423"/>
                  </a:cubicBezTo>
                  <a:cubicBezTo>
                    <a:pt x="287" y="423"/>
                    <a:pt x="282" y="418"/>
                    <a:pt x="282" y="413"/>
                  </a:cubicBezTo>
                  <a:cubicBezTo>
                    <a:pt x="282" y="407"/>
                    <a:pt x="287" y="402"/>
                    <a:pt x="292" y="402"/>
                  </a:cubicBezTo>
                  <a:close/>
                  <a:moveTo>
                    <a:pt x="264" y="402"/>
                  </a:moveTo>
                  <a:cubicBezTo>
                    <a:pt x="270" y="402"/>
                    <a:pt x="275" y="407"/>
                    <a:pt x="275" y="413"/>
                  </a:cubicBezTo>
                  <a:cubicBezTo>
                    <a:pt x="275" y="418"/>
                    <a:pt x="270" y="423"/>
                    <a:pt x="264" y="423"/>
                  </a:cubicBezTo>
                  <a:cubicBezTo>
                    <a:pt x="259" y="423"/>
                    <a:pt x="254" y="418"/>
                    <a:pt x="254" y="413"/>
                  </a:cubicBezTo>
                  <a:cubicBezTo>
                    <a:pt x="254" y="407"/>
                    <a:pt x="259" y="402"/>
                    <a:pt x="264" y="402"/>
                  </a:cubicBezTo>
                  <a:close/>
                  <a:moveTo>
                    <a:pt x="236" y="402"/>
                  </a:moveTo>
                  <a:cubicBezTo>
                    <a:pt x="242" y="402"/>
                    <a:pt x="246" y="407"/>
                    <a:pt x="246" y="413"/>
                  </a:cubicBezTo>
                  <a:cubicBezTo>
                    <a:pt x="246" y="418"/>
                    <a:pt x="242" y="423"/>
                    <a:pt x="236" y="423"/>
                  </a:cubicBezTo>
                  <a:cubicBezTo>
                    <a:pt x="230" y="423"/>
                    <a:pt x="226" y="418"/>
                    <a:pt x="226" y="413"/>
                  </a:cubicBezTo>
                  <a:cubicBezTo>
                    <a:pt x="226" y="407"/>
                    <a:pt x="230" y="402"/>
                    <a:pt x="236" y="402"/>
                  </a:cubicBezTo>
                  <a:close/>
                  <a:moveTo>
                    <a:pt x="659" y="376"/>
                  </a:moveTo>
                  <a:cubicBezTo>
                    <a:pt x="665" y="376"/>
                    <a:pt x="669" y="380"/>
                    <a:pt x="669" y="386"/>
                  </a:cubicBezTo>
                  <a:cubicBezTo>
                    <a:pt x="669" y="392"/>
                    <a:pt x="665" y="396"/>
                    <a:pt x="659" y="396"/>
                  </a:cubicBezTo>
                  <a:cubicBezTo>
                    <a:pt x="653" y="396"/>
                    <a:pt x="649" y="392"/>
                    <a:pt x="649" y="386"/>
                  </a:cubicBezTo>
                  <a:cubicBezTo>
                    <a:pt x="649" y="380"/>
                    <a:pt x="653" y="376"/>
                    <a:pt x="659" y="376"/>
                  </a:cubicBezTo>
                  <a:close/>
                  <a:moveTo>
                    <a:pt x="631" y="376"/>
                  </a:moveTo>
                  <a:cubicBezTo>
                    <a:pt x="636" y="376"/>
                    <a:pt x="641" y="380"/>
                    <a:pt x="641" y="386"/>
                  </a:cubicBezTo>
                  <a:cubicBezTo>
                    <a:pt x="641" y="392"/>
                    <a:pt x="636" y="396"/>
                    <a:pt x="631" y="396"/>
                  </a:cubicBezTo>
                  <a:cubicBezTo>
                    <a:pt x="625" y="396"/>
                    <a:pt x="620" y="392"/>
                    <a:pt x="620" y="386"/>
                  </a:cubicBezTo>
                  <a:cubicBezTo>
                    <a:pt x="620" y="380"/>
                    <a:pt x="625" y="376"/>
                    <a:pt x="631" y="376"/>
                  </a:cubicBezTo>
                  <a:close/>
                  <a:moveTo>
                    <a:pt x="603" y="376"/>
                  </a:moveTo>
                  <a:cubicBezTo>
                    <a:pt x="608" y="376"/>
                    <a:pt x="613" y="380"/>
                    <a:pt x="613" y="386"/>
                  </a:cubicBezTo>
                  <a:cubicBezTo>
                    <a:pt x="613" y="392"/>
                    <a:pt x="608" y="396"/>
                    <a:pt x="603" y="396"/>
                  </a:cubicBezTo>
                  <a:cubicBezTo>
                    <a:pt x="597" y="396"/>
                    <a:pt x="592" y="392"/>
                    <a:pt x="592" y="386"/>
                  </a:cubicBezTo>
                  <a:cubicBezTo>
                    <a:pt x="592" y="380"/>
                    <a:pt x="597" y="376"/>
                    <a:pt x="603" y="376"/>
                  </a:cubicBezTo>
                  <a:close/>
                  <a:moveTo>
                    <a:pt x="574" y="376"/>
                  </a:moveTo>
                  <a:cubicBezTo>
                    <a:pt x="580" y="376"/>
                    <a:pt x="585" y="380"/>
                    <a:pt x="585" y="386"/>
                  </a:cubicBezTo>
                  <a:cubicBezTo>
                    <a:pt x="585" y="392"/>
                    <a:pt x="580" y="396"/>
                    <a:pt x="574" y="396"/>
                  </a:cubicBezTo>
                  <a:cubicBezTo>
                    <a:pt x="569" y="396"/>
                    <a:pt x="564" y="392"/>
                    <a:pt x="564" y="386"/>
                  </a:cubicBezTo>
                  <a:cubicBezTo>
                    <a:pt x="564" y="380"/>
                    <a:pt x="569" y="376"/>
                    <a:pt x="574" y="376"/>
                  </a:cubicBezTo>
                  <a:close/>
                  <a:moveTo>
                    <a:pt x="546" y="376"/>
                  </a:moveTo>
                  <a:cubicBezTo>
                    <a:pt x="552" y="376"/>
                    <a:pt x="557" y="380"/>
                    <a:pt x="557" y="386"/>
                  </a:cubicBezTo>
                  <a:cubicBezTo>
                    <a:pt x="557" y="392"/>
                    <a:pt x="552" y="396"/>
                    <a:pt x="546" y="396"/>
                  </a:cubicBezTo>
                  <a:cubicBezTo>
                    <a:pt x="540" y="396"/>
                    <a:pt x="536" y="392"/>
                    <a:pt x="536" y="386"/>
                  </a:cubicBezTo>
                  <a:cubicBezTo>
                    <a:pt x="536" y="380"/>
                    <a:pt x="540" y="376"/>
                    <a:pt x="546" y="376"/>
                  </a:cubicBezTo>
                  <a:close/>
                  <a:moveTo>
                    <a:pt x="462" y="376"/>
                  </a:moveTo>
                  <a:cubicBezTo>
                    <a:pt x="467" y="376"/>
                    <a:pt x="472" y="380"/>
                    <a:pt x="472" y="386"/>
                  </a:cubicBezTo>
                  <a:cubicBezTo>
                    <a:pt x="472" y="392"/>
                    <a:pt x="467" y="396"/>
                    <a:pt x="462" y="396"/>
                  </a:cubicBezTo>
                  <a:cubicBezTo>
                    <a:pt x="456" y="396"/>
                    <a:pt x="451" y="392"/>
                    <a:pt x="451" y="386"/>
                  </a:cubicBezTo>
                  <a:cubicBezTo>
                    <a:pt x="451" y="380"/>
                    <a:pt x="456" y="376"/>
                    <a:pt x="462" y="376"/>
                  </a:cubicBezTo>
                  <a:close/>
                  <a:moveTo>
                    <a:pt x="433" y="376"/>
                  </a:moveTo>
                  <a:cubicBezTo>
                    <a:pt x="439" y="376"/>
                    <a:pt x="444" y="380"/>
                    <a:pt x="444" y="386"/>
                  </a:cubicBezTo>
                  <a:cubicBezTo>
                    <a:pt x="444" y="392"/>
                    <a:pt x="439" y="396"/>
                    <a:pt x="433" y="396"/>
                  </a:cubicBezTo>
                  <a:cubicBezTo>
                    <a:pt x="428" y="396"/>
                    <a:pt x="423" y="392"/>
                    <a:pt x="423" y="386"/>
                  </a:cubicBezTo>
                  <a:cubicBezTo>
                    <a:pt x="423" y="380"/>
                    <a:pt x="428" y="376"/>
                    <a:pt x="433" y="376"/>
                  </a:cubicBezTo>
                  <a:close/>
                  <a:moveTo>
                    <a:pt x="405" y="376"/>
                  </a:moveTo>
                  <a:cubicBezTo>
                    <a:pt x="411" y="376"/>
                    <a:pt x="416" y="380"/>
                    <a:pt x="416" y="386"/>
                  </a:cubicBezTo>
                  <a:cubicBezTo>
                    <a:pt x="416" y="392"/>
                    <a:pt x="411" y="396"/>
                    <a:pt x="405" y="396"/>
                  </a:cubicBezTo>
                  <a:cubicBezTo>
                    <a:pt x="400" y="396"/>
                    <a:pt x="395" y="392"/>
                    <a:pt x="395" y="386"/>
                  </a:cubicBezTo>
                  <a:cubicBezTo>
                    <a:pt x="395" y="380"/>
                    <a:pt x="400" y="376"/>
                    <a:pt x="405" y="376"/>
                  </a:cubicBezTo>
                  <a:close/>
                  <a:moveTo>
                    <a:pt x="377" y="376"/>
                  </a:moveTo>
                  <a:cubicBezTo>
                    <a:pt x="383" y="376"/>
                    <a:pt x="387" y="380"/>
                    <a:pt x="387" y="386"/>
                  </a:cubicBezTo>
                  <a:cubicBezTo>
                    <a:pt x="387" y="392"/>
                    <a:pt x="383" y="396"/>
                    <a:pt x="377" y="396"/>
                  </a:cubicBezTo>
                  <a:cubicBezTo>
                    <a:pt x="371" y="396"/>
                    <a:pt x="367" y="392"/>
                    <a:pt x="367" y="386"/>
                  </a:cubicBezTo>
                  <a:cubicBezTo>
                    <a:pt x="367" y="380"/>
                    <a:pt x="371" y="376"/>
                    <a:pt x="377" y="376"/>
                  </a:cubicBezTo>
                  <a:close/>
                  <a:moveTo>
                    <a:pt x="349" y="376"/>
                  </a:moveTo>
                  <a:cubicBezTo>
                    <a:pt x="355" y="376"/>
                    <a:pt x="359" y="380"/>
                    <a:pt x="359" y="386"/>
                  </a:cubicBezTo>
                  <a:cubicBezTo>
                    <a:pt x="359" y="392"/>
                    <a:pt x="355" y="396"/>
                    <a:pt x="349" y="396"/>
                  </a:cubicBezTo>
                  <a:cubicBezTo>
                    <a:pt x="343" y="396"/>
                    <a:pt x="339" y="392"/>
                    <a:pt x="339" y="386"/>
                  </a:cubicBezTo>
                  <a:cubicBezTo>
                    <a:pt x="339" y="380"/>
                    <a:pt x="343" y="376"/>
                    <a:pt x="349" y="376"/>
                  </a:cubicBezTo>
                  <a:close/>
                  <a:moveTo>
                    <a:pt x="321" y="376"/>
                  </a:moveTo>
                  <a:cubicBezTo>
                    <a:pt x="326" y="376"/>
                    <a:pt x="331" y="380"/>
                    <a:pt x="331" y="386"/>
                  </a:cubicBezTo>
                  <a:cubicBezTo>
                    <a:pt x="331" y="392"/>
                    <a:pt x="326" y="396"/>
                    <a:pt x="321" y="396"/>
                  </a:cubicBezTo>
                  <a:cubicBezTo>
                    <a:pt x="315" y="396"/>
                    <a:pt x="310" y="392"/>
                    <a:pt x="310" y="386"/>
                  </a:cubicBezTo>
                  <a:cubicBezTo>
                    <a:pt x="310" y="380"/>
                    <a:pt x="315" y="376"/>
                    <a:pt x="321" y="376"/>
                  </a:cubicBezTo>
                  <a:close/>
                  <a:moveTo>
                    <a:pt x="292" y="376"/>
                  </a:moveTo>
                  <a:cubicBezTo>
                    <a:pt x="298" y="376"/>
                    <a:pt x="303" y="380"/>
                    <a:pt x="303" y="386"/>
                  </a:cubicBezTo>
                  <a:cubicBezTo>
                    <a:pt x="303" y="392"/>
                    <a:pt x="298" y="396"/>
                    <a:pt x="292" y="396"/>
                  </a:cubicBezTo>
                  <a:cubicBezTo>
                    <a:pt x="287" y="396"/>
                    <a:pt x="282" y="392"/>
                    <a:pt x="282" y="386"/>
                  </a:cubicBezTo>
                  <a:cubicBezTo>
                    <a:pt x="282" y="380"/>
                    <a:pt x="287" y="376"/>
                    <a:pt x="292" y="376"/>
                  </a:cubicBezTo>
                  <a:close/>
                  <a:moveTo>
                    <a:pt x="264" y="376"/>
                  </a:moveTo>
                  <a:cubicBezTo>
                    <a:pt x="270" y="376"/>
                    <a:pt x="275" y="380"/>
                    <a:pt x="275" y="386"/>
                  </a:cubicBezTo>
                  <a:cubicBezTo>
                    <a:pt x="275" y="392"/>
                    <a:pt x="270" y="396"/>
                    <a:pt x="264" y="396"/>
                  </a:cubicBezTo>
                  <a:cubicBezTo>
                    <a:pt x="259" y="396"/>
                    <a:pt x="254" y="392"/>
                    <a:pt x="254" y="386"/>
                  </a:cubicBezTo>
                  <a:cubicBezTo>
                    <a:pt x="254" y="380"/>
                    <a:pt x="259" y="376"/>
                    <a:pt x="264" y="376"/>
                  </a:cubicBezTo>
                  <a:close/>
                  <a:moveTo>
                    <a:pt x="236" y="376"/>
                  </a:moveTo>
                  <a:cubicBezTo>
                    <a:pt x="242" y="376"/>
                    <a:pt x="246" y="380"/>
                    <a:pt x="246" y="386"/>
                  </a:cubicBezTo>
                  <a:cubicBezTo>
                    <a:pt x="246" y="392"/>
                    <a:pt x="242" y="396"/>
                    <a:pt x="236" y="396"/>
                  </a:cubicBezTo>
                  <a:cubicBezTo>
                    <a:pt x="230" y="396"/>
                    <a:pt x="226" y="392"/>
                    <a:pt x="226" y="386"/>
                  </a:cubicBezTo>
                  <a:cubicBezTo>
                    <a:pt x="226" y="380"/>
                    <a:pt x="230" y="376"/>
                    <a:pt x="236" y="376"/>
                  </a:cubicBezTo>
                  <a:close/>
                  <a:moveTo>
                    <a:pt x="67" y="376"/>
                  </a:moveTo>
                  <a:cubicBezTo>
                    <a:pt x="73" y="376"/>
                    <a:pt x="77" y="380"/>
                    <a:pt x="77" y="386"/>
                  </a:cubicBezTo>
                  <a:cubicBezTo>
                    <a:pt x="77" y="392"/>
                    <a:pt x="73" y="396"/>
                    <a:pt x="67" y="396"/>
                  </a:cubicBezTo>
                  <a:cubicBezTo>
                    <a:pt x="61" y="396"/>
                    <a:pt x="57" y="392"/>
                    <a:pt x="57" y="386"/>
                  </a:cubicBezTo>
                  <a:cubicBezTo>
                    <a:pt x="57" y="380"/>
                    <a:pt x="61" y="376"/>
                    <a:pt x="67" y="376"/>
                  </a:cubicBezTo>
                  <a:close/>
                  <a:moveTo>
                    <a:pt x="631" y="349"/>
                  </a:moveTo>
                  <a:cubicBezTo>
                    <a:pt x="636" y="349"/>
                    <a:pt x="641" y="353"/>
                    <a:pt x="641" y="359"/>
                  </a:cubicBezTo>
                  <a:cubicBezTo>
                    <a:pt x="641" y="365"/>
                    <a:pt x="636" y="369"/>
                    <a:pt x="631" y="369"/>
                  </a:cubicBezTo>
                  <a:cubicBezTo>
                    <a:pt x="625" y="369"/>
                    <a:pt x="620" y="365"/>
                    <a:pt x="620" y="359"/>
                  </a:cubicBezTo>
                  <a:cubicBezTo>
                    <a:pt x="620" y="353"/>
                    <a:pt x="625" y="349"/>
                    <a:pt x="631" y="349"/>
                  </a:cubicBezTo>
                  <a:close/>
                  <a:moveTo>
                    <a:pt x="603" y="349"/>
                  </a:moveTo>
                  <a:cubicBezTo>
                    <a:pt x="608" y="349"/>
                    <a:pt x="613" y="353"/>
                    <a:pt x="613" y="359"/>
                  </a:cubicBezTo>
                  <a:cubicBezTo>
                    <a:pt x="613" y="365"/>
                    <a:pt x="608" y="369"/>
                    <a:pt x="603" y="369"/>
                  </a:cubicBezTo>
                  <a:cubicBezTo>
                    <a:pt x="597" y="369"/>
                    <a:pt x="592" y="365"/>
                    <a:pt x="592" y="359"/>
                  </a:cubicBezTo>
                  <a:cubicBezTo>
                    <a:pt x="592" y="353"/>
                    <a:pt x="597" y="349"/>
                    <a:pt x="603" y="349"/>
                  </a:cubicBezTo>
                  <a:close/>
                  <a:moveTo>
                    <a:pt x="574" y="349"/>
                  </a:moveTo>
                  <a:cubicBezTo>
                    <a:pt x="580" y="349"/>
                    <a:pt x="585" y="353"/>
                    <a:pt x="585" y="359"/>
                  </a:cubicBezTo>
                  <a:cubicBezTo>
                    <a:pt x="585" y="365"/>
                    <a:pt x="580" y="369"/>
                    <a:pt x="574" y="369"/>
                  </a:cubicBezTo>
                  <a:cubicBezTo>
                    <a:pt x="569" y="369"/>
                    <a:pt x="564" y="365"/>
                    <a:pt x="564" y="359"/>
                  </a:cubicBezTo>
                  <a:cubicBezTo>
                    <a:pt x="564" y="353"/>
                    <a:pt x="569" y="349"/>
                    <a:pt x="574" y="349"/>
                  </a:cubicBezTo>
                  <a:close/>
                  <a:moveTo>
                    <a:pt x="546" y="349"/>
                  </a:moveTo>
                  <a:cubicBezTo>
                    <a:pt x="552" y="349"/>
                    <a:pt x="557" y="353"/>
                    <a:pt x="557" y="359"/>
                  </a:cubicBezTo>
                  <a:cubicBezTo>
                    <a:pt x="557" y="365"/>
                    <a:pt x="552" y="369"/>
                    <a:pt x="546" y="369"/>
                  </a:cubicBezTo>
                  <a:cubicBezTo>
                    <a:pt x="540" y="369"/>
                    <a:pt x="536" y="365"/>
                    <a:pt x="536" y="359"/>
                  </a:cubicBezTo>
                  <a:cubicBezTo>
                    <a:pt x="536" y="353"/>
                    <a:pt x="540" y="349"/>
                    <a:pt x="546" y="349"/>
                  </a:cubicBezTo>
                  <a:close/>
                  <a:moveTo>
                    <a:pt x="433" y="349"/>
                  </a:moveTo>
                  <a:cubicBezTo>
                    <a:pt x="439" y="349"/>
                    <a:pt x="444" y="353"/>
                    <a:pt x="444" y="359"/>
                  </a:cubicBezTo>
                  <a:cubicBezTo>
                    <a:pt x="444" y="365"/>
                    <a:pt x="439" y="369"/>
                    <a:pt x="433" y="369"/>
                  </a:cubicBezTo>
                  <a:cubicBezTo>
                    <a:pt x="428" y="369"/>
                    <a:pt x="423" y="365"/>
                    <a:pt x="423" y="359"/>
                  </a:cubicBezTo>
                  <a:cubicBezTo>
                    <a:pt x="423" y="353"/>
                    <a:pt x="428" y="349"/>
                    <a:pt x="433" y="349"/>
                  </a:cubicBezTo>
                  <a:close/>
                  <a:moveTo>
                    <a:pt x="405" y="349"/>
                  </a:moveTo>
                  <a:cubicBezTo>
                    <a:pt x="411" y="349"/>
                    <a:pt x="416" y="353"/>
                    <a:pt x="416" y="359"/>
                  </a:cubicBezTo>
                  <a:cubicBezTo>
                    <a:pt x="416" y="365"/>
                    <a:pt x="411" y="369"/>
                    <a:pt x="405" y="369"/>
                  </a:cubicBezTo>
                  <a:cubicBezTo>
                    <a:pt x="400" y="369"/>
                    <a:pt x="395" y="365"/>
                    <a:pt x="395" y="359"/>
                  </a:cubicBezTo>
                  <a:cubicBezTo>
                    <a:pt x="395" y="353"/>
                    <a:pt x="400" y="349"/>
                    <a:pt x="405" y="349"/>
                  </a:cubicBezTo>
                  <a:close/>
                  <a:moveTo>
                    <a:pt x="377" y="349"/>
                  </a:moveTo>
                  <a:cubicBezTo>
                    <a:pt x="383" y="349"/>
                    <a:pt x="387" y="353"/>
                    <a:pt x="387" y="359"/>
                  </a:cubicBezTo>
                  <a:cubicBezTo>
                    <a:pt x="387" y="365"/>
                    <a:pt x="383" y="369"/>
                    <a:pt x="377" y="369"/>
                  </a:cubicBezTo>
                  <a:cubicBezTo>
                    <a:pt x="371" y="369"/>
                    <a:pt x="367" y="365"/>
                    <a:pt x="367" y="359"/>
                  </a:cubicBezTo>
                  <a:cubicBezTo>
                    <a:pt x="367" y="353"/>
                    <a:pt x="371" y="349"/>
                    <a:pt x="377" y="349"/>
                  </a:cubicBezTo>
                  <a:close/>
                  <a:moveTo>
                    <a:pt x="349" y="349"/>
                  </a:moveTo>
                  <a:cubicBezTo>
                    <a:pt x="355" y="349"/>
                    <a:pt x="359" y="353"/>
                    <a:pt x="359" y="359"/>
                  </a:cubicBezTo>
                  <a:cubicBezTo>
                    <a:pt x="359" y="365"/>
                    <a:pt x="355" y="369"/>
                    <a:pt x="349" y="369"/>
                  </a:cubicBezTo>
                  <a:cubicBezTo>
                    <a:pt x="343" y="369"/>
                    <a:pt x="339" y="365"/>
                    <a:pt x="339" y="359"/>
                  </a:cubicBezTo>
                  <a:cubicBezTo>
                    <a:pt x="339" y="353"/>
                    <a:pt x="343" y="349"/>
                    <a:pt x="349" y="349"/>
                  </a:cubicBezTo>
                  <a:close/>
                  <a:moveTo>
                    <a:pt x="321" y="349"/>
                  </a:moveTo>
                  <a:cubicBezTo>
                    <a:pt x="326" y="349"/>
                    <a:pt x="331" y="353"/>
                    <a:pt x="331" y="359"/>
                  </a:cubicBezTo>
                  <a:cubicBezTo>
                    <a:pt x="331" y="365"/>
                    <a:pt x="326" y="369"/>
                    <a:pt x="321" y="369"/>
                  </a:cubicBezTo>
                  <a:cubicBezTo>
                    <a:pt x="315" y="369"/>
                    <a:pt x="310" y="365"/>
                    <a:pt x="310" y="359"/>
                  </a:cubicBezTo>
                  <a:cubicBezTo>
                    <a:pt x="310" y="353"/>
                    <a:pt x="315" y="349"/>
                    <a:pt x="321" y="349"/>
                  </a:cubicBezTo>
                  <a:close/>
                  <a:moveTo>
                    <a:pt x="292" y="349"/>
                  </a:moveTo>
                  <a:cubicBezTo>
                    <a:pt x="298" y="349"/>
                    <a:pt x="303" y="353"/>
                    <a:pt x="303" y="359"/>
                  </a:cubicBezTo>
                  <a:cubicBezTo>
                    <a:pt x="303" y="365"/>
                    <a:pt x="298" y="369"/>
                    <a:pt x="292" y="369"/>
                  </a:cubicBezTo>
                  <a:cubicBezTo>
                    <a:pt x="287" y="369"/>
                    <a:pt x="282" y="365"/>
                    <a:pt x="282" y="359"/>
                  </a:cubicBezTo>
                  <a:cubicBezTo>
                    <a:pt x="282" y="353"/>
                    <a:pt x="287" y="349"/>
                    <a:pt x="292" y="349"/>
                  </a:cubicBezTo>
                  <a:close/>
                  <a:moveTo>
                    <a:pt x="264" y="349"/>
                  </a:moveTo>
                  <a:cubicBezTo>
                    <a:pt x="270" y="349"/>
                    <a:pt x="275" y="353"/>
                    <a:pt x="275" y="359"/>
                  </a:cubicBezTo>
                  <a:cubicBezTo>
                    <a:pt x="275" y="365"/>
                    <a:pt x="270" y="369"/>
                    <a:pt x="264" y="369"/>
                  </a:cubicBezTo>
                  <a:cubicBezTo>
                    <a:pt x="259" y="369"/>
                    <a:pt x="254" y="365"/>
                    <a:pt x="254" y="359"/>
                  </a:cubicBezTo>
                  <a:cubicBezTo>
                    <a:pt x="254" y="353"/>
                    <a:pt x="259" y="349"/>
                    <a:pt x="264" y="349"/>
                  </a:cubicBezTo>
                  <a:close/>
                  <a:moveTo>
                    <a:pt x="236" y="349"/>
                  </a:moveTo>
                  <a:cubicBezTo>
                    <a:pt x="242" y="349"/>
                    <a:pt x="246" y="353"/>
                    <a:pt x="246" y="359"/>
                  </a:cubicBezTo>
                  <a:cubicBezTo>
                    <a:pt x="246" y="365"/>
                    <a:pt x="242" y="369"/>
                    <a:pt x="236" y="369"/>
                  </a:cubicBezTo>
                  <a:cubicBezTo>
                    <a:pt x="230" y="369"/>
                    <a:pt x="226" y="365"/>
                    <a:pt x="226" y="359"/>
                  </a:cubicBezTo>
                  <a:cubicBezTo>
                    <a:pt x="226" y="353"/>
                    <a:pt x="230" y="349"/>
                    <a:pt x="236" y="349"/>
                  </a:cubicBezTo>
                  <a:close/>
                  <a:moveTo>
                    <a:pt x="208" y="349"/>
                  </a:moveTo>
                  <a:cubicBezTo>
                    <a:pt x="214" y="349"/>
                    <a:pt x="218" y="353"/>
                    <a:pt x="218" y="359"/>
                  </a:cubicBezTo>
                  <a:cubicBezTo>
                    <a:pt x="218" y="365"/>
                    <a:pt x="214" y="369"/>
                    <a:pt x="208" y="369"/>
                  </a:cubicBezTo>
                  <a:cubicBezTo>
                    <a:pt x="202" y="369"/>
                    <a:pt x="198" y="365"/>
                    <a:pt x="198" y="359"/>
                  </a:cubicBezTo>
                  <a:cubicBezTo>
                    <a:pt x="198" y="353"/>
                    <a:pt x="202" y="349"/>
                    <a:pt x="208" y="349"/>
                  </a:cubicBezTo>
                  <a:close/>
                  <a:moveTo>
                    <a:pt x="180" y="349"/>
                  </a:moveTo>
                  <a:cubicBezTo>
                    <a:pt x="185" y="349"/>
                    <a:pt x="190" y="353"/>
                    <a:pt x="190" y="359"/>
                  </a:cubicBezTo>
                  <a:cubicBezTo>
                    <a:pt x="190" y="365"/>
                    <a:pt x="185" y="369"/>
                    <a:pt x="180" y="369"/>
                  </a:cubicBezTo>
                  <a:cubicBezTo>
                    <a:pt x="174" y="369"/>
                    <a:pt x="169" y="365"/>
                    <a:pt x="169" y="359"/>
                  </a:cubicBezTo>
                  <a:cubicBezTo>
                    <a:pt x="169" y="353"/>
                    <a:pt x="174" y="349"/>
                    <a:pt x="180" y="349"/>
                  </a:cubicBezTo>
                  <a:close/>
                  <a:moveTo>
                    <a:pt x="95" y="349"/>
                  </a:moveTo>
                  <a:cubicBezTo>
                    <a:pt x="101" y="349"/>
                    <a:pt x="105" y="353"/>
                    <a:pt x="105" y="359"/>
                  </a:cubicBezTo>
                  <a:cubicBezTo>
                    <a:pt x="105" y="365"/>
                    <a:pt x="101" y="369"/>
                    <a:pt x="95" y="369"/>
                  </a:cubicBezTo>
                  <a:cubicBezTo>
                    <a:pt x="89" y="369"/>
                    <a:pt x="85" y="365"/>
                    <a:pt x="85" y="359"/>
                  </a:cubicBezTo>
                  <a:cubicBezTo>
                    <a:pt x="85" y="353"/>
                    <a:pt x="89" y="349"/>
                    <a:pt x="95" y="349"/>
                  </a:cubicBezTo>
                  <a:close/>
                  <a:moveTo>
                    <a:pt x="67" y="349"/>
                  </a:moveTo>
                  <a:cubicBezTo>
                    <a:pt x="73" y="349"/>
                    <a:pt x="77" y="353"/>
                    <a:pt x="77" y="359"/>
                  </a:cubicBezTo>
                  <a:cubicBezTo>
                    <a:pt x="77" y="365"/>
                    <a:pt x="73" y="369"/>
                    <a:pt x="67" y="369"/>
                  </a:cubicBezTo>
                  <a:cubicBezTo>
                    <a:pt x="61" y="369"/>
                    <a:pt x="57" y="365"/>
                    <a:pt x="57" y="359"/>
                  </a:cubicBezTo>
                  <a:cubicBezTo>
                    <a:pt x="57" y="353"/>
                    <a:pt x="61" y="349"/>
                    <a:pt x="67" y="349"/>
                  </a:cubicBezTo>
                  <a:close/>
                  <a:moveTo>
                    <a:pt x="39" y="349"/>
                  </a:moveTo>
                  <a:cubicBezTo>
                    <a:pt x="44" y="349"/>
                    <a:pt x="49" y="353"/>
                    <a:pt x="49" y="359"/>
                  </a:cubicBezTo>
                  <a:cubicBezTo>
                    <a:pt x="49" y="365"/>
                    <a:pt x="44" y="369"/>
                    <a:pt x="39" y="369"/>
                  </a:cubicBezTo>
                  <a:cubicBezTo>
                    <a:pt x="33" y="369"/>
                    <a:pt x="28" y="365"/>
                    <a:pt x="28" y="359"/>
                  </a:cubicBezTo>
                  <a:cubicBezTo>
                    <a:pt x="28" y="353"/>
                    <a:pt x="33" y="349"/>
                    <a:pt x="39" y="349"/>
                  </a:cubicBezTo>
                  <a:close/>
                  <a:moveTo>
                    <a:pt x="715" y="322"/>
                  </a:moveTo>
                  <a:cubicBezTo>
                    <a:pt x="721" y="322"/>
                    <a:pt x="726" y="327"/>
                    <a:pt x="726" y="332"/>
                  </a:cubicBezTo>
                  <a:cubicBezTo>
                    <a:pt x="726" y="338"/>
                    <a:pt x="721" y="343"/>
                    <a:pt x="715" y="343"/>
                  </a:cubicBezTo>
                  <a:cubicBezTo>
                    <a:pt x="710" y="343"/>
                    <a:pt x="705" y="338"/>
                    <a:pt x="705" y="332"/>
                  </a:cubicBezTo>
                  <a:cubicBezTo>
                    <a:pt x="705" y="327"/>
                    <a:pt x="710" y="322"/>
                    <a:pt x="715" y="322"/>
                  </a:cubicBezTo>
                  <a:close/>
                  <a:moveTo>
                    <a:pt x="574" y="322"/>
                  </a:moveTo>
                  <a:cubicBezTo>
                    <a:pt x="580" y="322"/>
                    <a:pt x="585" y="327"/>
                    <a:pt x="585" y="332"/>
                  </a:cubicBezTo>
                  <a:cubicBezTo>
                    <a:pt x="585" y="338"/>
                    <a:pt x="580" y="343"/>
                    <a:pt x="574" y="343"/>
                  </a:cubicBezTo>
                  <a:cubicBezTo>
                    <a:pt x="569" y="343"/>
                    <a:pt x="564" y="338"/>
                    <a:pt x="564" y="332"/>
                  </a:cubicBezTo>
                  <a:cubicBezTo>
                    <a:pt x="564" y="327"/>
                    <a:pt x="569" y="322"/>
                    <a:pt x="574" y="322"/>
                  </a:cubicBezTo>
                  <a:close/>
                  <a:moveTo>
                    <a:pt x="546" y="322"/>
                  </a:moveTo>
                  <a:cubicBezTo>
                    <a:pt x="552" y="322"/>
                    <a:pt x="557" y="327"/>
                    <a:pt x="557" y="332"/>
                  </a:cubicBezTo>
                  <a:cubicBezTo>
                    <a:pt x="557" y="338"/>
                    <a:pt x="552" y="343"/>
                    <a:pt x="546" y="343"/>
                  </a:cubicBezTo>
                  <a:cubicBezTo>
                    <a:pt x="540" y="343"/>
                    <a:pt x="536" y="338"/>
                    <a:pt x="536" y="332"/>
                  </a:cubicBezTo>
                  <a:cubicBezTo>
                    <a:pt x="536" y="327"/>
                    <a:pt x="540" y="322"/>
                    <a:pt x="546" y="322"/>
                  </a:cubicBezTo>
                  <a:close/>
                  <a:moveTo>
                    <a:pt x="433" y="322"/>
                  </a:moveTo>
                  <a:cubicBezTo>
                    <a:pt x="439" y="322"/>
                    <a:pt x="444" y="327"/>
                    <a:pt x="444" y="332"/>
                  </a:cubicBezTo>
                  <a:cubicBezTo>
                    <a:pt x="444" y="338"/>
                    <a:pt x="439" y="343"/>
                    <a:pt x="433" y="343"/>
                  </a:cubicBezTo>
                  <a:cubicBezTo>
                    <a:pt x="428" y="343"/>
                    <a:pt x="423" y="338"/>
                    <a:pt x="423" y="332"/>
                  </a:cubicBezTo>
                  <a:cubicBezTo>
                    <a:pt x="423" y="327"/>
                    <a:pt x="428" y="322"/>
                    <a:pt x="433" y="322"/>
                  </a:cubicBezTo>
                  <a:close/>
                  <a:moveTo>
                    <a:pt x="405" y="322"/>
                  </a:moveTo>
                  <a:cubicBezTo>
                    <a:pt x="411" y="322"/>
                    <a:pt x="416" y="327"/>
                    <a:pt x="416" y="332"/>
                  </a:cubicBezTo>
                  <a:cubicBezTo>
                    <a:pt x="416" y="338"/>
                    <a:pt x="411" y="343"/>
                    <a:pt x="405" y="343"/>
                  </a:cubicBezTo>
                  <a:cubicBezTo>
                    <a:pt x="400" y="343"/>
                    <a:pt x="395" y="338"/>
                    <a:pt x="395" y="332"/>
                  </a:cubicBezTo>
                  <a:cubicBezTo>
                    <a:pt x="395" y="327"/>
                    <a:pt x="400" y="322"/>
                    <a:pt x="405" y="322"/>
                  </a:cubicBezTo>
                  <a:close/>
                  <a:moveTo>
                    <a:pt x="377" y="322"/>
                  </a:moveTo>
                  <a:cubicBezTo>
                    <a:pt x="383" y="322"/>
                    <a:pt x="387" y="327"/>
                    <a:pt x="387" y="332"/>
                  </a:cubicBezTo>
                  <a:cubicBezTo>
                    <a:pt x="387" y="338"/>
                    <a:pt x="383" y="343"/>
                    <a:pt x="377" y="343"/>
                  </a:cubicBezTo>
                  <a:cubicBezTo>
                    <a:pt x="371" y="343"/>
                    <a:pt x="367" y="338"/>
                    <a:pt x="367" y="332"/>
                  </a:cubicBezTo>
                  <a:cubicBezTo>
                    <a:pt x="367" y="327"/>
                    <a:pt x="371" y="322"/>
                    <a:pt x="377" y="322"/>
                  </a:cubicBezTo>
                  <a:close/>
                  <a:moveTo>
                    <a:pt x="349" y="322"/>
                  </a:moveTo>
                  <a:cubicBezTo>
                    <a:pt x="355" y="322"/>
                    <a:pt x="359" y="327"/>
                    <a:pt x="359" y="332"/>
                  </a:cubicBezTo>
                  <a:cubicBezTo>
                    <a:pt x="359" y="338"/>
                    <a:pt x="355" y="343"/>
                    <a:pt x="349" y="343"/>
                  </a:cubicBezTo>
                  <a:cubicBezTo>
                    <a:pt x="343" y="343"/>
                    <a:pt x="339" y="338"/>
                    <a:pt x="339" y="332"/>
                  </a:cubicBezTo>
                  <a:cubicBezTo>
                    <a:pt x="339" y="327"/>
                    <a:pt x="343" y="322"/>
                    <a:pt x="349" y="322"/>
                  </a:cubicBezTo>
                  <a:close/>
                  <a:moveTo>
                    <a:pt x="321" y="322"/>
                  </a:moveTo>
                  <a:cubicBezTo>
                    <a:pt x="326" y="322"/>
                    <a:pt x="331" y="327"/>
                    <a:pt x="331" y="332"/>
                  </a:cubicBezTo>
                  <a:cubicBezTo>
                    <a:pt x="331" y="338"/>
                    <a:pt x="326" y="343"/>
                    <a:pt x="321" y="343"/>
                  </a:cubicBezTo>
                  <a:cubicBezTo>
                    <a:pt x="315" y="343"/>
                    <a:pt x="310" y="338"/>
                    <a:pt x="310" y="332"/>
                  </a:cubicBezTo>
                  <a:cubicBezTo>
                    <a:pt x="310" y="327"/>
                    <a:pt x="315" y="322"/>
                    <a:pt x="321" y="322"/>
                  </a:cubicBezTo>
                  <a:close/>
                  <a:moveTo>
                    <a:pt x="292" y="322"/>
                  </a:moveTo>
                  <a:cubicBezTo>
                    <a:pt x="298" y="322"/>
                    <a:pt x="303" y="327"/>
                    <a:pt x="303" y="332"/>
                  </a:cubicBezTo>
                  <a:cubicBezTo>
                    <a:pt x="303" y="338"/>
                    <a:pt x="298" y="343"/>
                    <a:pt x="292" y="343"/>
                  </a:cubicBezTo>
                  <a:cubicBezTo>
                    <a:pt x="287" y="343"/>
                    <a:pt x="282" y="338"/>
                    <a:pt x="282" y="332"/>
                  </a:cubicBezTo>
                  <a:cubicBezTo>
                    <a:pt x="282" y="327"/>
                    <a:pt x="287" y="322"/>
                    <a:pt x="292" y="322"/>
                  </a:cubicBezTo>
                  <a:close/>
                  <a:moveTo>
                    <a:pt x="264" y="322"/>
                  </a:moveTo>
                  <a:cubicBezTo>
                    <a:pt x="270" y="322"/>
                    <a:pt x="275" y="327"/>
                    <a:pt x="275" y="332"/>
                  </a:cubicBezTo>
                  <a:cubicBezTo>
                    <a:pt x="275" y="338"/>
                    <a:pt x="270" y="343"/>
                    <a:pt x="264" y="343"/>
                  </a:cubicBezTo>
                  <a:cubicBezTo>
                    <a:pt x="259" y="343"/>
                    <a:pt x="254" y="338"/>
                    <a:pt x="254" y="332"/>
                  </a:cubicBezTo>
                  <a:cubicBezTo>
                    <a:pt x="254" y="327"/>
                    <a:pt x="259" y="322"/>
                    <a:pt x="264" y="322"/>
                  </a:cubicBezTo>
                  <a:close/>
                  <a:moveTo>
                    <a:pt x="236" y="322"/>
                  </a:moveTo>
                  <a:cubicBezTo>
                    <a:pt x="242" y="322"/>
                    <a:pt x="246" y="327"/>
                    <a:pt x="246" y="332"/>
                  </a:cubicBezTo>
                  <a:cubicBezTo>
                    <a:pt x="246" y="338"/>
                    <a:pt x="242" y="343"/>
                    <a:pt x="236" y="343"/>
                  </a:cubicBezTo>
                  <a:cubicBezTo>
                    <a:pt x="230" y="343"/>
                    <a:pt x="226" y="338"/>
                    <a:pt x="226" y="332"/>
                  </a:cubicBezTo>
                  <a:cubicBezTo>
                    <a:pt x="226" y="327"/>
                    <a:pt x="230" y="322"/>
                    <a:pt x="236" y="322"/>
                  </a:cubicBezTo>
                  <a:close/>
                  <a:moveTo>
                    <a:pt x="208" y="322"/>
                  </a:moveTo>
                  <a:cubicBezTo>
                    <a:pt x="214" y="322"/>
                    <a:pt x="218" y="327"/>
                    <a:pt x="218" y="332"/>
                  </a:cubicBezTo>
                  <a:cubicBezTo>
                    <a:pt x="218" y="338"/>
                    <a:pt x="214" y="343"/>
                    <a:pt x="208" y="343"/>
                  </a:cubicBezTo>
                  <a:cubicBezTo>
                    <a:pt x="202" y="343"/>
                    <a:pt x="198" y="338"/>
                    <a:pt x="198" y="332"/>
                  </a:cubicBezTo>
                  <a:cubicBezTo>
                    <a:pt x="198" y="327"/>
                    <a:pt x="202" y="322"/>
                    <a:pt x="208" y="322"/>
                  </a:cubicBezTo>
                  <a:close/>
                  <a:moveTo>
                    <a:pt x="180" y="322"/>
                  </a:moveTo>
                  <a:cubicBezTo>
                    <a:pt x="185" y="322"/>
                    <a:pt x="190" y="327"/>
                    <a:pt x="190" y="332"/>
                  </a:cubicBezTo>
                  <a:cubicBezTo>
                    <a:pt x="190" y="338"/>
                    <a:pt x="185" y="343"/>
                    <a:pt x="180" y="343"/>
                  </a:cubicBezTo>
                  <a:cubicBezTo>
                    <a:pt x="174" y="343"/>
                    <a:pt x="169" y="338"/>
                    <a:pt x="169" y="332"/>
                  </a:cubicBezTo>
                  <a:cubicBezTo>
                    <a:pt x="169" y="327"/>
                    <a:pt x="174" y="322"/>
                    <a:pt x="180" y="322"/>
                  </a:cubicBezTo>
                  <a:close/>
                  <a:moveTo>
                    <a:pt x="152" y="322"/>
                  </a:moveTo>
                  <a:cubicBezTo>
                    <a:pt x="157" y="322"/>
                    <a:pt x="162" y="327"/>
                    <a:pt x="162" y="332"/>
                  </a:cubicBezTo>
                  <a:cubicBezTo>
                    <a:pt x="162" y="338"/>
                    <a:pt x="157" y="343"/>
                    <a:pt x="152" y="343"/>
                  </a:cubicBezTo>
                  <a:cubicBezTo>
                    <a:pt x="146" y="343"/>
                    <a:pt x="141" y="338"/>
                    <a:pt x="141" y="332"/>
                  </a:cubicBezTo>
                  <a:cubicBezTo>
                    <a:pt x="141" y="327"/>
                    <a:pt x="146" y="322"/>
                    <a:pt x="152" y="322"/>
                  </a:cubicBezTo>
                  <a:close/>
                  <a:moveTo>
                    <a:pt x="123" y="322"/>
                  </a:moveTo>
                  <a:cubicBezTo>
                    <a:pt x="129" y="322"/>
                    <a:pt x="134" y="327"/>
                    <a:pt x="134" y="332"/>
                  </a:cubicBezTo>
                  <a:cubicBezTo>
                    <a:pt x="134" y="338"/>
                    <a:pt x="129" y="343"/>
                    <a:pt x="123" y="343"/>
                  </a:cubicBezTo>
                  <a:cubicBezTo>
                    <a:pt x="118" y="343"/>
                    <a:pt x="113" y="338"/>
                    <a:pt x="113" y="332"/>
                  </a:cubicBezTo>
                  <a:cubicBezTo>
                    <a:pt x="113" y="327"/>
                    <a:pt x="118" y="322"/>
                    <a:pt x="123" y="322"/>
                  </a:cubicBezTo>
                  <a:close/>
                  <a:moveTo>
                    <a:pt x="95" y="322"/>
                  </a:moveTo>
                  <a:cubicBezTo>
                    <a:pt x="101" y="322"/>
                    <a:pt x="105" y="327"/>
                    <a:pt x="105" y="332"/>
                  </a:cubicBezTo>
                  <a:cubicBezTo>
                    <a:pt x="105" y="338"/>
                    <a:pt x="101" y="343"/>
                    <a:pt x="95" y="343"/>
                  </a:cubicBezTo>
                  <a:cubicBezTo>
                    <a:pt x="89" y="343"/>
                    <a:pt x="85" y="338"/>
                    <a:pt x="85" y="332"/>
                  </a:cubicBezTo>
                  <a:cubicBezTo>
                    <a:pt x="85" y="327"/>
                    <a:pt x="89" y="322"/>
                    <a:pt x="95" y="322"/>
                  </a:cubicBezTo>
                  <a:close/>
                  <a:moveTo>
                    <a:pt x="67" y="322"/>
                  </a:moveTo>
                  <a:cubicBezTo>
                    <a:pt x="73" y="322"/>
                    <a:pt x="77" y="327"/>
                    <a:pt x="77" y="332"/>
                  </a:cubicBezTo>
                  <a:cubicBezTo>
                    <a:pt x="77" y="338"/>
                    <a:pt x="73" y="343"/>
                    <a:pt x="67" y="343"/>
                  </a:cubicBezTo>
                  <a:cubicBezTo>
                    <a:pt x="61" y="343"/>
                    <a:pt x="57" y="338"/>
                    <a:pt x="57" y="332"/>
                  </a:cubicBezTo>
                  <a:cubicBezTo>
                    <a:pt x="57" y="327"/>
                    <a:pt x="61" y="322"/>
                    <a:pt x="67" y="322"/>
                  </a:cubicBezTo>
                  <a:close/>
                  <a:moveTo>
                    <a:pt x="39" y="322"/>
                  </a:moveTo>
                  <a:cubicBezTo>
                    <a:pt x="44" y="322"/>
                    <a:pt x="49" y="327"/>
                    <a:pt x="49" y="332"/>
                  </a:cubicBezTo>
                  <a:cubicBezTo>
                    <a:pt x="49" y="338"/>
                    <a:pt x="44" y="343"/>
                    <a:pt x="39" y="343"/>
                  </a:cubicBezTo>
                  <a:cubicBezTo>
                    <a:pt x="33" y="343"/>
                    <a:pt x="28" y="338"/>
                    <a:pt x="28" y="332"/>
                  </a:cubicBezTo>
                  <a:cubicBezTo>
                    <a:pt x="28" y="327"/>
                    <a:pt x="33" y="322"/>
                    <a:pt x="39" y="322"/>
                  </a:cubicBezTo>
                  <a:close/>
                  <a:moveTo>
                    <a:pt x="715" y="295"/>
                  </a:moveTo>
                  <a:cubicBezTo>
                    <a:pt x="721" y="295"/>
                    <a:pt x="726" y="300"/>
                    <a:pt x="726" y="305"/>
                  </a:cubicBezTo>
                  <a:cubicBezTo>
                    <a:pt x="726" y="311"/>
                    <a:pt x="721" y="316"/>
                    <a:pt x="715" y="316"/>
                  </a:cubicBezTo>
                  <a:cubicBezTo>
                    <a:pt x="710" y="316"/>
                    <a:pt x="705" y="311"/>
                    <a:pt x="705" y="305"/>
                  </a:cubicBezTo>
                  <a:cubicBezTo>
                    <a:pt x="705" y="300"/>
                    <a:pt x="710" y="295"/>
                    <a:pt x="715" y="295"/>
                  </a:cubicBezTo>
                  <a:close/>
                  <a:moveTo>
                    <a:pt x="490" y="295"/>
                  </a:moveTo>
                  <a:cubicBezTo>
                    <a:pt x="496" y="295"/>
                    <a:pt x="500" y="300"/>
                    <a:pt x="500" y="305"/>
                  </a:cubicBezTo>
                  <a:cubicBezTo>
                    <a:pt x="500" y="311"/>
                    <a:pt x="496" y="316"/>
                    <a:pt x="490" y="316"/>
                  </a:cubicBezTo>
                  <a:cubicBezTo>
                    <a:pt x="484" y="316"/>
                    <a:pt x="479" y="311"/>
                    <a:pt x="479" y="305"/>
                  </a:cubicBezTo>
                  <a:cubicBezTo>
                    <a:pt x="479" y="300"/>
                    <a:pt x="484" y="295"/>
                    <a:pt x="490" y="295"/>
                  </a:cubicBezTo>
                  <a:close/>
                  <a:moveTo>
                    <a:pt x="462" y="295"/>
                  </a:moveTo>
                  <a:cubicBezTo>
                    <a:pt x="467" y="295"/>
                    <a:pt x="472" y="300"/>
                    <a:pt x="472" y="305"/>
                  </a:cubicBezTo>
                  <a:cubicBezTo>
                    <a:pt x="472" y="311"/>
                    <a:pt x="467" y="316"/>
                    <a:pt x="462" y="316"/>
                  </a:cubicBezTo>
                  <a:cubicBezTo>
                    <a:pt x="456" y="316"/>
                    <a:pt x="451" y="311"/>
                    <a:pt x="451" y="305"/>
                  </a:cubicBezTo>
                  <a:cubicBezTo>
                    <a:pt x="451" y="300"/>
                    <a:pt x="456" y="295"/>
                    <a:pt x="462" y="295"/>
                  </a:cubicBezTo>
                  <a:close/>
                  <a:moveTo>
                    <a:pt x="433" y="295"/>
                  </a:moveTo>
                  <a:cubicBezTo>
                    <a:pt x="439" y="295"/>
                    <a:pt x="444" y="300"/>
                    <a:pt x="444" y="305"/>
                  </a:cubicBezTo>
                  <a:cubicBezTo>
                    <a:pt x="444" y="311"/>
                    <a:pt x="439" y="316"/>
                    <a:pt x="433" y="316"/>
                  </a:cubicBezTo>
                  <a:cubicBezTo>
                    <a:pt x="428" y="316"/>
                    <a:pt x="423" y="311"/>
                    <a:pt x="423" y="305"/>
                  </a:cubicBezTo>
                  <a:cubicBezTo>
                    <a:pt x="423" y="300"/>
                    <a:pt x="428" y="295"/>
                    <a:pt x="433" y="295"/>
                  </a:cubicBezTo>
                  <a:close/>
                  <a:moveTo>
                    <a:pt x="405" y="295"/>
                  </a:moveTo>
                  <a:cubicBezTo>
                    <a:pt x="411" y="295"/>
                    <a:pt x="416" y="300"/>
                    <a:pt x="416" y="305"/>
                  </a:cubicBezTo>
                  <a:cubicBezTo>
                    <a:pt x="416" y="311"/>
                    <a:pt x="411" y="316"/>
                    <a:pt x="405" y="316"/>
                  </a:cubicBezTo>
                  <a:cubicBezTo>
                    <a:pt x="400" y="316"/>
                    <a:pt x="395" y="311"/>
                    <a:pt x="395" y="305"/>
                  </a:cubicBezTo>
                  <a:cubicBezTo>
                    <a:pt x="395" y="300"/>
                    <a:pt x="400" y="295"/>
                    <a:pt x="405" y="295"/>
                  </a:cubicBezTo>
                  <a:close/>
                  <a:moveTo>
                    <a:pt x="377" y="295"/>
                  </a:moveTo>
                  <a:cubicBezTo>
                    <a:pt x="383" y="295"/>
                    <a:pt x="387" y="300"/>
                    <a:pt x="387" y="305"/>
                  </a:cubicBezTo>
                  <a:cubicBezTo>
                    <a:pt x="387" y="311"/>
                    <a:pt x="383" y="316"/>
                    <a:pt x="377" y="316"/>
                  </a:cubicBezTo>
                  <a:cubicBezTo>
                    <a:pt x="371" y="316"/>
                    <a:pt x="367" y="311"/>
                    <a:pt x="367" y="305"/>
                  </a:cubicBezTo>
                  <a:cubicBezTo>
                    <a:pt x="367" y="300"/>
                    <a:pt x="371" y="295"/>
                    <a:pt x="377" y="295"/>
                  </a:cubicBezTo>
                  <a:close/>
                  <a:moveTo>
                    <a:pt x="349" y="295"/>
                  </a:moveTo>
                  <a:cubicBezTo>
                    <a:pt x="355" y="295"/>
                    <a:pt x="359" y="300"/>
                    <a:pt x="359" y="305"/>
                  </a:cubicBezTo>
                  <a:cubicBezTo>
                    <a:pt x="359" y="311"/>
                    <a:pt x="355" y="316"/>
                    <a:pt x="349" y="316"/>
                  </a:cubicBezTo>
                  <a:cubicBezTo>
                    <a:pt x="343" y="316"/>
                    <a:pt x="339" y="311"/>
                    <a:pt x="339" y="305"/>
                  </a:cubicBezTo>
                  <a:cubicBezTo>
                    <a:pt x="339" y="300"/>
                    <a:pt x="343" y="295"/>
                    <a:pt x="349" y="295"/>
                  </a:cubicBezTo>
                  <a:close/>
                  <a:moveTo>
                    <a:pt x="321" y="295"/>
                  </a:moveTo>
                  <a:cubicBezTo>
                    <a:pt x="326" y="295"/>
                    <a:pt x="331" y="300"/>
                    <a:pt x="331" y="305"/>
                  </a:cubicBezTo>
                  <a:cubicBezTo>
                    <a:pt x="331" y="311"/>
                    <a:pt x="326" y="316"/>
                    <a:pt x="321" y="316"/>
                  </a:cubicBezTo>
                  <a:cubicBezTo>
                    <a:pt x="315" y="316"/>
                    <a:pt x="310" y="311"/>
                    <a:pt x="310" y="305"/>
                  </a:cubicBezTo>
                  <a:cubicBezTo>
                    <a:pt x="310" y="300"/>
                    <a:pt x="315" y="295"/>
                    <a:pt x="321" y="295"/>
                  </a:cubicBezTo>
                  <a:close/>
                  <a:moveTo>
                    <a:pt x="292" y="295"/>
                  </a:moveTo>
                  <a:cubicBezTo>
                    <a:pt x="298" y="295"/>
                    <a:pt x="303" y="300"/>
                    <a:pt x="303" y="305"/>
                  </a:cubicBezTo>
                  <a:cubicBezTo>
                    <a:pt x="303" y="311"/>
                    <a:pt x="298" y="316"/>
                    <a:pt x="292" y="316"/>
                  </a:cubicBezTo>
                  <a:cubicBezTo>
                    <a:pt x="287" y="316"/>
                    <a:pt x="282" y="311"/>
                    <a:pt x="282" y="305"/>
                  </a:cubicBezTo>
                  <a:cubicBezTo>
                    <a:pt x="282" y="300"/>
                    <a:pt x="287" y="295"/>
                    <a:pt x="292" y="295"/>
                  </a:cubicBezTo>
                  <a:close/>
                  <a:moveTo>
                    <a:pt x="264" y="295"/>
                  </a:moveTo>
                  <a:cubicBezTo>
                    <a:pt x="270" y="295"/>
                    <a:pt x="275" y="300"/>
                    <a:pt x="275" y="305"/>
                  </a:cubicBezTo>
                  <a:cubicBezTo>
                    <a:pt x="275" y="311"/>
                    <a:pt x="270" y="316"/>
                    <a:pt x="264" y="316"/>
                  </a:cubicBezTo>
                  <a:cubicBezTo>
                    <a:pt x="259" y="316"/>
                    <a:pt x="254" y="311"/>
                    <a:pt x="254" y="305"/>
                  </a:cubicBezTo>
                  <a:cubicBezTo>
                    <a:pt x="254" y="300"/>
                    <a:pt x="259" y="295"/>
                    <a:pt x="264" y="295"/>
                  </a:cubicBezTo>
                  <a:close/>
                  <a:moveTo>
                    <a:pt x="236" y="295"/>
                  </a:moveTo>
                  <a:cubicBezTo>
                    <a:pt x="242" y="295"/>
                    <a:pt x="246" y="300"/>
                    <a:pt x="246" y="305"/>
                  </a:cubicBezTo>
                  <a:cubicBezTo>
                    <a:pt x="246" y="311"/>
                    <a:pt x="242" y="316"/>
                    <a:pt x="236" y="316"/>
                  </a:cubicBezTo>
                  <a:cubicBezTo>
                    <a:pt x="230" y="316"/>
                    <a:pt x="226" y="311"/>
                    <a:pt x="226" y="305"/>
                  </a:cubicBezTo>
                  <a:cubicBezTo>
                    <a:pt x="226" y="300"/>
                    <a:pt x="230" y="295"/>
                    <a:pt x="236" y="295"/>
                  </a:cubicBezTo>
                  <a:close/>
                  <a:moveTo>
                    <a:pt x="208" y="295"/>
                  </a:moveTo>
                  <a:cubicBezTo>
                    <a:pt x="214" y="295"/>
                    <a:pt x="218" y="300"/>
                    <a:pt x="218" y="305"/>
                  </a:cubicBezTo>
                  <a:cubicBezTo>
                    <a:pt x="218" y="311"/>
                    <a:pt x="214" y="316"/>
                    <a:pt x="208" y="316"/>
                  </a:cubicBezTo>
                  <a:cubicBezTo>
                    <a:pt x="202" y="316"/>
                    <a:pt x="198" y="311"/>
                    <a:pt x="198" y="305"/>
                  </a:cubicBezTo>
                  <a:cubicBezTo>
                    <a:pt x="198" y="300"/>
                    <a:pt x="202" y="295"/>
                    <a:pt x="208" y="295"/>
                  </a:cubicBezTo>
                  <a:close/>
                  <a:moveTo>
                    <a:pt x="180" y="295"/>
                  </a:moveTo>
                  <a:cubicBezTo>
                    <a:pt x="185" y="295"/>
                    <a:pt x="190" y="300"/>
                    <a:pt x="190" y="305"/>
                  </a:cubicBezTo>
                  <a:cubicBezTo>
                    <a:pt x="190" y="311"/>
                    <a:pt x="185" y="316"/>
                    <a:pt x="180" y="316"/>
                  </a:cubicBezTo>
                  <a:cubicBezTo>
                    <a:pt x="174" y="316"/>
                    <a:pt x="169" y="311"/>
                    <a:pt x="169" y="305"/>
                  </a:cubicBezTo>
                  <a:cubicBezTo>
                    <a:pt x="169" y="300"/>
                    <a:pt x="174" y="295"/>
                    <a:pt x="180" y="295"/>
                  </a:cubicBezTo>
                  <a:close/>
                  <a:moveTo>
                    <a:pt x="152" y="295"/>
                  </a:moveTo>
                  <a:cubicBezTo>
                    <a:pt x="157" y="295"/>
                    <a:pt x="162" y="300"/>
                    <a:pt x="162" y="305"/>
                  </a:cubicBezTo>
                  <a:cubicBezTo>
                    <a:pt x="162" y="311"/>
                    <a:pt x="157" y="316"/>
                    <a:pt x="152" y="316"/>
                  </a:cubicBezTo>
                  <a:cubicBezTo>
                    <a:pt x="146" y="316"/>
                    <a:pt x="141" y="311"/>
                    <a:pt x="141" y="305"/>
                  </a:cubicBezTo>
                  <a:cubicBezTo>
                    <a:pt x="141" y="300"/>
                    <a:pt x="146" y="295"/>
                    <a:pt x="152" y="295"/>
                  </a:cubicBezTo>
                  <a:close/>
                  <a:moveTo>
                    <a:pt x="123" y="295"/>
                  </a:moveTo>
                  <a:cubicBezTo>
                    <a:pt x="129" y="295"/>
                    <a:pt x="134" y="300"/>
                    <a:pt x="134" y="305"/>
                  </a:cubicBezTo>
                  <a:cubicBezTo>
                    <a:pt x="134" y="311"/>
                    <a:pt x="129" y="316"/>
                    <a:pt x="123" y="316"/>
                  </a:cubicBezTo>
                  <a:cubicBezTo>
                    <a:pt x="118" y="316"/>
                    <a:pt x="113" y="311"/>
                    <a:pt x="113" y="305"/>
                  </a:cubicBezTo>
                  <a:cubicBezTo>
                    <a:pt x="113" y="300"/>
                    <a:pt x="118" y="295"/>
                    <a:pt x="123" y="295"/>
                  </a:cubicBezTo>
                  <a:close/>
                  <a:moveTo>
                    <a:pt x="95" y="295"/>
                  </a:moveTo>
                  <a:cubicBezTo>
                    <a:pt x="101" y="295"/>
                    <a:pt x="105" y="300"/>
                    <a:pt x="105" y="305"/>
                  </a:cubicBezTo>
                  <a:cubicBezTo>
                    <a:pt x="105" y="311"/>
                    <a:pt x="101" y="316"/>
                    <a:pt x="95" y="316"/>
                  </a:cubicBezTo>
                  <a:cubicBezTo>
                    <a:pt x="89" y="316"/>
                    <a:pt x="85" y="311"/>
                    <a:pt x="85" y="305"/>
                  </a:cubicBezTo>
                  <a:cubicBezTo>
                    <a:pt x="85" y="300"/>
                    <a:pt x="89" y="295"/>
                    <a:pt x="95" y="295"/>
                  </a:cubicBezTo>
                  <a:close/>
                  <a:moveTo>
                    <a:pt x="67" y="295"/>
                  </a:moveTo>
                  <a:cubicBezTo>
                    <a:pt x="73" y="295"/>
                    <a:pt x="77" y="300"/>
                    <a:pt x="77" y="305"/>
                  </a:cubicBezTo>
                  <a:cubicBezTo>
                    <a:pt x="77" y="311"/>
                    <a:pt x="73" y="316"/>
                    <a:pt x="67" y="316"/>
                  </a:cubicBezTo>
                  <a:cubicBezTo>
                    <a:pt x="61" y="316"/>
                    <a:pt x="57" y="311"/>
                    <a:pt x="57" y="305"/>
                  </a:cubicBezTo>
                  <a:cubicBezTo>
                    <a:pt x="57" y="300"/>
                    <a:pt x="61" y="295"/>
                    <a:pt x="67" y="295"/>
                  </a:cubicBezTo>
                  <a:close/>
                  <a:moveTo>
                    <a:pt x="39" y="295"/>
                  </a:moveTo>
                  <a:cubicBezTo>
                    <a:pt x="44" y="295"/>
                    <a:pt x="49" y="300"/>
                    <a:pt x="49" y="305"/>
                  </a:cubicBezTo>
                  <a:cubicBezTo>
                    <a:pt x="49" y="311"/>
                    <a:pt x="44" y="316"/>
                    <a:pt x="39" y="316"/>
                  </a:cubicBezTo>
                  <a:cubicBezTo>
                    <a:pt x="33" y="316"/>
                    <a:pt x="28" y="311"/>
                    <a:pt x="28" y="305"/>
                  </a:cubicBezTo>
                  <a:cubicBezTo>
                    <a:pt x="28" y="300"/>
                    <a:pt x="33" y="295"/>
                    <a:pt x="39" y="295"/>
                  </a:cubicBezTo>
                  <a:close/>
                  <a:moveTo>
                    <a:pt x="744" y="268"/>
                  </a:moveTo>
                  <a:cubicBezTo>
                    <a:pt x="749" y="268"/>
                    <a:pt x="754" y="273"/>
                    <a:pt x="754" y="279"/>
                  </a:cubicBezTo>
                  <a:cubicBezTo>
                    <a:pt x="754" y="284"/>
                    <a:pt x="749" y="289"/>
                    <a:pt x="744" y="289"/>
                  </a:cubicBezTo>
                  <a:cubicBezTo>
                    <a:pt x="738" y="289"/>
                    <a:pt x="733" y="284"/>
                    <a:pt x="733" y="279"/>
                  </a:cubicBezTo>
                  <a:cubicBezTo>
                    <a:pt x="733" y="273"/>
                    <a:pt x="738" y="268"/>
                    <a:pt x="744" y="268"/>
                  </a:cubicBezTo>
                  <a:close/>
                  <a:moveTo>
                    <a:pt x="715" y="268"/>
                  </a:moveTo>
                  <a:cubicBezTo>
                    <a:pt x="721" y="268"/>
                    <a:pt x="726" y="273"/>
                    <a:pt x="726" y="279"/>
                  </a:cubicBezTo>
                  <a:cubicBezTo>
                    <a:pt x="726" y="284"/>
                    <a:pt x="721" y="289"/>
                    <a:pt x="715" y="289"/>
                  </a:cubicBezTo>
                  <a:cubicBezTo>
                    <a:pt x="710" y="289"/>
                    <a:pt x="705" y="284"/>
                    <a:pt x="705" y="279"/>
                  </a:cubicBezTo>
                  <a:cubicBezTo>
                    <a:pt x="705" y="273"/>
                    <a:pt x="710" y="268"/>
                    <a:pt x="715" y="268"/>
                  </a:cubicBezTo>
                  <a:close/>
                  <a:moveTo>
                    <a:pt x="687" y="268"/>
                  </a:moveTo>
                  <a:cubicBezTo>
                    <a:pt x="693" y="268"/>
                    <a:pt x="697" y="273"/>
                    <a:pt x="697" y="279"/>
                  </a:cubicBezTo>
                  <a:cubicBezTo>
                    <a:pt x="697" y="284"/>
                    <a:pt x="693" y="289"/>
                    <a:pt x="687" y="289"/>
                  </a:cubicBezTo>
                  <a:cubicBezTo>
                    <a:pt x="681" y="289"/>
                    <a:pt x="677" y="284"/>
                    <a:pt x="677" y="279"/>
                  </a:cubicBezTo>
                  <a:cubicBezTo>
                    <a:pt x="677" y="273"/>
                    <a:pt x="681" y="268"/>
                    <a:pt x="687" y="268"/>
                  </a:cubicBezTo>
                  <a:close/>
                  <a:moveTo>
                    <a:pt x="631" y="268"/>
                  </a:moveTo>
                  <a:cubicBezTo>
                    <a:pt x="636" y="268"/>
                    <a:pt x="641" y="273"/>
                    <a:pt x="641" y="279"/>
                  </a:cubicBezTo>
                  <a:cubicBezTo>
                    <a:pt x="641" y="284"/>
                    <a:pt x="636" y="289"/>
                    <a:pt x="631" y="289"/>
                  </a:cubicBezTo>
                  <a:cubicBezTo>
                    <a:pt x="625" y="289"/>
                    <a:pt x="620" y="284"/>
                    <a:pt x="620" y="279"/>
                  </a:cubicBezTo>
                  <a:cubicBezTo>
                    <a:pt x="620" y="273"/>
                    <a:pt x="625" y="268"/>
                    <a:pt x="631" y="268"/>
                  </a:cubicBezTo>
                  <a:close/>
                  <a:moveTo>
                    <a:pt x="603" y="268"/>
                  </a:moveTo>
                  <a:cubicBezTo>
                    <a:pt x="608" y="268"/>
                    <a:pt x="613" y="273"/>
                    <a:pt x="613" y="279"/>
                  </a:cubicBezTo>
                  <a:cubicBezTo>
                    <a:pt x="613" y="284"/>
                    <a:pt x="608" y="289"/>
                    <a:pt x="603" y="289"/>
                  </a:cubicBezTo>
                  <a:cubicBezTo>
                    <a:pt x="597" y="289"/>
                    <a:pt x="592" y="284"/>
                    <a:pt x="592" y="279"/>
                  </a:cubicBezTo>
                  <a:cubicBezTo>
                    <a:pt x="592" y="273"/>
                    <a:pt x="597" y="268"/>
                    <a:pt x="603" y="268"/>
                  </a:cubicBezTo>
                  <a:close/>
                  <a:moveTo>
                    <a:pt x="490" y="268"/>
                  </a:moveTo>
                  <a:cubicBezTo>
                    <a:pt x="496" y="268"/>
                    <a:pt x="500" y="273"/>
                    <a:pt x="500" y="279"/>
                  </a:cubicBezTo>
                  <a:cubicBezTo>
                    <a:pt x="500" y="284"/>
                    <a:pt x="496" y="289"/>
                    <a:pt x="490" y="289"/>
                  </a:cubicBezTo>
                  <a:cubicBezTo>
                    <a:pt x="484" y="289"/>
                    <a:pt x="479" y="284"/>
                    <a:pt x="479" y="279"/>
                  </a:cubicBezTo>
                  <a:cubicBezTo>
                    <a:pt x="479" y="273"/>
                    <a:pt x="484" y="268"/>
                    <a:pt x="490" y="268"/>
                  </a:cubicBezTo>
                  <a:close/>
                  <a:moveTo>
                    <a:pt x="462" y="268"/>
                  </a:moveTo>
                  <a:cubicBezTo>
                    <a:pt x="467" y="268"/>
                    <a:pt x="472" y="273"/>
                    <a:pt x="472" y="279"/>
                  </a:cubicBezTo>
                  <a:cubicBezTo>
                    <a:pt x="472" y="284"/>
                    <a:pt x="467" y="289"/>
                    <a:pt x="462" y="289"/>
                  </a:cubicBezTo>
                  <a:cubicBezTo>
                    <a:pt x="456" y="289"/>
                    <a:pt x="451" y="284"/>
                    <a:pt x="451" y="279"/>
                  </a:cubicBezTo>
                  <a:cubicBezTo>
                    <a:pt x="451" y="273"/>
                    <a:pt x="456" y="268"/>
                    <a:pt x="462" y="268"/>
                  </a:cubicBezTo>
                  <a:close/>
                  <a:moveTo>
                    <a:pt x="433" y="268"/>
                  </a:moveTo>
                  <a:cubicBezTo>
                    <a:pt x="439" y="268"/>
                    <a:pt x="444" y="273"/>
                    <a:pt x="444" y="279"/>
                  </a:cubicBezTo>
                  <a:cubicBezTo>
                    <a:pt x="444" y="284"/>
                    <a:pt x="439" y="289"/>
                    <a:pt x="433" y="289"/>
                  </a:cubicBezTo>
                  <a:cubicBezTo>
                    <a:pt x="428" y="289"/>
                    <a:pt x="423" y="284"/>
                    <a:pt x="423" y="279"/>
                  </a:cubicBezTo>
                  <a:cubicBezTo>
                    <a:pt x="423" y="273"/>
                    <a:pt x="428" y="268"/>
                    <a:pt x="433" y="268"/>
                  </a:cubicBezTo>
                  <a:close/>
                  <a:moveTo>
                    <a:pt x="405" y="268"/>
                  </a:moveTo>
                  <a:cubicBezTo>
                    <a:pt x="411" y="268"/>
                    <a:pt x="416" y="273"/>
                    <a:pt x="416" y="279"/>
                  </a:cubicBezTo>
                  <a:cubicBezTo>
                    <a:pt x="416" y="284"/>
                    <a:pt x="411" y="289"/>
                    <a:pt x="405" y="289"/>
                  </a:cubicBezTo>
                  <a:cubicBezTo>
                    <a:pt x="400" y="289"/>
                    <a:pt x="395" y="284"/>
                    <a:pt x="395" y="279"/>
                  </a:cubicBezTo>
                  <a:cubicBezTo>
                    <a:pt x="395" y="273"/>
                    <a:pt x="400" y="268"/>
                    <a:pt x="405" y="268"/>
                  </a:cubicBezTo>
                  <a:close/>
                  <a:moveTo>
                    <a:pt x="377" y="268"/>
                  </a:moveTo>
                  <a:cubicBezTo>
                    <a:pt x="383" y="268"/>
                    <a:pt x="387" y="273"/>
                    <a:pt x="387" y="279"/>
                  </a:cubicBezTo>
                  <a:cubicBezTo>
                    <a:pt x="387" y="284"/>
                    <a:pt x="383" y="289"/>
                    <a:pt x="377" y="289"/>
                  </a:cubicBezTo>
                  <a:cubicBezTo>
                    <a:pt x="371" y="289"/>
                    <a:pt x="367" y="284"/>
                    <a:pt x="367" y="279"/>
                  </a:cubicBezTo>
                  <a:cubicBezTo>
                    <a:pt x="367" y="273"/>
                    <a:pt x="371" y="268"/>
                    <a:pt x="377" y="268"/>
                  </a:cubicBezTo>
                  <a:close/>
                  <a:moveTo>
                    <a:pt x="349" y="268"/>
                  </a:moveTo>
                  <a:cubicBezTo>
                    <a:pt x="355" y="268"/>
                    <a:pt x="359" y="273"/>
                    <a:pt x="359" y="279"/>
                  </a:cubicBezTo>
                  <a:cubicBezTo>
                    <a:pt x="359" y="284"/>
                    <a:pt x="355" y="289"/>
                    <a:pt x="349" y="289"/>
                  </a:cubicBezTo>
                  <a:cubicBezTo>
                    <a:pt x="343" y="289"/>
                    <a:pt x="339" y="284"/>
                    <a:pt x="339" y="279"/>
                  </a:cubicBezTo>
                  <a:cubicBezTo>
                    <a:pt x="339" y="273"/>
                    <a:pt x="343" y="268"/>
                    <a:pt x="349" y="268"/>
                  </a:cubicBezTo>
                  <a:close/>
                  <a:moveTo>
                    <a:pt x="321" y="268"/>
                  </a:moveTo>
                  <a:cubicBezTo>
                    <a:pt x="326" y="268"/>
                    <a:pt x="331" y="273"/>
                    <a:pt x="331" y="279"/>
                  </a:cubicBezTo>
                  <a:cubicBezTo>
                    <a:pt x="331" y="284"/>
                    <a:pt x="326" y="289"/>
                    <a:pt x="321" y="289"/>
                  </a:cubicBezTo>
                  <a:cubicBezTo>
                    <a:pt x="315" y="289"/>
                    <a:pt x="310" y="284"/>
                    <a:pt x="310" y="279"/>
                  </a:cubicBezTo>
                  <a:cubicBezTo>
                    <a:pt x="310" y="273"/>
                    <a:pt x="315" y="268"/>
                    <a:pt x="321" y="268"/>
                  </a:cubicBezTo>
                  <a:close/>
                  <a:moveTo>
                    <a:pt x="292" y="268"/>
                  </a:moveTo>
                  <a:cubicBezTo>
                    <a:pt x="298" y="268"/>
                    <a:pt x="303" y="273"/>
                    <a:pt x="303" y="279"/>
                  </a:cubicBezTo>
                  <a:cubicBezTo>
                    <a:pt x="303" y="284"/>
                    <a:pt x="298" y="289"/>
                    <a:pt x="292" y="289"/>
                  </a:cubicBezTo>
                  <a:cubicBezTo>
                    <a:pt x="287" y="289"/>
                    <a:pt x="282" y="284"/>
                    <a:pt x="282" y="279"/>
                  </a:cubicBezTo>
                  <a:cubicBezTo>
                    <a:pt x="282" y="273"/>
                    <a:pt x="287" y="268"/>
                    <a:pt x="292" y="268"/>
                  </a:cubicBezTo>
                  <a:close/>
                  <a:moveTo>
                    <a:pt x="264" y="268"/>
                  </a:moveTo>
                  <a:cubicBezTo>
                    <a:pt x="270" y="268"/>
                    <a:pt x="275" y="273"/>
                    <a:pt x="275" y="279"/>
                  </a:cubicBezTo>
                  <a:cubicBezTo>
                    <a:pt x="275" y="284"/>
                    <a:pt x="270" y="289"/>
                    <a:pt x="264" y="289"/>
                  </a:cubicBezTo>
                  <a:cubicBezTo>
                    <a:pt x="259" y="289"/>
                    <a:pt x="254" y="284"/>
                    <a:pt x="254" y="279"/>
                  </a:cubicBezTo>
                  <a:cubicBezTo>
                    <a:pt x="254" y="273"/>
                    <a:pt x="259" y="268"/>
                    <a:pt x="264" y="268"/>
                  </a:cubicBezTo>
                  <a:close/>
                  <a:moveTo>
                    <a:pt x="236" y="268"/>
                  </a:moveTo>
                  <a:cubicBezTo>
                    <a:pt x="242" y="268"/>
                    <a:pt x="246" y="273"/>
                    <a:pt x="246" y="279"/>
                  </a:cubicBezTo>
                  <a:cubicBezTo>
                    <a:pt x="246" y="284"/>
                    <a:pt x="242" y="289"/>
                    <a:pt x="236" y="289"/>
                  </a:cubicBezTo>
                  <a:cubicBezTo>
                    <a:pt x="230" y="289"/>
                    <a:pt x="226" y="284"/>
                    <a:pt x="226" y="279"/>
                  </a:cubicBezTo>
                  <a:cubicBezTo>
                    <a:pt x="226" y="273"/>
                    <a:pt x="230" y="268"/>
                    <a:pt x="236" y="268"/>
                  </a:cubicBezTo>
                  <a:close/>
                  <a:moveTo>
                    <a:pt x="208" y="268"/>
                  </a:moveTo>
                  <a:cubicBezTo>
                    <a:pt x="214" y="268"/>
                    <a:pt x="218" y="273"/>
                    <a:pt x="218" y="279"/>
                  </a:cubicBezTo>
                  <a:cubicBezTo>
                    <a:pt x="218" y="284"/>
                    <a:pt x="214" y="289"/>
                    <a:pt x="208" y="289"/>
                  </a:cubicBezTo>
                  <a:cubicBezTo>
                    <a:pt x="202" y="289"/>
                    <a:pt x="198" y="284"/>
                    <a:pt x="198" y="279"/>
                  </a:cubicBezTo>
                  <a:cubicBezTo>
                    <a:pt x="198" y="273"/>
                    <a:pt x="202" y="268"/>
                    <a:pt x="208" y="268"/>
                  </a:cubicBezTo>
                  <a:close/>
                  <a:moveTo>
                    <a:pt x="180" y="268"/>
                  </a:moveTo>
                  <a:cubicBezTo>
                    <a:pt x="185" y="268"/>
                    <a:pt x="190" y="273"/>
                    <a:pt x="190" y="279"/>
                  </a:cubicBezTo>
                  <a:cubicBezTo>
                    <a:pt x="190" y="284"/>
                    <a:pt x="185" y="289"/>
                    <a:pt x="180" y="289"/>
                  </a:cubicBezTo>
                  <a:cubicBezTo>
                    <a:pt x="174" y="289"/>
                    <a:pt x="169" y="284"/>
                    <a:pt x="169" y="279"/>
                  </a:cubicBezTo>
                  <a:cubicBezTo>
                    <a:pt x="169" y="273"/>
                    <a:pt x="174" y="268"/>
                    <a:pt x="180" y="268"/>
                  </a:cubicBezTo>
                  <a:close/>
                  <a:moveTo>
                    <a:pt x="152" y="268"/>
                  </a:moveTo>
                  <a:cubicBezTo>
                    <a:pt x="157" y="268"/>
                    <a:pt x="162" y="273"/>
                    <a:pt x="162" y="279"/>
                  </a:cubicBezTo>
                  <a:cubicBezTo>
                    <a:pt x="162" y="284"/>
                    <a:pt x="157" y="289"/>
                    <a:pt x="152" y="289"/>
                  </a:cubicBezTo>
                  <a:cubicBezTo>
                    <a:pt x="146" y="289"/>
                    <a:pt x="141" y="284"/>
                    <a:pt x="141" y="279"/>
                  </a:cubicBezTo>
                  <a:cubicBezTo>
                    <a:pt x="141" y="273"/>
                    <a:pt x="146" y="268"/>
                    <a:pt x="152" y="268"/>
                  </a:cubicBezTo>
                  <a:close/>
                  <a:moveTo>
                    <a:pt x="123" y="268"/>
                  </a:moveTo>
                  <a:cubicBezTo>
                    <a:pt x="129" y="268"/>
                    <a:pt x="134" y="273"/>
                    <a:pt x="134" y="279"/>
                  </a:cubicBezTo>
                  <a:cubicBezTo>
                    <a:pt x="134" y="284"/>
                    <a:pt x="129" y="289"/>
                    <a:pt x="123" y="289"/>
                  </a:cubicBezTo>
                  <a:cubicBezTo>
                    <a:pt x="118" y="289"/>
                    <a:pt x="113" y="284"/>
                    <a:pt x="113" y="279"/>
                  </a:cubicBezTo>
                  <a:cubicBezTo>
                    <a:pt x="113" y="273"/>
                    <a:pt x="118" y="268"/>
                    <a:pt x="123" y="268"/>
                  </a:cubicBezTo>
                  <a:close/>
                  <a:moveTo>
                    <a:pt x="95" y="268"/>
                  </a:moveTo>
                  <a:cubicBezTo>
                    <a:pt x="101" y="268"/>
                    <a:pt x="105" y="273"/>
                    <a:pt x="105" y="279"/>
                  </a:cubicBezTo>
                  <a:cubicBezTo>
                    <a:pt x="105" y="284"/>
                    <a:pt x="101" y="289"/>
                    <a:pt x="95" y="289"/>
                  </a:cubicBezTo>
                  <a:cubicBezTo>
                    <a:pt x="89" y="289"/>
                    <a:pt x="85" y="284"/>
                    <a:pt x="85" y="279"/>
                  </a:cubicBezTo>
                  <a:cubicBezTo>
                    <a:pt x="85" y="273"/>
                    <a:pt x="89" y="268"/>
                    <a:pt x="95" y="268"/>
                  </a:cubicBezTo>
                  <a:close/>
                  <a:moveTo>
                    <a:pt x="67" y="268"/>
                  </a:moveTo>
                  <a:cubicBezTo>
                    <a:pt x="73" y="268"/>
                    <a:pt x="77" y="273"/>
                    <a:pt x="77" y="279"/>
                  </a:cubicBezTo>
                  <a:cubicBezTo>
                    <a:pt x="77" y="284"/>
                    <a:pt x="73" y="289"/>
                    <a:pt x="67" y="289"/>
                  </a:cubicBezTo>
                  <a:cubicBezTo>
                    <a:pt x="61" y="289"/>
                    <a:pt x="57" y="284"/>
                    <a:pt x="57" y="279"/>
                  </a:cubicBezTo>
                  <a:cubicBezTo>
                    <a:pt x="57" y="273"/>
                    <a:pt x="61" y="268"/>
                    <a:pt x="67" y="268"/>
                  </a:cubicBezTo>
                  <a:close/>
                  <a:moveTo>
                    <a:pt x="39" y="268"/>
                  </a:moveTo>
                  <a:cubicBezTo>
                    <a:pt x="44" y="268"/>
                    <a:pt x="49" y="273"/>
                    <a:pt x="49" y="279"/>
                  </a:cubicBezTo>
                  <a:cubicBezTo>
                    <a:pt x="49" y="284"/>
                    <a:pt x="44" y="289"/>
                    <a:pt x="39" y="289"/>
                  </a:cubicBezTo>
                  <a:cubicBezTo>
                    <a:pt x="33" y="289"/>
                    <a:pt x="28" y="284"/>
                    <a:pt x="28" y="279"/>
                  </a:cubicBezTo>
                  <a:cubicBezTo>
                    <a:pt x="28" y="273"/>
                    <a:pt x="33" y="268"/>
                    <a:pt x="39" y="268"/>
                  </a:cubicBezTo>
                  <a:close/>
                  <a:moveTo>
                    <a:pt x="11" y="268"/>
                  </a:moveTo>
                  <a:cubicBezTo>
                    <a:pt x="16" y="268"/>
                    <a:pt x="21" y="273"/>
                    <a:pt x="21" y="279"/>
                  </a:cubicBezTo>
                  <a:cubicBezTo>
                    <a:pt x="21" y="284"/>
                    <a:pt x="16" y="289"/>
                    <a:pt x="11" y="289"/>
                  </a:cubicBezTo>
                  <a:cubicBezTo>
                    <a:pt x="5" y="289"/>
                    <a:pt x="0" y="284"/>
                    <a:pt x="0" y="279"/>
                  </a:cubicBezTo>
                  <a:cubicBezTo>
                    <a:pt x="0" y="273"/>
                    <a:pt x="5" y="268"/>
                    <a:pt x="11" y="268"/>
                  </a:cubicBezTo>
                  <a:close/>
                  <a:moveTo>
                    <a:pt x="800" y="241"/>
                  </a:moveTo>
                  <a:cubicBezTo>
                    <a:pt x="806" y="241"/>
                    <a:pt x="810" y="246"/>
                    <a:pt x="810" y="252"/>
                  </a:cubicBezTo>
                  <a:cubicBezTo>
                    <a:pt x="810" y="258"/>
                    <a:pt x="806" y="262"/>
                    <a:pt x="800" y="262"/>
                  </a:cubicBezTo>
                  <a:cubicBezTo>
                    <a:pt x="794" y="262"/>
                    <a:pt x="790" y="258"/>
                    <a:pt x="790" y="252"/>
                  </a:cubicBezTo>
                  <a:cubicBezTo>
                    <a:pt x="790" y="246"/>
                    <a:pt x="794" y="241"/>
                    <a:pt x="800" y="241"/>
                  </a:cubicBezTo>
                  <a:close/>
                  <a:moveTo>
                    <a:pt x="772" y="241"/>
                  </a:moveTo>
                  <a:cubicBezTo>
                    <a:pt x="777" y="241"/>
                    <a:pt x="782" y="246"/>
                    <a:pt x="782" y="252"/>
                  </a:cubicBezTo>
                  <a:cubicBezTo>
                    <a:pt x="782" y="258"/>
                    <a:pt x="777" y="262"/>
                    <a:pt x="772" y="262"/>
                  </a:cubicBezTo>
                  <a:cubicBezTo>
                    <a:pt x="766" y="262"/>
                    <a:pt x="761" y="258"/>
                    <a:pt x="761" y="252"/>
                  </a:cubicBezTo>
                  <a:cubicBezTo>
                    <a:pt x="761" y="246"/>
                    <a:pt x="766" y="241"/>
                    <a:pt x="772" y="241"/>
                  </a:cubicBezTo>
                  <a:close/>
                  <a:moveTo>
                    <a:pt x="744" y="241"/>
                  </a:moveTo>
                  <a:cubicBezTo>
                    <a:pt x="749" y="241"/>
                    <a:pt x="754" y="246"/>
                    <a:pt x="754" y="252"/>
                  </a:cubicBezTo>
                  <a:cubicBezTo>
                    <a:pt x="754" y="258"/>
                    <a:pt x="749" y="262"/>
                    <a:pt x="744" y="262"/>
                  </a:cubicBezTo>
                  <a:cubicBezTo>
                    <a:pt x="738" y="262"/>
                    <a:pt x="733" y="258"/>
                    <a:pt x="733" y="252"/>
                  </a:cubicBezTo>
                  <a:cubicBezTo>
                    <a:pt x="733" y="246"/>
                    <a:pt x="738" y="241"/>
                    <a:pt x="744" y="241"/>
                  </a:cubicBezTo>
                  <a:close/>
                  <a:moveTo>
                    <a:pt x="715" y="241"/>
                  </a:moveTo>
                  <a:cubicBezTo>
                    <a:pt x="721" y="241"/>
                    <a:pt x="726" y="246"/>
                    <a:pt x="726" y="252"/>
                  </a:cubicBezTo>
                  <a:cubicBezTo>
                    <a:pt x="726" y="258"/>
                    <a:pt x="721" y="262"/>
                    <a:pt x="715" y="262"/>
                  </a:cubicBezTo>
                  <a:cubicBezTo>
                    <a:pt x="710" y="262"/>
                    <a:pt x="705" y="258"/>
                    <a:pt x="705" y="252"/>
                  </a:cubicBezTo>
                  <a:cubicBezTo>
                    <a:pt x="705" y="246"/>
                    <a:pt x="710" y="241"/>
                    <a:pt x="715" y="241"/>
                  </a:cubicBezTo>
                  <a:close/>
                  <a:moveTo>
                    <a:pt x="687" y="241"/>
                  </a:moveTo>
                  <a:cubicBezTo>
                    <a:pt x="693" y="241"/>
                    <a:pt x="697" y="246"/>
                    <a:pt x="697" y="252"/>
                  </a:cubicBezTo>
                  <a:cubicBezTo>
                    <a:pt x="697" y="258"/>
                    <a:pt x="693" y="262"/>
                    <a:pt x="687" y="262"/>
                  </a:cubicBezTo>
                  <a:cubicBezTo>
                    <a:pt x="681" y="262"/>
                    <a:pt x="677" y="258"/>
                    <a:pt x="677" y="252"/>
                  </a:cubicBezTo>
                  <a:cubicBezTo>
                    <a:pt x="677" y="246"/>
                    <a:pt x="681" y="241"/>
                    <a:pt x="687" y="241"/>
                  </a:cubicBezTo>
                  <a:close/>
                  <a:moveTo>
                    <a:pt x="631" y="241"/>
                  </a:moveTo>
                  <a:cubicBezTo>
                    <a:pt x="636" y="241"/>
                    <a:pt x="641" y="246"/>
                    <a:pt x="641" y="252"/>
                  </a:cubicBezTo>
                  <a:cubicBezTo>
                    <a:pt x="641" y="258"/>
                    <a:pt x="636" y="262"/>
                    <a:pt x="631" y="262"/>
                  </a:cubicBezTo>
                  <a:cubicBezTo>
                    <a:pt x="625" y="262"/>
                    <a:pt x="620" y="258"/>
                    <a:pt x="620" y="252"/>
                  </a:cubicBezTo>
                  <a:cubicBezTo>
                    <a:pt x="620" y="246"/>
                    <a:pt x="625" y="241"/>
                    <a:pt x="631" y="241"/>
                  </a:cubicBezTo>
                  <a:close/>
                  <a:moveTo>
                    <a:pt x="603" y="241"/>
                  </a:moveTo>
                  <a:cubicBezTo>
                    <a:pt x="608" y="241"/>
                    <a:pt x="613" y="246"/>
                    <a:pt x="613" y="252"/>
                  </a:cubicBezTo>
                  <a:cubicBezTo>
                    <a:pt x="613" y="258"/>
                    <a:pt x="608" y="262"/>
                    <a:pt x="603" y="262"/>
                  </a:cubicBezTo>
                  <a:cubicBezTo>
                    <a:pt x="597" y="262"/>
                    <a:pt x="592" y="258"/>
                    <a:pt x="592" y="252"/>
                  </a:cubicBezTo>
                  <a:cubicBezTo>
                    <a:pt x="592" y="246"/>
                    <a:pt x="597" y="241"/>
                    <a:pt x="603" y="241"/>
                  </a:cubicBezTo>
                  <a:close/>
                  <a:moveTo>
                    <a:pt x="518" y="241"/>
                  </a:moveTo>
                  <a:cubicBezTo>
                    <a:pt x="524" y="241"/>
                    <a:pt x="528" y="246"/>
                    <a:pt x="528" y="252"/>
                  </a:cubicBezTo>
                  <a:cubicBezTo>
                    <a:pt x="528" y="258"/>
                    <a:pt x="524" y="262"/>
                    <a:pt x="518" y="262"/>
                  </a:cubicBezTo>
                  <a:cubicBezTo>
                    <a:pt x="512" y="262"/>
                    <a:pt x="508" y="258"/>
                    <a:pt x="508" y="252"/>
                  </a:cubicBezTo>
                  <a:cubicBezTo>
                    <a:pt x="508" y="246"/>
                    <a:pt x="512" y="241"/>
                    <a:pt x="518" y="241"/>
                  </a:cubicBezTo>
                  <a:close/>
                  <a:moveTo>
                    <a:pt x="490" y="241"/>
                  </a:moveTo>
                  <a:cubicBezTo>
                    <a:pt x="496" y="241"/>
                    <a:pt x="500" y="246"/>
                    <a:pt x="500" y="252"/>
                  </a:cubicBezTo>
                  <a:cubicBezTo>
                    <a:pt x="500" y="258"/>
                    <a:pt x="496" y="262"/>
                    <a:pt x="490" y="262"/>
                  </a:cubicBezTo>
                  <a:cubicBezTo>
                    <a:pt x="484" y="262"/>
                    <a:pt x="479" y="258"/>
                    <a:pt x="479" y="252"/>
                  </a:cubicBezTo>
                  <a:cubicBezTo>
                    <a:pt x="479" y="246"/>
                    <a:pt x="484" y="241"/>
                    <a:pt x="490" y="241"/>
                  </a:cubicBezTo>
                  <a:close/>
                  <a:moveTo>
                    <a:pt x="462" y="241"/>
                  </a:moveTo>
                  <a:cubicBezTo>
                    <a:pt x="467" y="241"/>
                    <a:pt x="472" y="246"/>
                    <a:pt x="472" y="252"/>
                  </a:cubicBezTo>
                  <a:cubicBezTo>
                    <a:pt x="472" y="258"/>
                    <a:pt x="467" y="262"/>
                    <a:pt x="462" y="262"/>
                  </a:cubicBezTo>
                  <a:cubicBezTo>
                    <a:pt x="456" y="262"/>
                    <a:pt x="451" y="258"/>
                    <a:pt x="451" y="252"/>
                  </a:cubicBezTo>
                  <a:cubicBezTo>
                    <a:pt x="451" y="246"/>
                    <a:pt x="456" y="241"/>
                    <a:pt x="462" y="241"/>
                  </a:cubicBezTo>
                  <a:close/>
                  <a:moveTo>
                    <a:pt x="433" y="241"/>
                  </a:moveTo>
                  <a:cubicBezTo>
                    <a:pt x="439" y="241"/>
                    <a:pt x="444" y="246"/>
                    <a:pt x="444" y="252"/>
                  </a:cubicBezTo>
                  <a:cubicBezTo>
                    <a:pt x="444" y="258"/>
                    <a:pt x="439" y="262"/>
                    <a:pt x="433" y="262"/>
                  </a:cubicBezTo>
                  <a:cubicBezTo>
                    <a:pt x="428" y="262"/>
                    <a:pt x="423" y="258"/>
                    <a:pt x="423" y="252"/>
                  </a:cubicBezTo>
                  <a:cubicBezTo>
                    <a:pt x="423" y="246"/>
                    <a:pt x="428" y="241"/>
                    <a:pt x="433" y="241"/>
                  </a:cubicBezTo>
                  <a:close/>
                  <a:moveTo>
                    <a:pt x="405" y="241"/>
                  </a:moveTo>
                  <a:cubicBezTo>
                    <a:pt x="411" y="241"/>
                    <a:pt x="416" y="246"/>
                    <a:pt x="416" y="252"/>
                  </a:cubicBezTo>
                  <a:cubicBezTo>
                    <a:pt x="416" y="258"/>
                    <a:pt x="411" y="262"/>
                    <a:pt x="405" y="262"/>
                  </a:cubicBezTo>
                  <a:cubicBezTo>
                    <a:pt x="400" y="262"/>
                    <a:pt x="395" y="258"/>
                    <a:pt x="395" y="252"/>
                  </a:cubicBezTo>
                  <a:cubicBezTo>
                    <a:pt x="395" y="246"/>
                    <a:pt x="400" y="241"/>
                    <a:pt x="405" y="241"/>
                  </a:cubicBezTo>
                  <a:close/>
                  <a:moveTo>
                    <a:pt x="377" y="241"/>
                  </a:moveTo>
                  <a:cubicBezTo>
                    <a:pt x="383" y="241"/>
                    <a:pt x="387" y="246"/>
                    <a:pt x="387" y="252"/>
                  </a:cubicBezTo>
                  <a:cubicBezTo>
                    <a:pt x="387" y="258"/>
                    <a:pt x="383" y="262"/>
                    <a:pt x="377" y="262"/>
                  </a:cubicBezTo>
                  <a:cubicBezTo>
                    <a:pt x="371" y="262"/>
                    <a:pt x="367" y="258"/>
                    <a:pt x="367" y="252"/>
                  </a:cubicBezTo>
                  <a:cubicBezTo>
                    <a:pt x="367" y="246"/>
                    <a:pt x="371" y="241"/>
                    <a:pt x="377" y="241"/>
                  </a:cubicBezTo>
                  <a:close/>
                  <a:moveTo>
                    <a:pt x="349" y="241"/>
                  </a:moveTo>
                  <a:cubicBezTo>
                    <a:pt x="355" y="241"/>
                    <a:pt x="359" y="246"/>
                    <a:pt x="359" y="252"/>
                  </a:cubicBezTo>
                  <a:cubicBezTo>
                    <a:pt x="359" y="258"/>
                    <a:pt x="355" y="262"/>
                    <a:pt x="349" y="262"/>
                  </a:cubicBezTo>
                  <a:cubicBezTo>
                    <a:pt x="343" y="262"/>
                    <a:pt x="339" y="258"/>
                    <a:pt x="339" y="252"/>
                  </a:cubicBezTo>
                  <a:cubicBezTo>
                    <a:pt x="339" y="246"/>
                    <a:pt x="343" y="241"/>
                    <a:pt x="349" y="241"/>
                  </a:cubicBezTo>
                  <a:close/>
                  <a:moveTo>
                    <a:pt x="321" y="241"/>
                  </a:moveTo>
                  <a:cubicBezTo>
                    <a:pt x="326" y="241"/>
                    <a:pt x="331" y="246"/>
                    <a:pt x="331" y="252"/>
                  </a:cubicBezTo>
                  <a:cubicBezTo>
                    <a:pt x="331" y="258"/>
                    <a:pt x="326" y="262"/>
                    <a:pt x="321" y="262"/>
                  </a:cubicBezTo>
                  <a:cubicBezTo>
                    <a:pt x="315" y="262"/>
                    <a:pt x="310" y="258"/>
                    <a:pt x="310" y="252"/>
                  </a:cubicBezTo>
                  <a:cubicBezTo>
                    <a:pt x="310" y="246"/>
                    <a:pt x="315" y="241"/>
                    <a:pt x="321" y="241"/>
                  </a:cubicBezTo>
                  <a:close/>
                  <a:moveTo>
                    <a:pt x="292" y="241"/>
                  </a:moveTo>
                  <a:cubicBezTo>
                    <a:pt x="298" y="241"/>
                    <a:pt x="303" y="246"/>
                    <a:pt x="303" y="252"/>
                  </a:cubicBezTo>
                  <a:cubicBezTo>
                    <a:pt x="303" y="258"/>
                    <a:pt x="298" y="262"/>
                    <a:pt x="292" y="262"/>
                  </a:cubicBezTo>
                  <a:cubicBezTo>
                    <a:pt x="287" y="262"/>
                    <a:pt x="282" y="258"/>
                    <a:pt x="282" y="252"/>
                  </a:cubicBezTo>
                  <a:cubicBezTo>
                    <a:pt x="282" y="246"/>
                    <a:pt x="287" y="241"/>
                    <a:pt x="292" y="241"/>
                  </a:cubicBezTo>
                  <a:close/>
                  <a:moveTo>
                    <a:pt x="264" y="241"/>
                  </a:moveTo>
                  <a:cubicBezTo>
                    <a:pt x="270" y="241"/>
                    <a:pt x="275" y="246"/>
                    <a:pt x="275" y="252"/>
                  </a:cubicBezTo>
                  <a:cubicBezTo>
                    <a:pt x="275" y="258"/>
                    <a:pt x="270" y="262"/>
                    <a:pt x="264" y="262"/>
                  </a:cubicBezTo>
                  <a:cubicBezTo>
                    <a:pt x="259" y="262"/>
                    <a:pt x="254" y="258"/>
                    <a:pt x="254" y="252"/>
                  </a:cubicBezTo>
                  <a:cubicBezTo>
                    <a:pt x="254" y="246"/>
                    <a:pt x="259" y="241"/>
                    <a:pt x="264" y="241"/>
                  </a:cubicBezTo>
                  <a:close/>
                  <a:moveTo>
                    <a:pt x="236" y="241"/>
                  </a:moveTo>
                  <a:cubicBezTo>
                    <a:pt x="242" y="241"/>
                    <a:pt x="246" y="246"/>
                    <a:pt x="246" y="252"/>
                  </a:cubicBezTo>
                  <a:cubicBezTo>
                    <a:pt x="246" y="258"/>
                    <a:pt x="242" y="262"/>
                    <a:pt x="236" y="262"/>
                  </a:cubicBezTo>
                  <a:cubicBezTo>
                    <a:pt x="230" y="262"/>
                    <a:pt x="226" y="258"/>
                    <a:pt x="226" y="252"/>
                  </a:cubicBezTo>
                  <a:cubicBezTo>
                    <a:pt x="226" y="246"/>
                    <a:pt x="230" y="241"/>
                    <a:pt x="236" y="241"/>
                  </a:cubicBezTo>
                  <a:close/>
                  <a:moveTo>
                    <a:pt x="208" y="241"/>
                  </a:moveTo>
                  <a:cubicBezTo>
                    <a:pt x="214" y="241"/>
                    <a:pt x="218" y="246"/>
                    <a:pt x="218" y="252"/>
                  </a:cubicBezTo>
                  <a:cubicBezTo>
                    <a:pt x="218" y="258"/>
                    <a:pt x="214" y="262"/>
                    <a:pt x="208" y="262"/>
                  </a:cubicBezTo>
                  <a:cubicBezTo>
                    <a:pt x="202" y="262"/>
                    <a:pt x="198" y="258"/>
                    <a:pt x="198" y="252"/>
                  </a:cubicBezTo>
                  <a:cubicBezTo>
                    <a:pt x="198" y="246"/>
                    <a:pt x="202" y="241"/>
                    <a:pt x="208" y="241"/>
                  </a:cubicBezTo>
                  <a:close/>
                  <a:moveTo>
                    <a:pt x="180" y="241"/>
                  </a:moveTo>
                  <a:cubicBezTo>
                    <a:pt x="185" y="241"/>
                    <a:pt x="190" y="246"/>
                    <a:pt x="190" y="252"/>
                  </a:cubicBezTo>
                  <a:cubicBezTo>
                    <a:pt x="190" y="258"/>
                    <a:pt x="185" y="262"/>
                    <a:pt x="180" y="262"/>
                  </a:cubicBezTo>
                  <a:cubicBezTo>
                    <a:pt x="174" y="262"/>
                    <a:pt x="169" y="258"/>
                    <a:pt x="169" y="252"/>
                  </a:cubicBezTo>
                  <a:cubicBezTo>
                    <a:pt x="169" y="246"/>
                    <a:pt x="174" y="241"/>
                    <a:pt x="180" y="241"/>
                  </a:cubicBezTo>
                  <a:close/>
                  <a:moveTo>
                    <a:pt x="152" y="241"/>
                  </a:moveTo>
                  <a:cubicBezTo>
                    <a:pt x="157" y="241"/>
                    <a:pt x="162" y="246"/>
                    <a:pt x="162" y="252"/>
                  </a:cubicBezTo>
                  <a:cubicBezTo>
                    <a:pt x="162" y="258"/>
                    <a:pt x="157" y="262"/>
                    <a:pt x="152" y="262"/>
                  </a:cubicBezTo>
                  <a:cubicBezTo>
                    <a:pt x="146" y="262"/>
                    <a:pt x="141" y="258"/>
                    <a:pt x="141" y="252"/>
                  </a:cubicBezTo>
                  <a:cubicBezTo>
                    <a:pt x="141" y="246"/>
                    <a:pt x="146" y="241"/>
                    <a:pt x="152" y="241"/>
                  </a:cubicBezTo>
                  <a:close/>
                  <a:moveTo>
                    <a:pt x="123" y="241"/>
                  </a:moveTo>
                  <a:cubicBezTo>
                    <a:pt x="129" y="241"/>
                    <a:pt x="134" y="246"/>
                    <a:pt x="134" y="252"/>
                  </a:cubicBezTo>
                  <a:cubicBezTo>
                    <a:pt x="134" y="258"/>
                    <a:pt x="129" y="262"/>
                    <a:pt x="123" y="262"/>
                  </a:cubicBezTo>
                  <a:cubicBezTo>
                    <a:pt x="118" y="262"/>
                    <a:pt x="113" y="258"/>
                    <a:pt x="113" y="252"/>
                  </a:cubicBezTo>
                  <a:cubicBezTo>
                    <a:pt x="113" y="246"/>
                    <a:pt x="118" y="241"/>
                    <a:pt x="123" y="241"/>
                  </a:cubicBezTo>
                  <a:close/>
                  <a:moveTo>
                    <a:pt x="95" y="241"/>
                  </a:moveTo>
                  <a:cubicBezTo>
                    <a:pt x="101" y="241"/>
                    <a:pt x="105" y="246"/>
                    <a:pt x="105" y="252"/>
                  </a:cubicBezTo>
                  <a:cubicBezTo>
                    <a:pt x="105" y="258"/>
                    <a:pt x="101" y="262"/>
                    <a:pt x="95" y="262"/>
                  </a:cubicBezTo>
                  <a:cubicBezTo>
                    <a:pt x="89" y="262"/>
                    <a:pt x="85" y="258"/>
                    <a:pt x="85" y="252"/>
                  </a:cubicBezTo>
                  <a:cubicBezTo>
                    <a:pt x="85" y="246"/>
                    <a:pt x="89" y="241"/>
                    <a:pt x="95" y="241"/>
                  </a:cubicBezTo>
                  <a:close/>
                  <a:moveTo>
                    <a:pt x="67" y="241"/>
                  </a:moveTo>
                  <a:cubicBezTo>
                    <a:pt x="73" y="241"/>
                    <a:pt x="77" y="246"/>
                    <a:pt x="77" y="252"/>
                  </a:cubicBezTo>
                  <a:cubicBezTo>
                    <a:pt x="77" y="258"/>
                    <a:pt x="73" y="262"/>
                    <a:pt x="67" y="262"/>
                  </a:cubicBezTo>
                  <a:cubicBezTo>
                    <a:pt x="61" y="262"/>
                    <a:pt x="57" y="258"/>
                    <a:pt x="57" y="252"/>
                  </a:cubicBezTo>
                  <a:cubicBezTo>
                    <a:pt x="57" y="246"/>
                    <a:pt x="61" y="241"/>
                    <a:pt x="67" y="241"/>
                  </a:cubicBezTo>
                  <a:close/>
                  <a:moveTo>
                    <a:pt x="39" y="241"/>
                  </a:moveTo>
                  <a:cubicBezTo>
                    <a:pt x="44" y="241"/>
                    <a:pt x="49" y="246"/>
                    <a:pt x="49" y="252"/>
                  </a:cubicBezTo>
                  <a:cubicBezTo>
                    <a:pt x="49" y="258"/>
                    <a:pt x="44" y="262"/>
                    <a:pt x="39" y="262"/>
                  </a:cubicBezTo>
                  <a:cubicBezTo>
                    <a:pt x="33" y="262"/>
                    <a:pt x="28" y="258"/>
                    <a:pt x="28" y="252"/>
                  </a:cubicBezTo>
                  <a:cubicBezTo>
                    <a:pt x="28" y="246"/>
                    <a:pt x="33" y="241"/>
                    <a:pt x="39" y="241"/>
                  </a:cubicBezTo>
                  <a:close/>
                  <a:moveTo>
                    <a:pt x="800" y="215"/>
                  </a:moveTo>
                  <a:cubicBezTo>
                    <a:pt x="806" y="215"/>
                    <a:pt x="810" y="219"/>
                    <a:pt x="810" y="225"/>
                  </a:cubicBezTo>
                  <a:cubicBezTo>
                    <a:pt x="810" y="231"/>
                    <a:pt x="806" y="235"/>
                    <a:pt x="800" y="235"/>
                  </a:cubicBezTo>
                  <a:cubicBezTo>
                    <a:pt x="794" y="235"/>
                    <a:pt x="790" y="231"/>
                    <a:pt x="790" y="225"/>
                  </a:cubicBezTo>
                  <a:cubicBezTo>
                    <a:pt x="790" y="219"/>
                    <a:pt x="794" y="215"/>
                    <a:pt x="800" y="215"/>
                  </a:cubicBezTo>
                  <a:close/>
                  <a:moveTo>
                    <a:pt x="772" y="215"/>
                  </a:moveTo>
                  <a:cubicBezTo>
                    <a:pt x="777" y="215"/>
                    <a:pt x="782" y="219"/>
                    <a:pt x="782" y="225"/>
                  </a:cubicBezTo>
                  <a:cubicBezTo>
                    <a:pt x="782" y="231"/>
                    <a:pt x="777" y="235"/>
                    <a:pt x="772" y="235"/>
                  </a:cubicBezTo>
                  <a:cubicBezTo>
                    <a:pt x="766" y="235"/>
                    <a:pt x="761" y="231"/>
                    <a:pt x="761" y="225"/>
                  </a:cubicBezTo>
                  <a:cubicBezTo>
                    <a:pt x="761" y="219"/>
                    <a:pt x="766" y="215"/>
                    <a:pt x="772" y="215"/>
                  </a:cubicBezTo>
                  <a:close/>
                  <a:moveTo>
                    <a:pt x="744" y="215"/>
                  </a:moveTo>
                  <a:cubicBezTo>
                    <a:pt x="749" y="215"/>
                    <a:pt x="754" y="219"/>
                    <a:pt x="754" y="225"/>
                  </a:cubicBezTo>
                  <a:cubicBezTo>
                    <a:pt x="754" y="231"/>
                    <a:pt x="749" y="235"/>
                    <a:pt x="744" y="235"/>
                  </a:cubicBezTo>
                  <a:cubicBezTo>
                    <a:pt x="738" y="235"/>
                    <a:pt x="733" y="231"/>
                    <a:pt x="733" y="225"/>
                  </a:cubicBezTo>
                  <a:cubicBezTo>
                    <a:pt x="733" y="219"/>
                    <a:pt x="738" y="215"/>
                    <a:pt x="744" y="215"/>
                  </a:cubicBezTo>
                  <a:close/>
                  <a:moveTo>
                    <a:pt x="715" y="215"/>
                  </a:moveTo>
                  <a:cubicBezTo>
                    <a:pt x="721" y="215"/>
                    <a:pt x="726" y="219"/>
                    <a:pt x="726" y="225"/>
                  </a:cubicBezTo>
                  <a:cubicBezTo>
                    <a:pt x="726" y="231"/>
                    <a:pt x="721" y="235"/>
                    <a:pt x="715" y="235"/>
                  </a:cubicBezTo>
                  <a:cubicBezTo>
                    <a:pt x="710" y="235"/>
                    <a:pt x="705" y="231"/>
                    <a:pt x="705" y="225"/>
                  </a:cubicBezTo>
                  <a:cubicBezTo>
                    <a:pt x="705" y="219"/>
                    <a:pt x="710" y="215"/>
                    <a:pt x="715" y="215"/>
                  </a:cubicBezTo>
                  <a:close/>
                  <a:moveTo>
                    <a:pt x="687" y="215"/>
                  </a:moveTo>
                  <a:cubicBezTo>
                    <a:pt x="693" y="215"/>
                    <a:pt x="697" y="219"/>
                    <a:pt x="697" y="225"/>
                  </a:cubicBezTo>
                  <a:cubicBezTo>
                    <a:pt x="697" y="231"/>
                    <a:pt x="693" y="235"/>
                    <a:pt x="687" y="235"/>
                  </a:cubicBezTo>
                  <a:cubicBezTo>
                    <a:pt x="681" y="235"/>
                    <a:pt x="677" y="231"/>
                    <a:pt x="677" y="225"/>
                  </a:cubicBezTo>
                  <a:cubicBezTo>
                    <a:pt x="677" y="219"/>
                    <a:pt x="681" y="215"/>
                    <a:pt x="687" y="215"/>
                  </a:cubicBezTo>
                  <a:close/>
                  <a:moveTo>
                    <a:pt x="631" y="215"/>
                  </a:moveTo>
                  <a:cubicBezTo>
                    <a:pt x="636" y="215"/>
                    <a:pt x="641" y="219"/>
                    <a:pt x="641" y="225"/>
                  </a:cubicBezTo>
                  <a:cubicBezTo>
                    <a:pt x="641" y="231"/>
                    <a:pt x="636" y="235"/>
                    <a:pt x="631" y="235"/>
                  </a:cubicBezTo>
                  <a:cubicBezTo>
                    <a:pt x="625" y="235"/>
                    <a:pt x="620" y="231"/>
                    <a:pt x="620" y="225"/>
                  </a:cubicBezTo>
                  <a:cubicBezTo>
                    <a:pt x="620" y="219"/>
                    <a:pt x="625" y="215"/>
                    <a:pt x="631" y="215"/>
                  </a:cubicBezTo>
                  <a:close/>
                  <a:moveTo>
                    <a:pt x="603" y="215"/>
                  </a:moveTo>
                  <a:cubicBezTo>
                    <a:pt x="608" y="215"/>
                    <a:pt x="613" y="219"/>
                    <a:pt x="613" y="225"/>
                  </a:cubicBezTo>
                  <a:cubicBezTo>
                    <a:pt x="613" y="231"/>
                    <a:pt x="608" y="235"/>
                    <a:pt x="603" y="235"/>
                  </a:cubicBezTo>
                  <a:cubicBezTo>
                    <a:pt x="597" y="235"/>
                    <a:pt x="592" y="231"/>
                    <a:pt x="592" y="225"/>
                  </a:cubicBezTo>
                  <a:cubicBezTo>
                    <a:pt x="592" y="219"/>
                    <a:pt x="597" y="215"/>
                    <a:pt x="603" y="215"/>
                  </a:cubicBezTo>
                  <a:close/>
                  <a:moveTo>
                    <a:pt x="574" y="215"/>
                  </a:moveTo>
                  <a:cubicBezTo>
                    <a:pt x="580" y="215"/>
                    <a:pt x="585" y="219"/>
                    <a:pt x="585" y="225"/>
                  </a:cubicBezTo>
                  <a:cubicBezTo>
                    <a:pt x="585" y="231"/>
                    <a:pt x="580" y="235"/>
                    <a:pt x="574" y="235"/>
                  </a:cubicBezTo>
                  <a:cubicBezTo>
                    <a:pt x="569" y="235"/>
                    <a:pt x="564" y="231"/>
                    <a:pt x="564" y="225"/>
                  </a:cubicBezTo>
                  <a:cubicBezTo>
                    <a:pt x="564" y="219"/>
                    <a:pt x="569" y="215"/>
                    <a:pt x="574" y="215"/>
                  </a:cubicBezTo>
                  <a:close/>
                  <a:moveTo>
                    <a:pt x="518" y="215"/>
                  </a:moveTo>
                  <a:cubicBezTo>
                    <a:pt x="524" y="215"/>
                    <a:pt x="528" y="219"/>
                    <a:pt x="528" y="225"/>
                  </a:cubicBezTo>
                  <a:cubicBezTo>
                    <a:pt x="528" y="231"/>
                    <a:pt x="524" y="235"/>
                    <a:pt x="518" y="235"/>
                  </a:cubicBezTo>
                  <a:cubicBezTo>
                    <a:pt x="512" y="235"/>
                    <a:pt x="508" y="231"/>
                    <a:pt x="508" y="225"/>
                  </a:cubicBezTo>
                  <a:cubicBezTo>
                    <a:pt x="508" y="219"/>
                    <a:pt x="512" y="215"/>
                    <a:pt x="518" y="215"/>
                  </a:cubicBezTo>
                  <a:close/>
                  <a:moveTo>
                    <a:pt x="490" y="215"/>
                  </a:moveTo>
                  <a:cubicBezTo>
                    <a:pt x="496" y="215"/>
                    <a:pt x="500" y="219"/>
                    <a:pt x="500" y="225"/>
                  </a:cubicBezTo>
                  <a:cubicBezTo>
                    <a:pt x="500" y="231"/>
                    <a:pt x="496" y="235"/>
                    <a:pt x="490" y="235"/>
                  </a:cubicBezTo>
                  <a:cubicBezTo>
                    <a:pt x="484" y="235"/>
                    <a:pt x="479" y="231"/>
                    <a:pt x="479" y="225"/>
                  </a:cubicBezTo>
                  <a:cubicBezTo>
                    <a:pt x="479" y="219"/>
                    <a:pt x="484" y="215"/>
                    <a:pt x="490" y="215"/>
                  </a:cubicBezTo>
                  <a:close/>
                  <a:moveTo>
                    <a:pt x="462" y="215"/>
                  </a:moveTo>
                  <a:cubicBezTo>
                    <a:pt x="467" y="215"/>
                    <a:pt x="472" y="219"/>
                    <a:pt x="472" y="225"/>
                  </a:cubicBezTo>
                  <a:cubicBezTo>
                    <a:pt x="472" y="231"/>
                    <a:pt x="467" y="235"/>
                    <a:pt x="462" y="235"/>
                  </a:cubicBezTo>
                  <a:cubicBezTo>
                    <a:pt x="456" y="235"/>
                    <a:pt x="451" y="231"/>
                    <a:pt x="451" y="225"/>
                  </a:cubicBezTo>
                  <a:cubicBezTo>
                    <a:pt x="451" y="219"/>
                    <a:pt x="456" y="215"/>
                    <a:pt x="462" y="215"/>
                  </a:cubicBezTo>
                  <a:close/>
                  <a:moveTo>
                    <a:pt x="433" y="215"/>
                  </a:moveTo>
                  <a:cubicBezTo>
                    <a:pt x="439" y="215"/>
                    <a:pt x="444" y="219"/>
                    <a:pt x="444" y="225"/>
                  </a:cubicBezTo>
                  <a:cubicBezTo>
                    <a:pt x="444" y="231"/>
                    <a:pt x="439" y="235"/>
                    <a:pt x="433" y="235"/>
                  </a:cubicBezTo>
                  <a:cubicBezTo>
                    <a:pt x="428" y="235"/>
                    <a:pt x="423" y="231"/>
                    <a:pt x="423" y="225"/>
                  </a:cubicBezTo>
                  <a:cubicBezTo>
                    <a:pt x="423" y="219"/>
                    <a:pt x="428" y="215"/>
                    <a:pt x="433" y="215"/>
                  </a:cubicBezTo>
                  <a:close/>
                  <a:moveTo>
                    <a:pt x="377" y="215"/>
                  </a:moveTo>
                  <a:cubicBezTo>
                    <a:pt x="383" y="215"/>
                    <a:pt x="387" y="219"/>
                    <a:pt x="387" y="225"/>
                  </a:cubicBezTo>
                  <a:cubicBezTo>
                    <a:pt x="387" y="231"/>
                    <a:pt x="383" y="235"/>
                    <a:pt x="377" y="235"/>
                  </a:cubicBezTo>
                  <a:cubicBezTo>
                    <a:pt x="371" y="235"/>
                    <a:pt x="367" y="231"/>
                    <a:pt x="367" y="225"/>
                  </a:cubicBezTo>
                  <a:cubicBezTo>
                    <a:pt x="367" y="219"/>
                    <a:pt x="371" y="215"/>
                    <a:pt x="377" y="215"/>
                  </a:cubicBezTo>
                  <a:close/>
                  <a:moveTo>
                    <a:pt x="349" y="215"/>
                  </a:moveTo>
                  <a:cubicBezTo>
                    <a:pt x="355" y="215"/>
                    <a:pt x="359" y="219"/>
                    <a:pt x="359" y="225"/>
                  </a:cubicBezTo>
                  <a:cubicBezTo>
                    <a:pt x="359" y="231"/>
                    <a:pt x="355" y="235"/>
                    <a:pt x="349" y="235"/>
                  </a:cubicBezTo>
                  <a:cubicBezTo>
                    <a:pt x="343" y="235"/>
                    <a:pt x="339" y="231"/>
                    <a:pt x="339" y="225"/>
                  </a:cubicBezTo>
                  <a:cubicBezTo>
                    <a:pt x="339" y="219"/>
                    <a:pt x="343" y="215"/>
                    <a:pt x="349" y="215"/>
                  </a:cubicBezTo>
                  <a:close/>
                  <a:moveTo>
                    <a:pt x="321" y="215"/>
                  </a:moveTo>
                  <a:cubicBezTo>
                    <a:pt x="326" y="215"/>
                    <a:pt x="331" y="219"/>
                    <a:pt x="331" y="225"/>
                  </a:cubicBezTo>
                  <a:cubicBezTo>
                    <a:pt x="331" y="231"/>
                    <a:pt x="326" y="235"/>
                    <a:pt x="321" y="235"/>
                  </a:cubicBezTo>
                  <a:cubicBezTo>
                    <a:pt x="315" y="235"/>
                    <a:pt x="310" y="231"/>
                    <a:pt x="310" y="225"/>
                  </a:cubicBezTo>
                  <a:cubicBezTo>
                    <a:pt x="310" y="219"/>
                    <a:pt x="315" y="215"/>
                    <a:pt x="321" y="215"/>
                  </a:cubicBezTo>
                  <a:close/>
                  <a:moveTo>
                    <a:pt x="292" y="215"/>
                  </a:moveTo>
                  <a:cubicBezTo>
                    <a:pt x="298" y="215"/>
                    <a:pt x="303" y="219"/>
                    <a:pt x="303" y="225"/>
                  </a:cubicBezTo>
                  <a:cubicBezTo>
                    <a:pt x="303" y="231"/>
                    <a:pt x="298" y="235"/>
                    <a:pt x="292" y="235"/>
                  </a:cubicBezTo>
                  <a:cubicBezTo>
                    <a:pt x="287" y="235"/>
                    <a:pt x="282" y="231"/>
                    <a:pt x="282" y="225"/>
                  </a:cubicBezTo>
                  <a:cubicBezTo>
                    <a:pt x="282" y="219"/>
                    <a:pt x="287" y="215"/>
                    <a:pt x="292" y="215"/>
                  </a:cubicBezTo>
                  <a:close/>
                  <a:moveTo>
                    <a:pt x="264" y="215"/>
                  </a:moveTo>
                  <a:cubicBezTo>
                    <a:pt x="270" y="215"/>
                    <a:pt x="275" y="219"/>
                    <a:pt x="275" y="225"/>
                  </a:cubicBezTo>
                  <a:cubicBezTo>
                    <a:pt x="275" y="231"/>
                    <a:pt x="270" y="235"/>
                    <a:pt x="264" y="235"/>
                  </a:cubicBezTo>
                  <a:cubicBezTo>
                    <a:pt x="259" y="235"/>
                    <a:pt x="254" y="231"/>
                    <a:pt x="254" y="225"/>
                  </a:cubicBezTo>
                  <a:cubicBezTo>
                    <a:pt x="254" y="219"/>
                    <a:pt x="259" y="215"/>
                    <a:pt x="264" y="215"/>
                  </a:cubicBezTo>
                  <a:close/>
                  <a:moveTo>
                    <a:pt x="236" y="215"/>
                  </a:moveTo>
                  <a:cubicBezTo>
                    <a:pt x="242" y="215"/>
                    <a:pt x="246" y="219"/>
                    <a:pt x="246" y="225"/>
                  </a:cubicBezTo>
                  <a:cubicBezTo>
                    <a:pt x="246" y="231"/>
                    <a:pt x="242" y="235"/>
                    <a:pt x="236" y="235"/>
                  </a:cubicBezTo>
                  <a:cubicBezTo>
                    <a:pt x="230" y="235"/>
                    <a:pt x="226" y="231"/>
                    <a:pt x="226" y="225"/>
                  </a:cubicBezTo>
                  <a:cubicBezTo>
                    <a:pt x="226" y="219"/>
                    <a:pt x="230" y="215"/>
                    <a:pt x="236" y="215"/>
                  </a:cubicBezTo>
                  <a:close/>
                  <a:moveTo>
                    <a:pt x="208" y="215"/>
                  </a:moveTo>
                  <a:cubicBezTo>
                    <a:pt x="214" y="215"/>
                    <a:pt x="218" y="219"/>
                    <a:pt x="218" y="225"/>
                  </a:cubicBezTo>
                  <a:cubicBezTo>
                    <a:pt x="218" y="231"/>
                    <a:pt x="214" y="235"/>
                    <a:pt x="208" y="235"/>
                  </a:cubicBezTo>
                  <a:cubicBezTo>
                    <a:pt x="202" y="235"/>
                    <a:pt x="198" y="231"/>
                    <a:pt x="198" y="225"/>
                  </a:cubicBezTo>
                  <a:cubicBezTo>
                    <a:pt x="198" y="219"/>
                    <a:pt x="202" y="215"/>
                    <a:pt x="208" y="215"/>
                  </a:cubicBezTo>
                  <a:close/>
                  <a:moveTo>
                    <a:pt x="180" y="215"/>
                  </a:moveTo>
                  <a:cubicBezTo>
                    <a:pt x="185" y="215"/>
                    <a:pt x="190" y="219"/>
                    <a:pt x="190" y="225"/>
                  </a:cubicBezTo>
                  <a:cubicBezTo>
                    <a:pt x="190" y="231"/>
                    <a:pt x="185" y="235"/>
                    <a:pt x="180" y="235"/>
                  </a:cubicBezTo>
                  <a:cubicBezTo>
                    <a:pt x="174" y="235"/>
                    <a:pt x="169" y="231"/>
                    <a:pt x="169" y="225"/>
                  </a:cubicBezTo>
                  <a:cubicBezTo>
                    <a:pt x="169" y="219"/>
                    <a:pt x="174" y="215"/>
                    <a:pt x="180" y="215"/>
                  </a:cubicBezTo>
                  <a:close/>
                  <a:moveTo>
                    <a:pt x="152" y="215"/>
                  </a:moveTo>
                  <a:cubicBezTo>
                    <a:pt x="157" y="215"/>
                    <a:pt x="162" y="219"/>
                    <a:pt x="162" y="225"/>
                  </a:cubicBezTo>
                  <a:cubicBezTo>
                    <a:pt x="162" y="231"/>
                    <a:pt x="157" y="235"/>
                    <a:pt x="152" y="235"/>
                  </a:cubicBezTo>
                  <a:cubicBezTo>
                    <a:pt x="146" y="235"/>
                    <a:pt x="141" y="231"/>
                    <a:pt x="141" y="225"/>
                  </a:cubicBezTo>
                  <a:cubicBezTo>
                    <a:pt x="141" y="219"/>
                    <a:pt x="146" y="215"/>
                    <a:pt x="152" y="215"/>
                  </a:cubicBezTo>
                  <a:close/>
                  <a:moveTo>
                    <a:pt x="123" y="215"/>
                  </a:moveTo>
                  <a:cubicBezTo>
                    <a:pt x="129" y="215"/>
                    <a:pt x="134" y="219"/>
                    <a:pt x="134" y="225"/>
                  </a:cubicBezTo>
                  <a:cubicBezTo>
                    <a:pt x="134" y="231"/>
                    <a:pt x="129" y="235"/>
                    <a:pt x="123" y="235"/>
                  </a:cubicBezTo>
                  <a:cubicBezTo>
                    <a:pt x="118" y="235"/>
                    <a:pt x="113" y="231"/>
                    <a:pt x="113" y="225"/>
                  </a:cubicBezTo>
                  <a:cubicBezTo>
                    <a:pt x="113" y="219"/>
                    <a:pt x="118" y="215"/>
                    <a:pt x="123" y="215"/>
                  </a:cubicBezTo>
                  <a:close/>
                  <a:moveTo>
                    <a:pt x="95" y="215"/>
                  </a:moveTo>
                  <a:cubicBezTo>
                    <a:pt x="101" y="215"/>
                    <a:pt x="105" y="219"/>
                    <a:pt x="105" y="225"/>
                  </a:cubicBezTo>
                  <a:cubicBezTo>
                    <a:pt x="105" y="231"/>
                    <a:pt x="101" y="235"/>
                    <a:pt x="95" y="235"/>
                  </a:cubicBezTo>
                  <a:cubicBezTo>
                    <a:pt x="89" y="235"/>
                    <a:pt x="85" y="231"/>
                    <a:pt x="85" y="225"/>
                  </a:cubicBezTo>
                  <a:cubicBezTo>
                    <a:pt x="85" y="219"/>
                    <a:pt x="89" y="215"/>
                    <a:pt x="95" y="215"/>
                  </a:cubicBezTo>
                  <a:close/>
                  <a:moveTo>
                    <a:pt x="67" y="215"/>
                  </a:moveTo>
                  <a:cubicBezTo>
                    <a:pt x="73" y="215"/>
                    <a:pt x="77" y="219"/>
                    <a:pt x="77" y="225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1" y="235"/>
                    <a:pt x="57" y="231"/>
                    <a:pt x="57" y="225"/>
                  </a:cubicBezTo>
                  <a:cubicBezTo>
                    <a:pt x="57" y="219"/>
                    <a:pt x="61" y="215"/>
                    <a:pt x="67" y="215"/>
                  </a:cubicBezTo>
                  <a:close/>
                  <a:moveTo>
                    <a:pt x="39" y="215"/>
                  </a:moveTo>
                  <a:cubicBezTo>
                    <a:pt x="44" y="215"/>
                    <a:pt x="49" y="219"/>
                    <a:pt x="49" y="225"/>
                  </a:cubicBezTo>
                  <a:cubicBezTo>
                    <a:pt x="49" y="231"/>
                    <a:pt x="44" y="235"/>
                    <a:pt x="39" y="235"/>
                  </a:cubicBezTo>
                  <a:cubicBezTo>
                    <a:pt x="33" y="235"/>
                    <a:pt x="28" y="231"/>
                    <a:pt x="28" y="225"/>
                  </a:cubicBezTo>
                  <a:cubicBezTo>
                    <a:pt x="28" y="219"/>
                    <a:pt x="33" y="215"/>
                    <a:pt x="39" y="215"/>
                  </a:cubicBezTo>
                  <a:close/>
                  <a:moveTo>
                    <a:pt x="800" y="188"/>
                  </a:moveTo>
                  <a:cubicBezTo>
                    <a:pt x="806" y="188"/>
                    <a:pt x="810" y="192"/>
                    <a:pt x="810" y="198"/>
                  </a:cubicBezTo>
                  <a:cubicBezTo>
                    <a:pt x="810" y="204"/>
                    <a:pt x="806" y="209"/>
                    <a:pt x="800" y="209"/>
                  </a:cubicBezTo>
                  <a:cubicBezTo>
                    <a:pt x="794" y="209"/>
                    <a:pt x="790" y="204"/>
                    <a:pt x="790" y="198"/>
                  </a:cubicBezTo>
                  <a:cubicBezTo>
                    <a:pt x="790" y="192"/>
                    <a:pt x="794" y="188"/>
                    <a:pt x="800" y="188"/>
                  </a:cubicBezTo>
                  <a:close/>
                  <a:moveTo>
                    <a:pt x="772" y="188"/>
                  </a:moveTo>
                  <a:cubicBezTo>
                    <a:pt x="777" y="188"/>
                    <a:pt x="782" y="192"/>
                    <a:pt x="782" y="198"/>
                  </a:cubicBezTo>
                  <a:cubicBezTo>
                    <a:pt x="782" y="204"/>
                    <a:pt x="777" y="209"/>
                    <a:pt x="772" y="209"/>
                  </a:cubicBezTo>
                  <a:cubicBezTo>
                    <a:pt x="766" y="209"/>
                    <a:pt x="761" y="204"/>
                    <a:pt x="761" y="198"/>
                  </a:cubicBezTo>
                  <a:cubicBezTo>
                    <a:pt x="761" y="192"/>
                    <a:pt x="766" y="188"/>
                    <a:pt x="772" y="188"/>
                  </a:cubicBezTo>
                  <a:close/>
                  <a:moveTo>
                    <a:pt x="744" y="188"/>
                  </a:moveTo>
                  <a:cubicBezTo>
                    <a:pt x="749" y="188"/>
                    <a:pt x="754" y="192"/>
                    <a:pt x="754" y="198"/>
                  </a:cubicBezTo>
                  <a:cubicBezTo>
                    <a:pt x="754" y="204"/>
                    <a:pt x="749" y="209"/>
                    <a:pt x="744" y="209"/>
                  </a:cubicBezTo>
                  <a:cubicBezTo>
                    <a:pt x="738" y="209"/>
                    <a:pt x="733" y="204"/>
                    <a:pt x="733" y="198"/>
                  </a:cubicBezTo>
                  <a:cubicBezTo>
                    <a:pt x="733" y="192"/>
                    <a:pt x="738" y="188"/>
                    <a:pt x="744" y="188"/>
                  </a:cubicBezTo>
                  <a:close/>
                  <a:moveTo>
                    <a:pt x="715" y="188"/>
                  </a:moveTo>
                  <a:cubicBezTo>
                    <a:pt x="721" y="188"/>
                    <a:pt x="726" y="192"/>
                    <a:pt x="726" y="198"/>
                  </a:cubicBezTo>
                  <a:cubicBezTo>
                    <a:pt x="726" y="204"/>
                    <a:pt x="721" y="209"/>
                    <a:pt x="715" y="209"/>
                  </a:cubicBezTo>
                  <a:cubicBezTo>
                    <a:pt x="710" y="209"/>
                    <a:pt x="705" y="204"/>
                    <a:pt x="705" y="198"/>
                  </a:cubicBezTo>
                  <a:cubicBezTo>
                    <a:pt x="705" y="192"/>
                    <a:pt x="710" y="188"/>
                    <a:pt x="715" y="188"/>
                  </a:cubicBezTo>
                  <a:close/>
                  <a:moveTo>
                    <a:pt x="687" y="188"/>
                  </a:moveTo>
                  <a:cubicBezTo>
                    <a:pt x="693" y="188"/>
                    <a:pt x="697" y="192"/>
                    <a:pt x="697" y="198"/>
                  </a:cubicBezTo>
                  <a:cubicBezTo>
                    <a:pt x="697" y="204"/>
                    <a:pt x="693" y="209"/>
                    <a:pt x="687" y="209"/>
                  </a:cubicBezTo>
                  <a:cubicBezTo>
                    <a:pt x="681" y="209"/>
                    <a:pt x="677" y="204"/>
                    <a:pt x="677" y="198"/>
                  </a:cubicBezTo>
                  <a:cubicBezTo>
                    <a:pt x="677" y="192"/>
                    <a:pt x="681" y="188"/>
                    <a:pt x="687" y="188"/>
                  </a:cubicBezTo>
                  <a:close/>
                  <a:moveTo>
                    <a:pt x="603" y="188"/>
                  </a:moveTo>
                  <a:cubicBezTo>
                    <a:pt x="608" y="188"/>
                    <a:pt x="613" y="192"/>
                    <a:pt x="613" y="198"/>
                  </a:cubicBezTo>
                  <a:cubicBezTo>
                    <a:pt x="613" y="204"/>
                    <a:pt x="608" y="209"/>
                    <a:pt x="603" y="209"/>
                  </a:cubicBezTo>
                  <a:cubicBezTo>
                    <a:pt x="597" y="209"/>
                    <a:pt x="592" y="204"/>
                    <a:pt x="592" y="198"/>
                  </a:cubicBezTo>
                  <a:cubicBezTo>
                    <a:pt x="592" y="192"/>
                    <a:pt x="597" y="188"/>
                    <a:pt x="603" y="188"/>
                  </a:cubicBezTo>
                  <a:close/>
                  <a:moveTo>
                    <a:pt x="574" y="188"/>
                  </a:moveTo>
                  <a:cubicBezTo>
                    <a:pt x="580" y="188"/>
                    <a:pt x="585" y="192"/>
                    <a:pt x="585" y="198"/>
                  </a:cubicBezTo>
                  <a:cubicBezTo>
                    <a:pt x="585" y="204"/>
                    <a:pt x="580" y="209"/>
                    <a:pt x="574" y="209"/>
                  </a:cubicBezTo>
                  <a:cubicBezTo>
                    <a:pt x="569" y="209"/>
                    <a:pt x="564" y="204"/>
                    <a:pt x="564" y="198"/>
                  </a:cubicBezTo>
                  <a:cubicBezTo>
                    <a:pt x="564" y="192"/>
                    <a:pt x="569" y="188"/>
                    <a:pt x="574" y="188"/>
                  </a:cubicBezTo>
                  <a:close/>
                  <a:moveTo>
                    <a:pt x="546" y="188"/>
                  </a:moveTo>
                  <a:cubicBezTo>
                    <a:pt x="552" y="188"/>
                    <a:pt x="557" y="192"/>
                    <a:pt x="557" y="198"/>
                  </a:cubicBezTo>
                  <a:cubicBezTo>
                    <a:pt x="557" y="204"/>
                    <a:pt x="552" y="209"/>
                    <a:pt x="546" y="209"/>
                  </a:cubicBezTo>
                  <a:cubicBezTo>
                    <a:pt x="540" y="209"/>
                    <a:pt x="536" y="204"/>
                    <a:pt x="536" y="198"/>
                  </a:cubicBezTo>
                  <a:cubicBezTo>
                    <a:pt x="536" y="192"/>
                    <a:pt x="540" y="188"/>
                    <a:pt x="546" y="188"/>
                  </a:cubicBezTo>
                  <a:close/>
                  <a:moveTo>
                    <a:pt x="462" y="188"/>
                  </a:moveTo>
                  <a:cubicBezTo>
                    <a:pt x="467" y="188"/>
                    <a:pt x="472" y="192"/>
                    <a:pt x="472" y="198"/>
                  </a:cubicBezTo>
                  <a:cubicBezTo>
                    <a:pt x="472" y="204"/>
                    <a:pt x="467" y="209"/>
                    <a:pt x="462" y="209"/>
                  </a:cubicBezTo>
                  <a:cubicBezTo>
                    <a:pt x="456" y="209"/>
                    <a:pt x="451" y="204"/>
                    <a:pt x="451" y="198"/>
                  </a:cubicBezTo>
                  <a:cubicBezTo>
                    <a:pt x="451" y="192"/>
                    <a:pt x="456" y="188"/>
                    <a:pt x="462" y="188"/>
                  </a:cubicBezTo>
                  <a:close/>
                  <a:moveTo>
                    <a:pt x="405" y="188"/>
                  </a:moveTo>
                  <a:cubicBezTo>
                    <a:pt x="411" y="188"/>
                    <a:pt x="416" y="192"/>
                    <a:pt x="416" y="198"/>
                  </a:cubicBezTo>
                  <a:cubicBezTo>
                    <a:pt x="416" y="204"/>
                    <a:pt x="411" y="209"/>
                    <a:pt x="405" y="209"/>
                  </a:cubicBezTo>
                  <a:cubicBezTo>
                    <a:pt x="400" y="209"/>
                    <a:pt x="395" y="204"/>
                    <a:pt x="395" y="198"/>
                  </a:cubicBezTo>
                  <a:cubicBezTo>
                    <a:pt x="395" y="192"/>
                    <a:pt x="400" y="188"/>
                    <a:pt x="405" y="188"/>
                  </a:cubicBezTo>
                  <a:close/>
                  <a:moveTo>
                    <a:pt x="377" y="188"/>
                  </a:moveTo>
                  <a:cubicBezTo>
                    <a:pt x="383" y="188"/>
                    <a:pt x="387" y="192"/>
                    <a:pt x="387" y="198"/>
                  </a:cubicBezTo>
                  <a:cubicBezTo>
                    <a:pt x="387" y="204"/>
                    <a:pt x="383" y="209"/>
                    <a:pt x="377" y="209"/>
                  </a:cubicBezTo>
                  <a:cubicBezTo>
                    <a:pt x="371" y="209"/>
                    <a:pt x="367" y="204"/>
                    <a:pt x="367" y="198"/>
                  </a:cubicBezTo>
                  <a:cubicBezTo>
                    <a:pt x="367" y="192"/>
                    <a:pt x="371" y="188"/>
                    <a:pt x="377" y="188"/>
                  </a:cubicBezTo>
                  <a:close/>
                  <a:moveTo>
                    <a:pt x="349" y="188"/>
                  </a:moveTo>
                  <a:cubicBezTo>
                    <a:pt x="355" y="188"/>
                    <a:pt x="359" y="192"/>
                    <a:pt x="359" y="198"/>
                  </a:cubicBezTo>
                  <a:cubicBezTo>
                    <a:pt x="359" y="204"/>
                    <a:pt x="355" y="209"/>
                    <a:pt x="349" y="209"/>
                  </a:cubicBezTo>
                  <a:cubicBezTo>
                    <a:pt x="343" y="209"/>
                    <a:pt x="339" y="204"/>
                    <a:pt x="339" y="198"/>
                  </a:cubicBezTo>
                  <a:cubicBezTo>
                    <a:pt x="339" y="192"/>
                    <a:pt x="343" y="188"/>
                    <a:pt x="349" y="188"/>
                  </a:cubicBezTo>
                  <a:close/>
                  <a:moveTo>
                    <a:pt x="264" y="188"/>
                  </a:moveTo>
                  <a:cubicBezTo>
                    <a:pt x="270" y="188"/>
                    <a:pt x="275" y="192"/>
                    <a:pt x="275" y="198"/>
                  </a:cubicBezTo>
                  <a:cubicBezTo>
                    <a:pt x="275" y="204"/>
                    <a:pt x="270" y="209"/>
                    <a:pt x="264" y="209"/>
                  </a:cubicBezTo>
                  <a:cubicBezTo>
                    <a:pt x="259" y="209"/>
                    <a:pt x="254" y="204"/>
                    <a:pt x="254" y="198"/>
                  </a:cubicBezTo>
                  <a:cubicBezTo>
                    <a:pt x="254" y="192"/>
                    <a:pt x="259" y="188"/>
                    <a:pt x="264" y="188"/>
                  </a:cubicBezTo>
                  <a:close/>
                  <a:moveTo>
                    <a:pt x="95" y="188"/>
                  </a:moveTo>
                  <a:cubicBezTo>
                    <a:pt x="101" y="188"/>
                    <a:pt x="105" y="192"/>
                    <a:pt x="105" y="198"/>
                  </a:cubicBezTo>
                  <a:cubicBezTo>
                    <a:pt x="105" y="204"/>
                    <a:pt x="101" y="209"/>
                    <a:pt x="95" y="209"/>
                  </a:cubicBezTo>
                  <a:cubicBezTo>
                    <a:pt x="89" y="209"/>
                    <a:pt x="85" y="204"/>
                    <a:pt x="85" y="198"/>
                  </a:cubicBezTo>
                  <a:cubicBezTo>
                    <a:pt x="85" y="192"/>
                    <a:pt x="89" y="188"/>
                    <a:pt x="95" y="188"/>
                  </a:cubicBezTo>
                  <a:close/>
                  <a:moveTo>
                    <a:pt x="67" y="188"/>
                  </a:moveTo>
                  <a:cubicBezTo>
                    <a:pt x="73" y="188"/>
                    <a:pt x="77" y="192"/>
                    <a:pt x="77" y="198"/>
                  </a:cubicBezTo>
                  <a:cubicBezTo>
                    <a:pt x="77" y="204"/>
                    <a:pt x="73" y="209"/>
                    <a:pt x="67" y="209"/>
                  </a:cubicBezTo>
                  <a:cubicBezTo>
                    <a:pt x="61" y="209"/>
                    <a:pt x="57" y="204"/>
                    <a:pt x="57" y="198"/>
                  </a:cubicBezTo>
                  <a:cubicBezTo>
                    <a:pt x="57" y="192"/>
                    <a:pt x="61" y="188"/>
                    <a:pt x="67" y="188"/>
                  </a:cubicBezTo>
                  <a:close/>
                  <a:moveTo>
                    <a:pt x="39" y="188"/>
                  </a:moveTo>
                  <a:cubicBezTo>
                    <a:pt x="44" y="188"/>
                    <a:pt x="49" y="192"/>
                    <a:pt x="49" y="198"/>
                  </a:cubicBezTo>
                  <a:cubicBezTo>
                    <a:pt x="49" y="204"/>
                    <a:pt x="44" y="209"/>
                    <a:pt x="39" y="209"/>
                  </a:cubicBezTo>
                  <a:cubicBezTo>
                    <a:pt x="33" y="209"/>
                    <a:pt x="28" y="204"/>
                    <a:pt x="28" y="198"/>
                  </a:cubicBezTo>
                  <a:cubicBezTo>
                    <a:pt x="28" y="192"/>
                    <a:pt x="33" y="188"/>
                    <a:pt x="39" y="188"/>
                  </a:cubicBezTo>
                  <a:close/>
                  <a:moveTo>
                    <a:pt x="800" y="161"/>
                  </a:moveTo>
                  <a:cubicBezTo>
                    <a:pt x="806" y="161"/>
                    <a:pt x="810" y="166"/>
                    <a:pt x="810" y="171"/>
                  </a:cubicBezTo>
                  <a:cubicBezTo>
                    <a:pt x="810" y="177"/>
                    <a:pt x="806" y="182"/>
                    <a:pt x="800" y="182"/>
                  </a:cubicBezTo>
                  <a:cubicBezTo>
                    <a:pt x="794" y="182"/>
                    <a:pt x="790" y="177"/>
                    <a:pt x="790" y="171"/>
                  </a:cubicBezTo>
                  <a:cubicBezTo>
                    <a:pt x="790" y="166"/>
                    <a:pt x="794" y="161"/>
                    <a:pt x="800" y="161"/>
                  </a:cubicBezTo>
                  <a:close/>
                  <a:moveTo>
                    <a:pt x="772" y="161"/>
                  </a:moveTo>
                  <a:cubicBezTo>
                    <a:pt x="777" y="161"/>
                    <a:pt x="782" y="166"/>
                    <a:pt x="782" y="171"/>
                  </a:cubicBezTo>
                  <a:cubicBezTo>
                    <a:pt x="782" y="177"/>
                    <a:pt x="777" y="182"/>
                    <a:pt x="772" y="182"/>
                  </a:cubicBezTo>
                  <a:cubicBezTo>
                    <a:pt x="766" y="182"/>
                    <a:pt x="761" y="177"/>
                    <a:pt x="761" y="171"/>
                  </a:cubicBezTo>
                  <a:cubicBezTo>
                    <a:pt x="761" y="166"/>
                    <a:pt x="766" y="161"/>
                    <a:pt x="772" y="161"/>
                  </a:cubicBezTo>
                  <a:close/>
                  <a:moveTo>
                    <a:pt x="744" y="161"/>
                  </a:moveTo>
                  <a:cubicBezTo>
                    <a:pt x="749" y="161"/>
                    <a:pt x="754" y="166"/>
                    <a:pt x="754" y="171"/>
                  </a:cubicBezTo>
                  <a:cubicBezTo>
                    <a:pt x="754" y="177"/>
                    <a:pt x="749" y="182"/>
                    <a:pt x="744" y="182"/>
                  </a:cubicBezTo>
                  <a:cubicBezTo>
                    <a:pt x="738" y="182"/>
                    <a:pt x="733" y="177"/>
                    <a:pt x="733" y="171"/>
                  </a:cubicBezTo>
                  <a:cubicBezTo>
                    <a:pt x="733" y="166"/>
                    <a:pt x="738" y="161"/>
                    <a:pt x="744" y="161"/>
                  </a:cubicBezTo>
                  <a:close/>
                  <a:moveTo>
                    <a:pt x="715" y="161"/>
                  </a:moveTo>
                  <a:cubicBezTo>
                    <a:pt x="721" y="161"/>
                    <a:pt x="726" y="166"/>
                    <a:pt x="726" y="171"/>
                  </a:cubicBezTo>
                  <a:cubicBezTo>
                    <a:pt x="726" y="177"/>
                    <a:pt x="721" y="182"/>
                    <a:pt x="715" y="182"/>
                  </a:cubicBezTo>
                  <a:cubicBezTo>
                    <a:pt x="710" y="182"/>
                    <a:pt x="705" y="177"/>
                    <a:pt x="705" y="171"/>
                  </a:cubicBezTo>
                  <a:cubicBezTo>
                    <a:pt x="705" y="166"/>
                    <a:pt x="710" y="161"/>
                    <a:pt x="715" y="161"/>
                  </a:cubicBezTo>
                  <a:close/>
                  <a:moveTo>
                    <a:pt x="687" y="161"/>
                  </a:moveTo>
                  <a:cubicBezTo>
                    <a:pt x="693" y="161"/>
                    <a:pt x="697" y="166"/>
                    <a:pt x="697" y="171"/>
                  </a:cubicBezTo>
                  <a:cubicBezTo>
                    <a:pt x="697" y="177"/>
                    <a:pt x="693" y="182"/>
                    <a:pt x="687" y="182"/>
                  </a:cubicBezTo>
                  <a:cubicBezTo>
                    <a:pt x="681" y="182"/>
                    <a:pt x="677" y="177"/>
                    <a:pt x="677" y="171"/>
                  </a:cubicBezTo>
                  <a:cubicBezTo>
                    <a:pt x="677" y="166"/>
                    <a:pt x="681" y="161"/>
                    <a:pt x="687" y="161"/>
                  </a:cubicBezTo>
                  <a:close/>
                  <a:moveTo>
                    <a:pt x="659" y="161"/>
                  </a:moveTo>
                  <a:cubicBezTo>
                    <a:pt x="665" y="161"/>
                    <a:pt x="669" y="166"/>
                    <a:pt x="669" y="171"/>
                  </a:cubicBezTo>
                  <a:cubicBezTo>
                    <a:pt x="669" y="177"/>
                    <a:pt x="665" y="182"/>
                    <a:pt x="659" y="182"/>
                  </a:cubicBezTo>
                  <a:cubicBezTo>
                    <a:pt x="653" y="182"/>
                    <a:pt x="649" y="177"/>
                    <a:pt x="649" y="171"/>
                  </a:cubicBezTo>
                  <a:cubicBezTo>
                    <a:pt x="649" y="166"/>
                    <a:pt x="653" y="161"/>
                    <a:pt x="659" y="161"/>
                  </a:cubicBezTo>
                  <a:close/>
                  <a:moveTo>
                    <a:pt x="631" y="161"/>
                  </a:moveTo>
                  <a:cubicBezTo>
                    <a:pt x="636" y="161"/>
                    <a:pt x="641" y="166"/>
                    <a:pt x="641" y="171"/>
                  </a:cubicBezTo>
                  <a:cubicBezTo>
                    <a:pt x="641" y="177"/>
                    <a:pt x="636" y="182"/>
                    <a:pt x="631" y="182"/>
                  </a:cubicBezTo>
                  <a:cubicBezTo>
                    <a:pt x="625" y="182"/>
                    <a:pt x="620" y="177"/>
                    <a:pt x="620" y="171"/>
                  </a:cubicBezTo>
                  <a:cubicBezTo>
                    <a:pt x="620" y="166"/>
                    <a:pt x="625" y="161"/>
                    <a:pt x="631" y="161"/>
                  </a:cubicBezTo>
                  <a:close/>
                  <a:moveTo>
                    <a:pt x="546" y="161"/>
                  </a:moveTo>
                  <a:cubicBezTo>
                    <a:pt x="552" y="161"/>
                    <a:pt x="557" y="166"/>
                    <a:pt x="557" y="171"/>
                  </a:cubicBezTo>
                  <a:cubicBezTo>
                    <a:pt x="557" y="177"/>
                    <a:pt x="552" y="182"/>
                    <a:pt x="546" y="182"/>
                  </a:cubicBezTo>
                  <a:cubicBezTo>
                    <a:pt x="540" y="182"/>
                    <a:pt x="536" y="177"/>
                    <a:pt x="536" y="171"/>
                  </a:cubicBezTo>
                  <a:cubicBezTo>
                    <a:pt x="536" y="166"/>
                    <a:pt x="540" y="161"/>
                    <a:pt x="546" y="161"/>
                  </a:cubicBezTo>
                  <a:close/>
                  <a:moveTo>
                    <a:pt x="377" y="161"/>
                  </a:moveTo>
                  <a:cubicBezTo>
                    <a:pt x="383" y="161"/>
                    <a:pt x="387" y="166"/>
                    <a:pt x="387" y="171"/>
                  </a:cubicBezTo>
                  <a:cubicBezTo>
                    <a:pt x="387" y="177"/>
                    <a:pt x="383" y="182"/>
                    <a:pt x="377" y="182"/>
                  </a:cubicBezTo>
                  <a:cubicBezTo>
                    <a:pt x="371" y="182"/>
                    <a:pt x="367" y="177"/>
                    <a:pt x="367" y="171"/>
                  </a:cubicBezTo>
                  <a:cubicBezTo>
                    <a:pt x="367" y="166"/>
                    <a:pt x="371" y="161"/>
                    <a:pt x="377" y="161"/>
                  </a:cubicBezTo>
                  <a:close/>
                  <a:moveTo>
                    <a:pt x="349" y="161"/>
                  </a:moveTo>
                  <a:cubicBezTo>
                    <a:pt x="355" y="161"/>
                    <a:pt x="359" y="166"/>
                    <a:pt x="359" y="171"/>
                  </a:cubicBezTo>
                  <a:cubicBezTo>
                    <a:pt x="359" y="177"/>
                    <a:pt x="355" y="182"/>
                    <a:pt x="349" y="182"/>
                  </a:cubicBezTo>
                  <a:cubicBezTo>
                    <a:pt x="343" y="182"/>
                    <a:pt x="339" y="177"/>
                    <a:pt x="339" y="171"/>
                  </a:cubicBezTo>
                  <a:cubicBezTo>
                    <a:pt x="339" y="166"/>
                    <a:pt x="343" y="161"/>
                    <a:pt x="349" y="161"/>
                  </a:cubicBezTo>
                  <a:close/>
                  <a:moveTo>
                    <a:pt x="321" y="161"/>
                  </a:moveTo>
                  <a:cubicBezTo>
                    <a:pt x="326" y="161"/>
                    <a:pt x="331" y="166"/>
                    <a:pt x="331" y="171"/>
                  </a:cubicBezTo>
                  <a:cubicBezTo>
                    <a:pt x="331" y="177"/>
                    <a:pt x="326" y="182"/>
                    <a:pt x="321" y="182"/>
                  </a:cubicBezTo>
                  <a:cubicBezTo>
                    <a:pt x="315" y="182"/>
                    <a:pt x="310" y="177"/>
                    <a:pt x="310" y="171"/>
                  </a:cubicBezTo>
                  <a:cubicBezTo>
                    <a:pt x="310" y="166"/>
                    <a:pt x="315" y="161"/>
                    <a:pt x="321" y="161"/>
                  </a:cubicBezTo>
                  <a:close/>
                  <a:moveTo>
                    <a:pt x="800" y="134"/>
                  </a:moveTo>
                  <a:cubicBezTo>
                    <a:pt x="806" y="134"/>
                    <a:pt x="810" y="139"/>
                    <a:pt x="810" y="145"/>
                  </a:cubicBezTo>
                  <a:cubicBezTo>
                    <a:pt x="810" y="150"/>
                    <a:pt x="806" y="155"/>
                    <a:pt x="800" y="155"/>
                  </a:cubicBezTo>
                  <a:cubicBezTo>
                    <a:pt x="794" y="155"/>
                    <a:pt x="790" y="150"/>
                    <a:pt x="790" y="145"/>
                  </a:cubicBezTo>
                  <a:cubicBezTo>
                    <a:pt x="790" y="139"/>
                    <a:pt x="794" y="134"/>
                    <a:pt x="800" y="134"/>
                  </a:cubicBezTo>
                  <a:close/>
                  <a:moveTo>
                    <a:pt x="772" y="134"/>
                  </a:moveTo>
                  <a:cubicBezTo>
                    <a:pt x="777" y="134"/>
                    <a:pt x="782" y="139"/>
                    <a:pt x="782" y="145"/>
                  </a:cubicBezTo>
                  <a:cubicBezTo>
                    <a:pt x="782" y="150"/>
                    <a:pt x="777" y="155"/>
                    <a:pt x="772" y="155"/>
                  </a:cubicBezTo>
                  <a:cubicBezTo>
                    <a:pt x="766" y="155"/>
                    <a:pt x="761" y="150"/>
                    <a:pt x="761" y="145"/>
                  </a:cubicBezTo>
                  <a:cubicBezTo>
                    <a:pt x="761" y="139"/>
                    <a:pt x="766" y="134"/>
                    <a:pt x="772" y="134"/>
                  </a:cubicBezTo>
                  <a:close/>
                  <a:moveTo>
                    <a:pt x="744" y="134"/>
                  </a:moveTo>
                  <a:cubicBezTo>
                    <a:pt x="749" y="134"/>
                    <a:pt x="754" y="139"/>
                    <a:pt x="754" y="145"/>
                  </a:cubicBezTo>
                  <a:cubicBezTo>
                    <a:pt x="754" y="150"/>
                    <a:pt x="749" y="155"/>
                    <a:pt x="744" y="155"/>
                  </a:cubicBezTo>
                  <a:cubicBezTo>
                    <a:pt x="738" y="155"/>
                    <a:pt x="733" y="150"/>
                    <a:pt x="733" y="145"/>
                  </a:cubicBezTo>
                  <a:cubicBezTo>
                    <a:pt x="733" y="139"/>
                    <a:pt x="738" y="134"/>
                    <a:pt x="744" y="134"/>
                  </a:cubicBezTo>
                  <a:close/>
                  <a:moveTo>
                    <a:pt x="715" y="134"/>
                  </a:moveTo>
                  <a:cubicBezTo>
                    <a:pt x="721" y="134"/>
                    <a:pt x="726" y="139"/>
                    <a:pt x="726" y="145"/>
                  </a:cubicBezTo>
                  <a:cubicBezTo>
                    <a:pt x="726" y="150"/>
                    <a:pt x="721" y="155"/>
                    <a:pt x="715" y="155"/>
                  </a:cubicBezTo>
                  <a:cubicBezTo>
                    <a:pt x="710" y="155"/>
                    <a:pt x="705" y="150"/>
                    <a:pt x="705" y="145"/>
                  </a:cubicBezTo>
                  <a:cubicBezTo>
                    <a:pt x="705" y="139"/>
                    <a:pt x="710" y="134"/>
                    <a:pt x="715" y="134"/>
                  </a:cubicBezTo>
                  <a:close/>
                  <a:moveTo>
                    <a:pt x="687" y="134"/>
                  </a:moveTo>
                  <a:cubicBezTo>
                    <a:pt x="693" y="134"/>
                    <a:pt x="697" y="139"/>
                    <a:pt x="697" y="145"/>
                  </a:cubicBezTo>
                  <a:cubicBezTo>
                    <a:pt x="697" y="150"/>
                    <a:pt x="693" y="155"/>
                    <a:pt x="687" y="155"/>
                  </a:cubicBezTo>
                  <a:cubicBezTo>
                    <a:pt x="681" y="155"/>
                    <a:pt x="677" y="150"/>
                    <a:pt x="677" y="145"/>
                  </a:cubicBezTo>
                  <a:cubicBezTo>
                    <a:pt x="677" y="139"/>
                    <a:pt x="681" y="134"/>
                    <a:pt x="687" y="134"/>
                  </a:cubicBezTo>
                  <a:close/>
                  <a:moveTo>
                    <a:pt x="659" y="134"/>
                  </a:moveTo>
                  <a:cubicBezTo>
                    <a:pt x="665" y="134"/>
                    <a:pt x="669" y="139"/>
                    <a:pt x="669" y="145"/>
                  </a:cubicBezTo>
                  <a:cubicBezTo>
                    <a:pt x="669" y="150"/>
                    <a:pt x="665" y="155"/>
                    <a:pt x="659" y="155"/>
                  </a:cubicBezTo>
                  <a:cubicBezTo>
                    <a:pt x="653" y="155"/>
                    <a:pt x="649" y="150"/>
                    <a:pt x="649" y="145"/>
                  </a:cubicBezTo>
                  <a:cubicBezTo>
                    <a:pt x="649" y="139"/>
                    <a:pt x="653" y="134"/>
                    <a:pt x="659" y="134"/>
                  </a:cubicBezTo>
                  <a:close/>
                  <a:moveTo>
                    <a:pt x="631" y="134"/>
                  </a:moveTo>
                  <a:cubicBezTo>
                    <a:pt x="636" y="134"/>
                    <a:pt x="641" y="139"/>
                    <a:pt x="641" y="145"/>
                  </a:cubicBezTo>
                  <a:cubicBezTo>
                    <a:pt x="641" y="150"/>
                    <a:pt x="636" y="155"/>
                    <a:pt x="631" y="155"/>
                  </a:cubicBezTo>
                  <a:cubicBezTo>
                    <a:pt x="625" y="155"/>
                    <a:pt x="620" y="150"/>
                    <a:pt x="620" y="145"/>
                  </a:cubicBezTo>
                  <a:cubicBezTo>
                    <a:pt x="620" y="139"/>
                    <a:pt x="625" y="134"/>
                    <a:pt x="631" y="134"/>
                  </a:cubicBezTo>
                  <a:close/>
                  <a:moveTo>
                    <a:pt x="490" y="134"/>
                  </a:moveTo>
                  <a:cubicBezTo>
                    <a:pt x="496" y="134"/>
                    <a:pt x="500" y="139"/>
                    <a:pt x="500" y="145"/>
                  </a:cubicBezTo>
                  <a:cubicBezTo>
                    <a:pt x="500" y="150"/>
                    <a:pt x="496" y="155"/>
                    <a:pt x="490" y="155"/>
                  </a:cubicBezTo>
                  <a:cubicBezTo>
                    <a:pt x="484" y="155"/>
                    <a:pt x="479" y="150"/>
                    <a:pt x="479" y="145"/>
                  </a:cubicBezTo>
                  <a:cubicBezTo>
                    <a:pt x="479" y="139"/>
                    <a:pt x="484" y="134"/>
                    <a:pt x="490" y="134"/>
                  </a:cubicBezTo>
                  <a:close/>
                  <a:moveTo>
                    <a:pt x="462" y="134"/>
                  </a:moveTo>
                  <a:cubicBezTo>
                    <a:pt x="467" y="134"/>
                    <a:pt x="472" y="139"/>
                    <a:pt x="472" y="145"/>
                  </a:cubicBezTo>
                  <a:cubicBezTo>
                    <a:pt x="472" y="150"/>
                    <a:pt x="467" y="155"/>
                    <a:pt x="462" y="155"/>
                  </a:cubicBezTo>
                  <a:cubicBezTo>
                    <a:pt x="456" y="155"/>
                    <a:pt x="451" y="150"/>
                    <a:pt x="451" y="145"/>
                  </a:cubicBezTo>
                  <a:cubicBezTo>
                    <a:pt x="451" y="139"/>
                    <a:pt x="456" y="134"/>
                    <a:pt x="462" y="134"/>
                  </a:cubicBezTo>
                  <a:close/>
                  <a:moveTo>
                    <a:pt x="433" y="134"/>
                  </a:moveTo>
                  <a:cubicBezTo>
                    <a:pt x="439" y="134"/>
                    <a:pt x="444" y="139"/>
                    <a:pt x="444" y="145"/>
                  </a:cubicBezTo>
                  <a:cubicBezTo>
                    <a:pt x="444" y="150"/>
                    <a:pt x="439" y="155"/>
                    <a:pt x="433" y="155"/>
                  </a:cubicBezTo>
                  <a:cubicBezTo>
                    <a:pt x="428" y="155"/>
                    <a:pt x="423" y="150"/>
                    <a:pt x="423" y="145"/>
                  </a:cubicBezTo>
                  <a:cubicBezTo>
                    <a:pt x="423" y="139"/>
                    <a:pt x="428" y="134"/>
                    <a:pt x="433" y="134"/>
                  </a:cubicBezTo>
                  <a:close/>
                  <a:moveTo>
                    <a:pt x="377" y="134"/>
                  </a:moveTo>
                  <a:cubicBezTo>
                    <a:pt x="383" y="134"/>
                    <a:pt x="387" y="139"/>
                    <a:pt x="387" y="145"/>
                  </a:cubicBezTo>
                  <a:cubicBezTo>
                    <a:pt x="387" y="150"/>
                    <a:pt x="383" y="155"/>
                    <a:pt x="377" y="155"/>
                  </a:cubicBezTo>
                  <a:cubicBezTo>
                    <a:pt x="371" y="155"/>
                    <a:pt x="367" y="150"/>
                    <a:pt x="367" y="145"/>
                  </a:cubicBezTo>
                  <a:cubicBezTo>
                    <a:pt x="367" y="139"/>
                    <a:pt x="371" y="134"/>
                    <a:pt x="377" y="134"/>
                  </a:cubicBezTo>
                  <a:close/>
                  <a:moveTo>
                    <a:pt x="349" y="134"/>
                  </a:moveTo>
                  <a:cubicBezTo>
                    <a:pt x="355" y="134"/>
                    <a:pt x="359" y="139"/>
                    <a:pt x="359" y="145"/>
                  </a:cubicBezTo>
                  <a:cubicBezTo>
                    <a:pt x="359" y="150"/>
                    <a:pt x="355" y="155"/>
                    <a:pt x="349" y="155"/>
                  </a:cubicBezTo>
                  <a:cubicBezTo>
                    <a:pt x="343" y="155"/>
                    <a:pt x="339" y="150"/>
                    <a:pt x="339" y="145"/>
                  </a:cubicBezTo>
                  <a:cubicBezTo>
                    <a:pt x="339" y="139"/>
                    <a:pt x="343" y="134"/>
                    <a:pt x="349" y="134"/>
                  </a:cubicBezTo>
                  <a:close/>
                  <a:moveTo>
                    <a:pt x="321" y="134"/>
                  </a:moveTo>
                  <a:cubicBezTo>
                    <a:pt x="326" y="134"/>
                    <a:pt x="331" y="139"/>
                    <a:pt x="331" y="145"/>
                  </a:cubicBezTo>
                  <a:cubicBezTo>
                    <a:pt x="331" y="150"/>
                    <a:pt x="326" y="155"/>
                    <a:pt x="321" y="155"/>
                  </a:cubicBezTo>
                  <a:cubicBezTo>
                    <a:pt x="315" y="155"/>
                    <a:pt x="310" y="150"/>
                    <a:pt x="310" y="145"/>
                  </a:cubicBezTo>
                  <a:cubicBezTo>
                    <a:pt x="310" y="139"/>
                    <a:pt x="315" y="134"/>
                    <a:pt x="321" y="134"/>
                  </a:cubicBezTo>
                  <a:close/>
                  <a:moveTo>
                    <a:pt x="292" y="134"/>
                  </a:moveTo>
                  <a:cubicBezTo>
                    <a:pt x="298" y="134"/>
                    <a:pt x="303" y="139"/>
                    <a:pt x="303" y="145"/>
                  </a:cubicBezTo>
                  <a:cubicBezTo>
                    <a:pt x="303" y="150"/>
                    <a:pt x="298" y="155"/>
                    <a:pt x="292" y="155"/>
                  </a:cubicBezTo>
                  <a:cubicBezTo>
                    <a:pt x="287" y="155"/>
                    <a:pt x="282" y="150"/>
                    <a:pt x="282" y="145"/>
                  </a:cubicBezTo>
                  <a:cubicBezTo>
                    <a:pt x="282" y="139"/>
                    <a:pt x="287" y="134"/>
                    <a:pt x="292" y="134"/>
                  </a:cubicBezTo>
                  <a:close/>
                  <a:moveTo>
                    <a:pt x="800" y="107"/>
                  </a:moveTo>
                  <a:cubicBezTo>
                    <a:pt x="806" y="107"/>
                    <a:pt x="810" y="112"/>
                    <a:pt x="810" y="118"/>
                  </a:cubicBezTo>
                  <a:cubicBezTo>
                    <a:pt x="810" y="123"/>
                    <a:pt x="806" y="128"/>
                    <a:pt x="800" y="128"/>
                  </a:cubicBezTo>
                  <a:cubicBezTo>
                    <a:pt x="794" y="128"/>
                    <a:pt x="790" y="123"/>
                    <a:pt x="790" y="118"/>
                  </a:cubicBezTo>
                  <a:cubicBezTo>
                    <a:pt x="790" y="112"/>
                    <a:pt x="794" y="107"/>
                    <a:pt x="800" y="107"/>
                  </a:cubicBezTo>
                  <a:close/>
                  <a:moveTo>
                    <a:pt x="772" y="107"/>
                  </a:moveTo>
                  <a:cubicBezTo>
                    <a:pt x="777" y="107"/>
                    <a:pt x="782" y="112"/>
                    <a:pt x="782" y="118"/>
                  </a:cubicBezTo>
                  <a:cubicBezTo>
                    <a:pt x="782" y="123"/>
                    <a:pt x="777" y="128"/>
                    <a:pt x="772" y="128"/>
                  </a:cubicBezTo>
                  <a:cubicBezTo>
                    <a:pt x="766" y="128"/>
                    <a:pt x="761" y="123"/>
                    <a:pt x="761" y="118"/>
                  </a:cubicBezTo>
                  <a:cubicBezTo>
                    <a:pt x="761" y="112"/>
                    <a:pt x="766" y="107"/>
                    <a:pt x="772" y="107"/>
                  </a:cubicBezTo>
                  <a:close/>
                  <a:moveTo>
                    <a:pt x="744" y="107"/>
                  </a:moveTo>
                  <a:cubicBezTo>
                    <a:pt x="749" y="107"/>
                    <a:pt x="754" y="112"/>
                    <a:pt x="754" y="118"/>
                  </a:cubicBezTo>
                  <a:cubicBezTo>
                    <a:pt x="754" y="123"/>
                    <a:pt x="749" y="128"/>
                    <a:pt x="744" y="128"/>
                  </a:cubicBezTo>
                  <a:cubicBezTo>
                    <a:pt x="738" y="128"/>
                    <a:pt x="733" y="123"/>
                    <a:pt x="733" y="118"/>
                  </a:cubicBezTo>
                  <a:cubicBezTo>
                    <a:pt x="733" y="112"/>
                    <a:pt x="738" y="107"/>
                    <a:pt x="744" y="107"/>
                  </a:cubicBezTo>
                  <a:close/>
                  <a:moveTo>
                    <a:pt x="715" y="107"/>
                  </a:moveTo>
                  <a:cubicBezTo>
                    <a:pt x="721" y="107"/>
                    <a:pt x="726" y="112"/>
                    <a:pt x="726" y="118"/>
                  </a:cubicBezTo>
                  <a:cubicBezTo>
                    <a:pt x="726" y="123"/>
                    <a:pt x="721" y="128"/>
                    <a:pt x="715" y="128"/>
                  </a:cubicBezTo>
                  <a:cubicBezTo>
                    <a:pt x="710" y="128"/>
                    <a:pt x="705" y="123"/>
                    <a:pt x="705" y="118"/>
                  </a:cubicBezTo>
                  <a:cubicBezTo>
                    <a:pt x="705" y="112"/>
                    <a:pt x="710" y="107"/>
                    <a:pt x="715" y="107"/>
                  </a:cubicBezTo>
                  <a:close/>
                  <a:moveTo>
                    <a:pt x="687" y="107"/>
                  </a:moveTo>
                  <a:cubicBezTo>
                    <a:pt x="693" y="107"/>
                    <a:pt x="697" y="112"/>
                    <a:pt x="697" y="118"/>
                  </a:cubicBezTo>
                  <a:cubicBezTo>
                    <a:pt x="697" y="123"/>
                    <a:pt x="693" y="128"/>
                    <a:pt x="687" y="128"/>
                  </a:cubicBezTo>
                  <a:cubicBezTo>
                    <a:pt x="681" y="128"/>
                    <a:pt x="677" y="123"/>
                    <a:pt x="677" y="118"/>
                  </a:cubicBezTo>
                  <a:cubicBezTo>
                    <a:pt x="677" y="112"/>
                    <a:pt x="681" y="107"/>
                    <a:pt x="687" y="107"/>
                  </a:cubicBezTo>
                  <a:close/>
                  <a:moveTo>
                    <a:pt x="659" y="107"/>
                  </a:moveTo>
                  <a:cubicBezTo>
                    <a:pt x="665" y="107"/>
                    <a:pt x="669" y="112"/>
                    <a:pt x="669" y="118"/>
                  </a:cubicBezTo>
                  <a:cubicBezTo>
                    <a:pt x="669" y="123"/>
                    <a:pt x="665" y="128"/>
                    <a:pt x="659" y="128"/>
                  </a:cubicBezTo>
                  <a:cubicBezTo>
                    <a:pt x="653" y="128"/>
                    <a:pt x="649" y="123"/>
                    <a:pt x="649" y="118"/>
                  </a:cubicBezTo>
                  <a:cubicBezTo>
                    <a:pt x="649" y="112"/>
                    <a:pt x="653" y="107"/>
                    <a:pt x="659" y="107"/>
                  </a:cubicBezTo>
                  <a:close/>
                  <a:moveTo>
                    <a:pt x="574" y="107"/>
                  </a:moveTo>
                  <a:cubicBezTo>
                    <a:pt x="580" y="107"/>
                    <a:pt x="585" y="112"/>
                    <a:pt x="585" y="118"/>
                  </a:cubicBezTo>
                  <a:cubicBezTo>
                    <a:pt x="585" y="123"/>
                    <a:pt x="580" y="128"/>
                    <a:pt x="574" y="128"/>
                  </a:cubicBezTo>
                  <a:cubicBezTo>
                    <a:pt x="569" y="128"/>
                    <a:pt x="564" y="123"/>
                    <a:pt x="564" y="118"/>
                  </a:cubicBezTo>
                  <a:cubicBezTo>
                    <a:pt x="564" y="112"/>
                    <a:pt x="569" y="107"/>
                    <a:pt x="574" y="107"/>
                  </a:cubicBezTo>
                  <a:close/>
                  <a:moveTo>
                    <a:pt x="518" y="107"/>
                  </a:moveTo>
                  <a:cubicBezTo>
                    <a:pt x="524" y="107"/>
                    <a:pt x="528" y="112"/>
                    <a:pt x="528" y="118"/>
                  </a:cubicBezTo>
                  <a:cubicBezTo>
                    <a:pt x="528" y="123"/>
                    <a:pt x="524" y="128"/>
                    <a:pt x="518" y="128"/>
                  </a:cubicBezTo>
                  <a:cubicBezTo>
                    <a:pt x="512" y="128"/>
                    <a:pt x="508" y="123"/>
                    <a:pt x="508" y="118"/>
                  </a:cubicBezTo>
                  <a:cubicBezTo>
                    <a:pt x="508" y="112"/>
                    <a:pt x="512" y="107"/>
                    <a:pt x="518" y="107"/>
                  </a:cubicBezTo>
                  <a:close/>
                  <a:moveTo>
                    <a:pt x="490" y="107"/>
                  </a:moveTo>
                  <a:cubicBezTo>
                    <a:pt x="496" y="107"/>
                    <a:pt x="500" y="112"/>
                    <a:pt x="500" y="118"/>
                  </a:cubicBezTo>
                  <a:cubicBezTo>
                    <a:pt x="500" y="123"/>
                    <a:pt x="496" y="128"/>
                    <a:pt x="490" y="128"/>
                  </a:cubicBezTo>
                  <a:cubicBezTo>
                    <a:pt x="484" y="128"/>
                    <a:pt x="479" y="123"/>
                    <a:pt x="479" y="118"/>
                  </a:cubicBezTo>
                  <a:cubicBezTo>
                    <a:pt x="479" y="112"/>
                    <a:pt x="484" y="107"/>
                    <a:pt x="490" y="107"/>
                  </a:cubicBezTo>
                  <a:close/>
                  <a:moveTo>
                    <a:pt x="349" y="107"/>
                  </a:moveTo>
                  <a:cubicBezTo>
                    <a:pt x="355" y="107"/>
                    <a:pt x="359" y="112"/>
                    <a:pt x="359" y="118"/>
                  </a:cubicBezTo>
                  <a:cubicBezTo>
                    <a:pt x="359" y="123"/>
                    <a:pt x="355" y="128"/>
                    <a:pt x="349" y="128"/>
                  </a:cubicBezTo>
                  <a:cubicBezTo>
                    <a:pt x="343" y="128"/>
                    <a:pt x="339" y="123"/>
                    <a:pt x="339" y="118"/>
                  </a:cubicBezTo>
                  <a:cubicBezTo>
                    <a:pt x="339" y="112"/>
                    <a:pt x="343" y="107"/>
                    <a:pt x="349" y="107"/>
                  </a:cubicBezTo>
                  <a:close/>
                  <a:moveTo>
                    <a:pt x="292" y="107"/>
                  </a:moveTo>
                  <a:cubicBezTo>
                    <a:pt x="298" y="107"/>
                    <a:pt x="303" y="112"/>
                    <a:pt x="303" y="118"/>
                  </a:cubicBezTo>
                  <a:cubicBezTo>
                    <a:pt x="303" y="123"/>
                    <a:pt x="298" y="128"/>
                    <a:pt x="292" y="128"/>
                  </a:cubicBezTo>
                  <a:cubicBezTo>
                    <a:pt x="287" y="128"/>
                    <a:pt x="282" y="123"/>
                    <a:pt x="282" y="118"/>
                  </a:cubicBezTo>
                  <a:cubicBezTo>
                    <a:pt x="282" y="112"/>
                    <a:pt x="287" y="107"/>
                    <a:pt x="292" y="107"/>
                  </a:cubicBezTo>
                  <a:close/>
                  <a:moveTo>
                    <a:pt x="828" y="81"/>
                  </a:moveTo>
                  <a:cubicBezTo>
                    <a:pt x="834" y="81"/>
                    <a:pt x="838" y="85"/>
                    <a:pt x="838" y="91"/>
                  </a:cubicBezTo>
                  <a:cubicBezTo>
                    <a:pt x="838" y="97"/>
                    <a:pt x="834" y="101"/>
                    <a:pt x="828" y="101"/>
                  </a:cubicBezTo>
                  <a:cubicBezTo>
                    <a:pt x="822" y="101"/>
                    <a:pt x="818" y="97"/>
                    <a:pt x="818" y="91"/>
                  </a:cubicBezTo>
                  <a:cubicBezTo>
                    <a:pt x="818" y="85"/>
                    <a:pt x="822" y="81"/>
                    <a:pt x="828" y="81"/>
                  </a:cubicBezTo>
                  <a:close/>
                  <a:moveTo>
                    <a:pt x="800" y="81"/>
                  </a:moveTo>
                  <a:cubicBezTo>
                    <a:pt x="806" y="81"/>
                    <a:pt x="810" y="85"/>
                    <a:pt x="810" y="91"/>
                  </a:cubicBezTo>
                  <a:cubicBezTo>
                    <a:pt x="810" y="97"/>
                    <a:pt x="806" y="101"/>
                    <a:pt x="800" y="101"/>
                  </a:cubicBezTo>
                  <a:cubicBezTo>
                    <a:pt x="794" y="101"/>
                    <a:pt x="790" y="97"/>
                    <a:pt x="790" y="91"/>
                  </a:cubicBezTo>
                  <a:cubicBezTo>
                    <a:pt x="790" y="85"/>
                    <a:pt x="794" y="81"/>
                    <a:pt x="800" y="81"/>
                  </a:cubicBezTo>
                  <a:close/>
                  <a:moveTo>
                    <a:pt x="772" y="81"/>
                  </a:moveTo>
                  <a:cubicBezTo>
                    <a:pt x="777" y="81"/>
                    <a:pt x="782" y="85"/>
                    <a:pt x="782" y="91"/>
                  </a:cubicBezTo>
                  <a:cubicBezTo>
                    <a:pt x="782" y="97"/>
                    <a:pt x="777" y="101"/>
                    <a:pt x="772" y="101"/>
                  </a:cubicBezTo>
                  <a:cubicBezTo>
                    <a:pt x="766" y="101"/>
                    <a:pt x="761" y="97"/>
                    <a:pt x="761" y="91"/>
                  </a:cubicBezTo>
                  <a:cubicBezTo>
                    <a:pt x="761" y="85"/>
                    <a:pt x="766" y="81"/>
                    <a:pt x="772" y="81"/>
                  </a:cubicBezTo>
                  <a:close/>
                  <a:moveTo>
                    <a:pt x="744" y="81"/>
                  </a:moveTo>
                  <a:cubicBezTo>
                    <a:pt x="749" y="81"/>
                    <a:pt x="754" y="85"/>
                    <a:pt x="754" y="91"/>
                  </a:cubicBezTo>
                  <a:cubicBezTo>
                    <a:pt x="754" y="97"/>
                    <a:pt x="749" y="101"/>
                    <a:pt x="744" y="101"/>
                  </a:cubicBezTo>
                  <a:cubicBezTo>
                    <a:pt x="738" y="101"/>
                    <a:pt x="733" y="97"/>
                    <a:pt x="733" y="91"/>
                  </a:cubicBezTo>
                  <a:cubicBezTo>
                    <a:pt x="733" y="85"/>
                    <a:pt x="738" y="81"/>
                    <a:pt x="744" y="81"/>
                  </a:cubicBezTo>
                  <a:close/>
                  <a:moveTo>
                    <a:pt x="715" y="81"/>
                  </a:moveTo>
                  <a:cubicBezTo>
                    <a:pt x="721" y="81"/>
                    <a:pt x="726" y="85"/>
                    <a:pt x="726" y="91"/>
                  </a:cubicBezTo>
                  <a:cubicBezTo>
                    <a:pt x="726" y="97"/>
                    <a:pt x="721" y="101"/>
                    <a:pt x="715" y="101"/>
                  </a:cubicBezTo>
                  <a:cubicBezTo>
                    <a:pt x="710" y="101"/>
                    <a:pt x="705" y="97"/>
                    <a:pt x="705" y="91"/>
                  </a:cubicBezTo>
                  <a:cubicBezTo>
                    <a:pt x="705" y="85"/>
                    <a:pt x="710" y="81"/>
                    <a:pt x="715" y="81"/>
                  </a:cubicBezTo>
                  <a:close/>
                  <a:moveTo>
                    <a:pt x="687" y="81"/>
                  </a:moveTo>
                  <a:cubicBezTo>
                    <a:pt x="693" y="81"/>
                    <a:pt x="697" y="85"/>
                    <a:pt x="697" y="91"/>
                  </a:cubicBezTo>
                  <a:cubicBezTo>
                    <a:pt x="697" y="97"/>
                    <a:pt x="693" y="101"/>
                    <a:pt x="687" y="101"/>
                  </a:cubicBezTo>
                  <a:cubicBezTo>
                    <a:pt x="681" y="101"/>
                    <a:pt x="677" y="97"/>
                    <a:pt x="677" y="91"/>
                  </a:cubicBezTo>
                  <a:cubicBezTo>
                    <a:pt x="677" y="85"/>
                    <a:pt x="681" y="81"/>
                    <a:pt x="687" y="81"/>
                  </a:cubicBezTo>
                  <a:close/>
                  <a:moveTo>
                    <a:pt x="659" y="81"/>
                  </a:moveTo>
                  <a:cubicBezTo>
                    <a:pt x="665" y="81"/>
                    <a:pt x="669" y="85"/>
                    <a:pt x="669" y="91"/>
                  </a:cubicBezTo>
                  <a:cubicBezTo>
                    <a:pt x="669" y="97"/>
                    <a:pt x="665" y="101"/>
                    <a:pt x="659" y="101"/>
                  </a:cubicBezTo>
                  <a:cubicBezTo>
                    <a:pt x="653" y="101"/>
                    <a:pt x="649" y="97"/>
                    <a:pt x="649" y="91"/>
                  </a:cubicBezTo>
                  <a:cubicBezTo>
                    <a:pt x="649" y="85"/>
                    <a:pt x="653" y="81"/>
                    <a:pt x="659" y="81"/>
                  </a:cubicBezTo>
                  <a:close/>
                  <a:moveTo>
                    <a:pt x="603" y="81"/>
                  </a:moveTo>
                  <a:cubicBezTo>
                    <a:pt x="608" y="81"/>
                    <a:pt x="613" y="85"/>
                    <a:pt x="613" y="91"/>
                  </a:cubicBezTo>
                  <a:cubicBezTo>
                    <a:pt x="613" y="97"/>
                    <a:pt x="608" y="101"/>
                    <a:pt x="603" y="101"/>
                  </a:cubicBezTo>
                  <a:cubicBezTo>
                    <a:pt x="597" y="101"/>
                    <a:pt x="592" y="97"/>
                    <a:pt x="592" y="91"/>
                  </a:cubicBezTo>
                  <a:cubicBezTo>
                    <a:pt x="592" y="85"/>
                    <a:pt x="597" y="81"/>
                    <a:pt x="603" y="81"/>
                  </a:cubicBezTo>
                  <a:close/>
                  <a:moveTo>
                    <a:pt x="574" y="81"/>
                  </a:moveTo>
                  <a:cubicBezTo>
                    <a:pt x="580" y="81"/>
                    <a:pt x="585" y="85"/>
                    <a:pt x="585" y="91"/>
                  </a:cubicBezTo>
                  <a:cubicBezTo>
                    <a:pt x="585" y="97"/>
                    <a:pt x="580" y="101"/>
                    <a:pt x="574" y="101"/>
                  </a:cubicBezTo>
                  <a:cubicBezTo>
                    <a:pt x="569" y="101"/>
                    <a:pt x="564" y="97"/>
                    <a:pt x="564" y="91"/>
                  </a:cubicBezTo>
                  <a:cubicBezTo>
                    <a:pt x="564" y="85"/>
                    <a:pt x="569" y="81"/>
                    <a:pt x="574" y="81"/>
                  </a:cubicBezTo>
                  <a:close/>
                  <a:moveTo>
                    <a:pt x="490" y="81"/>
                  </a:moveTo>
                  <a:cubicBezTo>
                    <a:pt x="496" y="81"/>
                    <a:pt x="500" y="85"/>
                    <a:pt x="500" y="91"/>
                  </a:cubicBezTo>
                  <a:cubicBezTo>
                    <a:pt x="500" y="97"/>
                    <a:pt x="496" y="101"/>
                    <a:pt x="490" y="101"/>
                  </a:cubicBezTo>
                  <a:cubicBezTo>
                    <a:pt x="484" y="101"/>
                    <a:pt x="479" y="97"/>
                    <a:pt x="479" y="91"/>
                  </a:cubicBezTo>
                  <a:cubicBezTo>
                    <a:pt x="479" y="85"/>
                    <a:pt x="484" y="81"/>
                    <a:pt x="490" y="81"/>
                  </a:cubicBezTo>
                  <a:close/>
                  <a:moveTo>
                    <a:pt x="462" y="81"/>
                  </a:moveTo>
                  <a:cubicBezTo>
                    <a:pt x="467" y="81"/>
                    <a:pt x="472" y="85"/>
                    <a:pt x="472" y="91"/>
                  </a:cubicBezTo>
                  <a:cubicBezTo>
                    <a:pt x="472" y="97"/>
                    <a:pt x="467" y="101"/>
                    <a:pt x="462" y="101"/>
                  </a:cubicBezTo>
                  <a:cubicBezTo>
                    <a:pt x="456" y="101"/>
                    <a:pt x="451" y="97"/>
                    <a:pt x="451" y="91"/>
                  </a:cubicBezTo>
                  <a:cubicBezTo>
                    <a:pt x="451" y="85"/>
                    <a:pt x="456" y="81"/>
                    <a:pt x="462" y="81"/>
                  </a:cubicBezTo>
                  <a:close/>
                  <a:moveTo>
                    <a:pt x="433" y="81"/>
                  </a:moveTo>
                  <a:cubicBezTo>
                    <a:pt x="439" y="81"/>
                    <a:pt x="444" y="85"/>
                    <a:pt x="444" y="91"/>
                  </a:cubicBezTo>
                  <a:cubicBezTo>
                    <a:pt x="444" y="97"/>
                    <a:pt x="439" y="101"/>
                    <a:pt x="433" y="101"/>
                  </a:cubicBezTo>
                  <a:cubicBezTo>
                    <a:pt x="428" y="101"/>
                    <a:pt x="423" y="97"/>
                    <a:pt x="423" y="91"/>
                  </a:cubicBezTo>
                  <a:cubicBezTo>
                    <a:pt x="423" y="85"/>
                    <a:pt x="428" y="81"/>
                    <a:pt x="433" y="81"/>
                  </a:cubicBezTo>
                  <a:close/>
                  <a:moveTo>
                    <a:pt x="828" y="54"/>
                  </a:moveTo>
                  <a:cubicBezTo>
                    <a:pt x="834" y="54"/>
                    <a:pt x="838" y="58"/>
                    <a:pt x="838" y="64"/>
                  </a:cubicBezTo>
                  <a:cubicBezTo>
                    <a:pt x="838" y="70"/>
                    <a:pt x="834" y="74"/>
                    <a:pt x="828" y="74"/>
                  </a:cubicBezTo>
                  <a:cubicBezTo>
                    <a:pt x="822" y="74"/>
                    <a:pt x="818" y="70"/>
                    <a:pt x="818" y="64"/>
                  </a:cubicBezTo>
                  <a:cubicBezTo>
                    <a:pt x="818" y="58"/>
                    <a:pt x="822" y="54"/>
                    <a:pt x="828" y="54"/>
                  </a:cubicBezTo>
                  <a:close/>
                  <a:moveTo>
                    <a:pt x="800" y="54"/>
                  </a:moveTo>
                  <a:cubicBezTo>
                    <a:pt x="806" y="54"/>
                    <a:pt x="810" y="58"/>
                    <a:pt x="810" y="64"/>
                  </a:cubicBezTo>
                  <a:cubicBezTo>
                    <a:pt x="810" y="70"/>
                    <a:pt x="806" y="74"/>
                    <a:pt x="800" y="74"/>
                  </a:cubicBezTo>
                  <a:cubicBezTo>
                    <a:pt x="794" y="74"/>
                    <a:pt x="790" y="70"/>
                    <a:pt x="790" y="64"/>
                  </a:cubicBezTo>
                  <a:cubicBezTo>
                    <a:pt x="790" y="58"/>
                    <a:pt x="794" y="54"/>
                    <a:pt x="800" y="54"/>
                  </a:cubicBezTo>
                  <a:close/>
                  <a:moveTo>
                    <a:pt x="772" y="54"/>
                  </a:moveTo>
                  <a:cubicBezTo>
                    <a:pt x="777" y="54"/>
                    <a:pt x="782" y="58"/>
                    <a:pt x="782" y="64"/>
                  </a:cubicBezTo>
                  <a:cubicBezTo>
                    <a:pt x="782" y="70"/>
                    <a:pt x="777" y="74"/>
                    <a:pt x="772" y="74"/>
                  </a:cubicBezTo>
                  <a:cubicBezTo>
                    <a:pt x="766" y="74"/>
                    <a:pt x="761" y="70"/>
                    <a:pt x="761" y="64"/>
                  </a:cubicBezTo>
                  <a:cubicBezTo>
                    <a:pt x="761" y="58"/>
                    <a:pt x="766" y="54"/>
                    <a:pt x="772" y="54"/>
                  </a:cubicBezTo>
                  <a:close/>
                  <a:moveTo>
                    <a:pt x="744" y="54"/>
                  </a:moveTo>
                  <a:cubicBezTo>
                    <a:pt x="749" y="54"/>
                    <a:pt x="754" y="58"/>
                    <a:pt x="754" y="64"/>
                  </a:cubicBezTo>
                  <a:cubicBezTo>
                    <a:pt x="754" y="70"/>
                    <a:pt x="749" y="74"/>
                    <a:pt x="744" y="74"/>
                  </a:cubicBezTo>
                  <a:cubicBezTo>
                    <a:pt x="738" y="74"/>
                    <a:pt x="733" y="70"/>
                    <a:pt x="733" y="64"/>
                  </a:cubicBezTo>
                  <a:cubicBezTo>
                    <a:pt x="733" y="58"/>
                    <a:pt x="738" y="54"/>
                    <a:pt x="744" y="54"/>
                  </a:cubicBezTo>
                  <a:close/>
                  <a:moveTo>
                    <a:pt x="715" y="54"/>
                  </a:moveTo>
                  <a:cubicBezTo>
                    <a:pt x="721" y="54"/>
                    <a:pt x="726" y="58"/>
                    <a:pt x="726" y="64"/>
                  </a:cubicBezTo>
                  <a:cubicBezTo>
                    <a:pt x="726" y="70"/>
                    <a:pt x="721" y="74"/>
                    <a:pt x="715" y="74"/>
                  </a:cubicBezTo>
                  <a:cubicBezTo>
                    <a:pt x="710" y="74"/>
                    <a:pt x="705" y="70"/>
                    <a:pt x="705" y="64"/>
                  </a:cubicBezTo>
                  <a:cubicBezTo>
                    <a:pt x="705" y="58"/>
                    <a:pt x="710" y="54"/>
                    <a:pt x="715" y="54"/>
                  </a:cubicBezTo>
                  <a:close/>
                  <a:moveTo>
                    <a:pt x="687" y="54"/>
                  </a:moveTo>
                  <a:cubicBezTo>
                    <a:pt x="693" y="54"/>
                    <a:pt x="697" y="58"/>
                    <a:pt x="697" y="64"/>
                  </a:cubicBezTo>
                  <a:cubicBezTo>
                    <a:pt x="697" y="70"/>
                    <a:pt x="693" y="74"/>
                    <a:pt x="687" y="74"/>
                  </a:cubicBezTo>
                  <a:cubicBezTo>
                    <a:pt x="681" y="74"/>
                    <a:pt x="677" y="70"/>
                    <a:pt x="677" y="64"/>
                  </a:cubicBezTo>
                  <a:cubicBezTo>
                    <a:pt x="677" y="58"/>
                    <a:pt x="681" y="54"/>
                    <a:pt x="687" y="54"/>
                  </a:cubicBezTo>
                  <a:close/>
                  <a:moveTo>
                    <a:pt x="603" y="54"/>
                  </a:moveTo>
                  <a:cubicBezTo>
                    <a:pt x="608" y="54"/>
                    <a:pt x="613" y="58"/>
                    <a:pt x="613" y="64"/>
                  </a:cubicBezTo>
                  <a:cubicBezTo>
                    <a:pt x="613" y="70"/>
                    <a:pt x="608" y="74"/>
                    <a:pt x="603" y="74"/>
                  </a:cubicBezTo>
                  <a:cubicBezTo>
                    <a:pt x="597" y="74"/>
                    <a:pt x="592" y="70"/>
                    <a:pt x="592" y="64"/>
                  </a:cubicBezTo>
                  <a:cubicBezTo>
                    <a:pt x="592" y="58"/>
                    <a:pt x="597" y="54"/>
                    <a:pt x="603" y="54"/>
                  </a:cubicBezTo>
                  <a:close/>
                  <a:moveTo>
                    <a:pt x="574" y="54"/>
                  </a:moveTo>
                  <a:cubicBezTo>
                    <a:pt x="580" y="54"/>
                    <a:pt x="585" y="58"/>
                    <a:pt x="585" y="64"/>
                  </a:cubicBezTo>
                  <a:cubicBezTo>
                    <a:pt x="585" y="70"/>
                    <a:pt x="580" y="74"/>
                    <a:pt x="574" y="74"/>
                  </a:cubicBezTo>
                  <a:cubicBezTo>
                    <a:pt x="569" y="74"/>
                    <a:pt x="564" y="70"/>
                    <a:pt x="564" y="64"/>
                  </a:cubicBezTo>
                  <a:cubicBezTo>
                    <a:pt x="564" y="58"/>
                    <a:pt x="569" y="54"/>
                    <a:pt x="574" y="54"/>
                  </a:cubicBezTo>
                  <a:close/>
                  <a:moveTo>
                    <a:pt x="546" y="54"/>
                  </a:moveTo>
                  <a:cubicBezTo>
                    <a:pt x="552" y="54"/>
                    <a:pt x="557" y="58"/>
                    <a:pt x="557" y="64"/>
                  </a:cubicBezTo>
                  <a:cubicBezTo>
                    <a:pt x="557" y="70"/>
                    <a:pt x="552" y="74"/>
                    <a:pt x="546" y="74"/>
                  </a:cubicBezTo>
                  <a:cubicBezTo>
                    <a:pt x="540" y="74"/>
                    <a:pt x="536" y="70"/>
                    <a:pt x="536" y="64"/>
                  </a:cubicBezTo>
                  <a:cubicBezTo>
                    <a:pt x="536" y="58"/>
                    <a:pt x="540" y="54"/>
                    <a:pt x="546" y="54"/>
                  </a:cubicBezTo>
                  <a:close/>
                  <a:moveTo>
                    <a:pt x="405" y="54"/>
                  </a:moveTo>
                  <a:cubicBezTo>
                    <a:pt x="411" y="54"/>
                    <a:pt x="416" y="58"/>
                    <a:pt x="416" y="64"/>
                  </a:cubicBezTo>
                  <a:cubicBezTo>
                    <a:pt x="416" y="70"/>
                    <a:pt x="411" y="74"/>
                    <a:pt x="405" y="74"/>
                  </a:cubicBezTo>
                  <a:cubicBezTo>
                    <a:pt x="400" y="74"/>
                    <a:pt x="395" y="70"/>
                    <a:pt x="395" y="64"/>
                  </a:cubicBezTo>
                  <a:cubicBezTo>
                    <a:pt x="395" y="58"/>
                    <a:pt x="400" y="54"/>
                    <a:pt x="405" y="54"/>
                  </a:cubicBezTo>
                  <a:close/>
                  <a:moveTo>
                    <a:pt x="349" y="54"/>
                  </a:moveTo>
                  <a:cubicBezTo>
                    <a:pt x="355" y="54"/>
                    <a:pt x="359" y="58"/>
                    <a:pt x="359" y="64"/>
                  </a:cubicBezTo>
                  <a:cubicBezTo>
                    <a:pt x="359" y="70"/>
                    <a:pt x="355" y="74"/>
                    <a:pt x="349" y="74"/>
                  </a:cubicBezTo>
                  <a:cubicBezTo>
                    <a:pt x="343" y="74"/>
                    <a:pt x="339" y="70"/>
                    <a:pt x="339" y="64"/>
                  </a:cubicBezTo>
                  <a:cubicBezTo>
                    <a:pt x="339" y="58"/>
                    <a:pt x="343" y="54"/>
                    <a:pt x="349" y="54"/>
                  </a:cubicBezTo>
                  <a:close/>
                  <a:moveTo>
                    <a:pt x="321" y="54"/>
                  </a:moveTo>
                  <a:cubicBezTo>
                    <a:pt x="326" y="54"/>
                    <a:pt x="331" y="58"/>
                    <a:pt x="331" y="64"/>
                  </a:cubicBezTo>
                  <a:cubicBezTo>
                    <a:pt x="331" y="70"/>
                    <a:pt x="326" y="74"/>
                    <a:pt x="321" y="74"/>
                  </a:cubicBezTo>
                  <a:cubicBezTo>
                    <a:pt x="315" y="74"/>
                    <a:pt x="310" y="70"/>
                    <a:pt x="310" y="64"/>
                  </a:cubicBezTo>
                  <a:cubicBezTo>
                    <a:pt x="310" y="58"/>
                    <a:pt x="315" y="54"/>
                    <a:pt x="321" y="54"/>
                  </a:cubicBezTo>
                  <a:close/>
                  <a:moveTo>
                    <a:pt x="772" y="27"/>
                  </a:moveTo>
                  <a:cubicBezTo>
                    <a:pt x="777" y="27"/>
                    <a:pt x="782" y="32"/>
                    <a:pt x="782" y="37"/>
                  </a:cubicBezTo>
                  <a:cubicBezTo>
                    <a:pt x="782" y="43"/>
                    <a:pt x="777" y="48"/>
                    <a:pt x="772" y="48"/>
                  </a:cubicBezTo>
                  <a:cubicBezTo>
                    <a:pt x="766" y="48"/>
                    <a:pt x="761" y="43"/>
                    <a:pt x="761" y="37"/>
                  </a:cubicBezTo>
                  <a:cubicBezTo>
                    <a:pt x="761" y="32"/>
                    <a:pt x="766" y="27"/>
                    <a:pt x="772" y="27"/>
                  </a:cubicBezTo>
                  <a:close/>
                  <a:moveTo>
                    <a:pt x="744" y="27"/>
                  </a:moveTo>
                  <a:cubicBezTo>
                    <a:pt x="749" y="27"/>
                    <a:pt x="754" y="32"/>
                    <a:pt x="754" y="37"/>
                  </a:cubicBezTo>
                  <a:cubicBezTo>
                    <a:pt x="754" y="43"/>
                    <a:pt x="749" y="48"/>
                    <a:pt x="744" y="48"/>
                  </a:cubicBezTo>
                  <a:cubicBezTo>
                    <a:pt x="738" y="48"/>
                    <a:pt x="733" y="43"/>
                    <a:pt x="733" y="37"/>
                  </a:cubicBezTo>
                  <a:cubicBezTo>
                    <a:pt x="733" y="32"/>
                    <a:pt x="738" y="27"/>
                    <a:pt x="744" y="27"/>
                  </a:cubicBezTo>
                  <a:close/>
                  <a:moveTo>
                    <a:pt x="631" y="27"/>
                  </a:moveTo>
                  <a:cubicBezTo>
                    <a:pt x="636" y="27"/>
                    <a:pt x="641" y="32"/>
                    <a:pt x="641" y="37"/>
                  </a:cubicBezTo>
                  <a:cubicBezTo>
                    <a:pt x="641" y="43"/>
                    <a:pt x="636" y="48"/>
                    <a:pt x="631" y="48"/>
                  </a:cubicBezTo>
                  <a:cubicBezTo>
                    <a:pt x="625" y="48"/>
                    <a:pt x="620" y="43"/>
                    <a:pt x="620" y="37"/>
                  </a:cubicBezTo>
                  <a:cubicBezTo>
                    <a:pt x="620" y="32"/>
                    <a:pt x="625" y="27"/>
                    <a:pt x="631" y="27"/>
                  </a:cubicBezTo>
                  <a:close/>
                  <a:moveTo>
                    <a:pt x="603" y="27"/>
                  </a:moveTo>
                  <a:cubicBezTo>
                    <a:pt x="608" y="27"/>
                    <a:pt x="613" y="32"/>
                    <a:pt x="613" y="37"/>
                  </a:cubicBezTo>
                  <a:cubicBezTo>
                    <a:pt x="613" y="43"/>
                    <a:pt x="608" y="48"/>
                    <a:pt x="603" y="48"/>
                  </a:cubicBezTo>
                  <a:cubicBezTo>
                    <a:pt x="597" y="48"/>
                    <a:pt x="592" y="43"/>
                    <a:pt x="592" y="37"/>
                  </a:cubicBezTo>
                  <a:cubicBezTo>
                    <a:pt x="592" y="32"/>
                    <a:pt x="597" y="27"/>
                    <a:pt x="603" y="27"/>
                  </a:cubicBezTo>
                  <a:close/>
                  <a:moveTo>
                    <a:pt x="574" y="27"/>
                  </a:moveTo>
                  <a:cubicBezTo>
                    <a:pt x="580" y="27"/>
                    <a:pt x="585" y="32"/>
                    <a:pt x="585" y="37"/>
                  </a:cubicBezTo>
                  <a:cubicBezTo>
                    <a:pt x="585" y="43"/>
                    <a:pt x="580" y="48"/>
                    <a:pt x="574" y="48"/>
                  </a:cubicBezTo>
                  <a:cubicBezTo>
                    <a:pt x="569" y="48"/>
                    <a:pt x="564" y="43"/>
                    <a:pt x="564" y="37"/>
                  </a:cubicBezTo>
                  <a:cubicBezTo>
                    <a:pt x="564" y="32"/>
                    <a:pt x="569" y="27"/>
                    <a:pt x="574" y="27"/>
                  </a:cubicBezTo>
                  <a:close/>
                  <a:moveTo>
                    <a:pt x="546" y="27"/>
                  </a:moveTo>
                  <a:cubicBezTo>
                    <a:pt x="552" y="27"/>
                    <a:pt x="557" y="32"/>
                    <a:pt x="557" y="37"/>
                  </a:cubicBezTo>
                  <a:cubicBezTo>
                    <a:pt x="557" y="43"/>
                    <a:pt x="552" y="48"/>
                    <a:pt x="546" y="48"/>
                  </a:cubicBezTo>
                  <a:cubicBezTo>
                    <a:pt x="540" y="48"/>
                    <a:pt x="536" y="43"/>
                    <a:pt x="536" y="37"/>
                  </a:cubicBezTo>
                  <a:cubicBezTo>
                    <a:pt x="536" y="32"/>
                    <a:pt x="540" y="27"/>
                    <a:pt x="546" y="27"/>
                  </a:cubicBezTo>
                  <a:close/>
                  <a:moveTo>
                    <a:pt x="490" y="27"/>
                  </a:moveTo>
                  <a:cubicBezTo>
                    <a:pt x="496" y="27"/>
                    <a:pt x="500" y="32"/>
                    <a:pt x="500" y="37"/>
                  </a:cubicBezTo>
                  <a:cubicBezTo>
                    <a:pt x="500" y="43"/>
                    <a:pt x="496" y="48"/>
                    <a:pt x="490" y="48"/>
                  </a:cubicBezTo>
                  <a:cubicBezTo>
                    <a:pt x="484" y="48"/>
                    <a:pt x="479" y="43"/>
                    <a:pt x="479" y="37"/>
                  </a:cubicBezTo>
                  <a:cubicBezTo>
                    <a:pt x="479" y="32"/>
                    <a:pt x="484" y="27"/>
                    <a:pt x="490" y="27"/>
                  </a:cubicBezTo>
                  <a:close/>
                  <a:moveTo>
                    <a:pt x="405" y="27"/>
                  </a:moveTo>
                  <a:cubicBezTo>
                    <a:pt x="411" y="27"/>
                    <a:pt x="416" y="32"/>
                    <a:pt x="416" y="37"/>
                  </a:cubicBezTo>
                  <a:cubicBezTo>
                    <a:pt x="416" y="43"/>
                    <a:pt x="411" y="48"/>
                    <a:pt x="405" y="48"/>
                  </a:cubicBezTo>
                  <a:cubicBezTo>
                    <a:pt x="400" y="48"/>
                    <a:pt x="395" y="43"/>
                    <a:pt x="395" y="37"/>
                  </a:cubicBezTo>
                  <a:cubicBezTo>
                    <a:pt x="395" y="32"/>
                    <a:pt x="400" y="27"/>
                    <a:pt x="405" y="27"/>
                  </a:cubicBezTo>
                  <a:close/>
                  <a:moveTo>
                    <a:pt x="377" y="27"/>
                  </a:moveTo>
                  <a:cubicBezTo>
                    <a:pt x="383" y="27"/>
                    <a:pt x="387" y="32"/>
                    <a:pt x="387" y="37"/>
                  </a:cubicBezTo>
                  <a:cubicBezTo>
                    <a:pt x="387" y="43"/>
                    <a:pt x="383" y="48"/>
                    <a:pt x="377" y="48"/>
                  </a:cubicBezTo>
                  <a:cubicBezTo>
                    <a:pt x="371" y="48"/>
                    <a:pt x="367" y="43"/>
                    <a:pt x="367" y="37"/>
                  </a:cubicBezTo>
                  <a:cubicBezTo>
                    <a:pt x="367" y="32"/>
                    <a:pt x="371" y="27"/>
                    <a:pt x="377" y="27"/>
                  </a:cubicBezTo>
                  <a:close/>
                  <a:moveTo>
                    <a:pt x="349" y="27"/>
                  </a:moveTo>
                  <a:cubicBezTo>
                    <a:pt x="355" y="27"/>
                    <a:pt x="359" y="32"/>
                    <a:pt x="359" y="37"/>
                  </a:cubicBezTo>
                  <a:cubicBezTo>
                    <a:pt x="359" y="43"/>
                    <a:pt x="355" y="48"/>
                    <a:pt x="349" y="48"/>
                  </a:cubicBezTo>
                  <a:cubicBezTo>
                    <a:pt x="343" y="48"/>
                    <a:pt x="339" y="43"/>
                    <a:pt x="339" y="37"/>
                  </a:cubicBezTo>
                  <a:cubicBezTo>
                    <a:pt x="339" y="32"/>
                    <a:pt x="343" y="27"/>
                    <a:pt x="349" y="27"/>
                  </a:cubicBezTo>
                  <a:close/>
                  <a:moveTo>
                    <a:pt x="631" y="0"/>
                  </a:moveTo>
                  <a:cubicBezTo>
                    <a:pt x="636" y="0"/>
                    <a:pt x="641" y="5"/>
                    <a:pt x="641" y="11"/>
                  </a:cubicBezTo>
                  <a:cubicBezTo>
                    <a:pt x="641" y="16"/>
                    <a:pt x="636" y="21"/>
                    <a:pt x="631" y="21"/>
                  </a:cubicBezTo>
                  <a:cubicBezTo>
                    <a:pt x="625" y="21"/>
                    <a:pt x="620" y="16"/>
                    <a:pt x="620" y="11"/>
                  </a:cubicBezTo>
                  <a:cubicBezTo>
                    <a:pt x="620" y="5"/>
                    <a:pt x="625" y="0"/>
                    <a:pt x="631" y="0"/>
                  </a:cubicBezTo>
                  <a:close/>
                  <a:moveTo>
                    <a:pt x="603" y="0"/>
                  </a:moveTo>
                  <a:cubicBezTo>
                    <a:pt x="608" y="0"/>
                    <a:pt x="613" y="5"/>
                    <a:pt x="613" y="11"/>
                  </a:cubicBezTo>
                  <a:cubicBezTo>
                    <a:pt x="613" y="16"/>
                    <a:pt x="608" y="21"/>
                    <a:pt x="603" y="21"/>
                  </a:cubicBezTo>
                  <a:cubicBezTo>
                    <a:pt x="597" y="21"/>
                    <a:pt x="592" y="16"/>
                    <a:pt x="592" y="11"/>
                  </a:cubicBezTo>
                  <a:cubicBezTo>
                    <a:pt x="592" y="5"/>
                    <a:pt x="597" y="0"/>
                    <a:pt x="603" y="0"/>
                  </a:cubicBezTo>
                  <a:close/>
                  <a:moveTo>
                    <a:pt x="574" y="0"/>
                  </a:moveTo>
                  <a:cubicBezTo>
                    <a:pt x="580" y="0"/>
                    <a:pt x="585" y="5"/>
                    <a:pt x="585" y="11"/>
                  </a:cubicBezTo>
                  <a:cubicBezTo>
                    <a:pt x="585" y="16"/>
                    <a:pt x="580" y="21"/>
                    <a:pt x="574" y="21"/>
                  </a:cubicBezTo>
                  <a:cubicBezTo>
                    <a:pt x="569" y="21"/>
                    <a:pt x="564" y="16"/>
                    <a:pt x="564" y="11"/>
                  </a:cubicBezTo>
                  <a:cubicBezTo>
                    <a:pt x="564" y="5"/>
                    <a:pt x="569" y="0"/>
                    <a:pt x="574" y="0"/>
                  </a:cubicBezTo>
                  <a:close/>
                  <a:moveTo>
                    <a:pt x="546" y="0"/>
                  </a:moveTo>
                  <a:cubicBezTo>
                    <a:pt x="552" y="0"/>
                    <a:pt x="557" y="5"/>
                    <a:pt x="557" y="11"/>
                  </a:cubicBezTo>
                  <a:cubicBezTo>
                    <a:pt x="557" y="16"/>
                    <a:pt x="552" y="21"/>
                    <a:pt x="546" y="21"/>
                  </a:cubicBezTo>
                  <a:cubicBezTo>
                    <a:pt x="540" y="21"/>
                    <a:pt x="536" y="16"/>
                    <a:pt x="536" y="11"/>
                  </a:cubicBezTo>
                  <a:cubicBezTo>
                    <a:pt x="536" y="5"/>
                    <a:pt x="540" y="0"/>
                    <a:pt x="546" y="0"/>
                  </a:cubicBezTo>
                  <a:close/>
                  <a:moveTo>
                    <a:pt x="490" y="0"/>
                  </a:moveTo>
                  <a:cubicBezTo>
                    <a:pt x="496" y="0"/>
                    <a:pt x="500" y="5"/>
                    <a:pt x="500" y="11"/>
                  </a:cubicBezTo>
                  <a:cubicBezTo>
                    <a:pt x="500" y="16"/>
                    <a:pt x="496" y="21"/>
                    <a:pt x="490" y="21"/>
                  </a:cubicBezTo>
                  <a:cubicBezTo>
                    <a:pt x="484" y="21"/>
                    <a:pt x="479" y="16"/>
                    <a:pt x="479" y="11"/>
                  </a:cubicBezTo>
                  <a:cubicBezTo>
                    <a:pt x="479" y="5"/>
                    <a:pt x="484" y="0"/>
                    <a:pt x="490" y="0"/>
                  </a:cubicBezTo>
                  <a:close/>
                  <a:moveTo>
                    <a:pt x="462" y="0"/>
                  </a:moveTo>
                  <a:cubicBezTo>
                    <a:pt x="467" y="0"/>
                    <a:pt x="472" y="5"/>
                    <a:pt x="472" y="11"/>
                  </a:cubicBezTo>
                  <a:cubicBezTo>
                    <a:pt x="472" y="16"/>
                    <a:pt x="467" y="21"/>
                    <a:pt x="462" y="21"/>
                  </a:cubicBezTo>
                  <a:cubicBezTo>
                    <a:pt x="456" y="21"/>
                    <a:pt x="451" y="16"/>
                    <a:pt x="451" y="11"/>
                  </a:cubicBezTo>
                  <a:cubicBezTo>
                    <a:pt x="451" y="5"/>
                    <a:pt x="456" y="0"/>
                    <a:pt x="462" y="0"/>
                  </a:cubicBezTo>
                  <a:close/>
                  <a:moveTo>
                    <a:pt x="433" y="0"/>
                  </a:moveTo>
                  <a:cubicBezTo>
                    <a:pt x="439" y="0"/>
                    <a:pt x="444" y="5"/>
                    <a:pt x="444" y="11"/>
                  </a:cubicBezTo>
                  <a:cubicBezTo>
                    <a:pt x="444" y="16"/>
                    <a:pt x="439" y="21"/>
                    <a:pt x="433" y="21"/>
                  </a:cubicBezTo>
                  <a:cubicBezTo>
                    <a:pt x="428" y="21"/>
                    <a:pt x="423" y="16"/>
                    <a:pt x="423" y="11"/>
                  </a:cubicBezTo>
                  <a:cubicBezTo>
                    <a:pt x="423" y="5"/>
                    <a:pt x="428" y="0"/>
                    <a:pt x="433" y="0"/>
                  </a:cubicBezTo>
                  <a:close/>
                  <a:moveTo>
                    <a:pt x="405" y="0"/>
                  </a:moveTo>
                  <a:cubicBezTo>
                    <a:pt x="411" y="0"/>
                    <a:pt x="416" y="5"/>
                    <a:pt x="416" y="11"/>
                  </a:cubicBezTo>
                  <a:cubicBezTo>
                    <a:pt x="416" y="16"/>
                    <a:pt x="411" y="21"/>
                    <a:pt x="405" y="21"/>
                  </a:cubicBezTo>
                  <a:cubicBezTo>
                    <a:pt x="400" y="21"/>
                    <a:pt x="395" y="16"/>
                    <a:pt x="395" y="11"/>
                  </a:cubicBezTo>
                  <a:cubicBezTo>
                    <a:pt x="395" y="5"/>
                    <a:pt x="400" y="0"/>
                    <a:pt x="405" y="0"/>
                  </a:cubicBezTo>
                  <a:close/>
                </a:path>
              </a:pathLst>
            </a:custGeom>
            <a:solidFill>
              <a:srgbClr val="01BCFF">
                <a:alpha val="42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3" name="Freeform 40219"/>
          <p:cNvSpPr>
            <a:spLocks noEditPoints="1"/>
          </p:cNvSpPr>
          <p:nvPr userDrawn="1"/>
        </p:nvSpPr>
        <p:spPr bwMode="auto">
          <a:xfrm>
            <a:off x="5949468" y="2521382"/>
            <a:ext cx="1588294" cy="1518047"/>
          </a:xfrm>
          <a:custGeom>
            <a:avLst/>
            <a:gdLst>
              <a:gd name="T0" fmla="*/ 416 w 500"/>
              <a:gd name="T1" fmla="*/ 466 h 477"/>
              <a:gd name="T2" fmla="*/ 423 w 500"/>
              <a:gd name="T3" fmla="*/ 439 h 477"/>
              <a:gd name="T4" fmla="*/ 433 w 500"/>
              <a:gd name="T5" fmla="*/ 402 h 477"/>
              <a:gd name="T6" fmla="*/ 405 w 500"/>
              <a:gd name="T7" fmla="*/ 423 h 477"/>
              <a:gd name="T8" fmla="*/ 292 w 500"/>
              <a:gd name="T9" fmla="*/ 402 h 477"/>
              <a:gd name="T10" fmla="*/ 303 w 500"/>
              <a:gd name="T11" fmla="*/ 359 h 477"/>
              <a:gd name="T12" fmla="*/ 254 w 500"/>
              <a:gd name="T13" fmla="*/ 359 h 477"/>
              <a:gd name="T14" fmla="*/ 321 w 500"/>
              <a:gd name="T15" fmla="*/ 322 h 477"/>
              <a:gd name="T16" fmla="*/ 292 w 500"/>
              <a:gd name="T17" fmla="*/ 343 h 477"/>
              <a:gd name="T18" fmla="*/ 264 w 500"/>
              <a:gd name="T19" fmla="*/ 322 h 477"/>
              <a:gd name="T20" fmla="*/ 218 w 500"/>
              <a:gd name="T21" fmla="*/ 332 h 477"/>
              <a:gd name="T22" fmla="*/ 169 w 500"/>
              <a:gd name="T23" fmla="*/ 332 h 477"/>
              <a:gd name="T24" fmla="*/ 123 w 500"/>
              <a:gd name="T25" fmla="*/ 322 h 477"/>
              <a:gd name="T26" fmla="*/ 95 w 500"/>
              <a:gd name="T27" fmla="*/ 343 h 477"/>
              <a:gd name="T28" fmla="*/ 321 w 500"/>
              <a:gd name="T29" fmla="*/ 295 h 477"/>
              <a:gd name="T30" fmla="*/ 275 w 500"/>
              <a:gd name="T31" fmla="*/ 305 h 477"/>
              <a:gd name="T32" fmla="*/ 226 w 500"/>
              <a:gd name="T33" fmla="*/ 305 h 477"/>
              <a:gd name="T34" fmla="*/ 180 w 500"/>
              <a:gd name="T35" fmla="*/ 295 h 477"/>
              <a:gd name="T36" fmla="*/ 151 w 500"/>
              <a:gd name="T37" fmla="*/ 316 h 477"/>
              <a:gd name="T38" fmla="*/ 123 w 500"/>
              <a:gd name="T39" fmla="*/ 295 h 477"/>
              <a:gd name="T40" fmla="*/ 331 w 500"/>
              <a:gd name="T41" fmla="*/ 279 h 477"/>
              <a:gd name="T42" fmla="*/ 282 w 500"/>
              <a:gd name="T43" fmla="*/ 279 h 477"/>
              <a:gd name="T44" fmla="*/ 236 w 500"/>
              <a:gd name="T45" fmla="*/ 268 h 477"/>
              <a:gd name="T46" fmla="*/ 208 w 500"/>
              <a:gd name="T47" fmla="*/ 289 h 477"/>
              <a:gd name="T48" fmla="*/ 180 w 500"/>
              <a:gd name="T49" fmla="*/ 268 h 477"/>
              <a:gd name="T50" fmla="*/ 134 w 500"/>
              <a:gd name="T51" fmla="*/ 279 h 477"/>
              <a:gd name="T52" fmla="*/ 85 w 500"/>
              <a:gd name="T53" fmla="*/ 279 h 477"/>
              <a:gd name="T54" fmla="*/ 264 w 500"/>
              <a:gd name="T55" fmla="*/ 242 h 477"/>
              <a:gd name="T56" fmla="*/ 236 w 500"/>
              <a:gd name="T57" fmla="*/ 262 h 477"/>
              <a:gd name="T58" fmla="*/ 208 w 500"/>
              <a:gd name="T59" fmla="*/ 242 h 477"/>
              <a:gd name="T60" fmla="*/ 162 w 500"/>
              <a:gd name="T61" fmla="*/ 252 h 477"/>
              <a:gd name="T62" fmla="*/ 113 w 500"/>
              <a:gd name="T63" fmla="*/ 252 h 477"/>
              <a:gd name="T64" fmla="*/ 433 w 500"/>
              <a:gd name="T65" fmla="*/ 215 h 477"/>
              <a:gd name="T66" fmla="*/ 405 w 500"/>
              <a:gd name="T67" fmla="*/ 235 h 477"/>
              <a:gd name="T68" fmla="*/ 292 w 500"/>
              <a:gd name="T69" fmla="*/ 215 h 477"/>
              <a:gd name="T70" fmla="*/ 218 w 500"/>
              <a:gd name="T71" fmla="*/ 225 h 477"/>
              <a:gd name="T72" fmla="*/ 169 w 500"/>
              <a:gd name="T73" fmla="*/ 225 h 477"/>
              <a:gd name="T74" fmla="*/ 264 w 500"/>
              <a:gd name="T75" fmla="*/ 188 h 477"/>
              <a:gd name="T76" fmla="*/ 208 w 500"/>
              <a:gd name="T77" fmla="*/ 209 h 477"/>
              <a:gd name="T78" fmla="*/ 405 w 500"/>
              <a:gd name="T79" fmla="*/ 161 h 477"/>
              <a:gd name="T80" fmla="*/ 303 w 500"/>
              <a:gd name="T81" fmla="*/ 171 h 477"/>
              <a:gd name="T82" fmla="*/ 169 w 500"/>
              <a:gd name="T83" fmla="*/ 171 h 477"/>
              <a:gd name="T84" fmla="*/ 95 w 500"/>
              <a:gd name="T85" fmla="*/ 161 h 477"/>
              <a:gd name="T86" fmla="*/ 67 w 500"/>
              <a:gd name="T87" fmla="*/ 182 h 477"/>
              <a:gd name="T88" fmla="*/ 321 w 500"/>
              <a:gd name="T89" fmla="*/ 134 h 477"/>
              <a:gd name="T90" fmla="*/ 275 w 500"/>
              <a:gd name="T91" fmla="*/ 145 h 477"/>
              <a:gd name="T92" fmla="*/ 226 w 500"/>
              <a:gd name="T93" fmla="*/ 145 h 477"/>
              <a:gd name="T94" fmla="*/ 39 w 500"/>
              <a:gd name="T95" fmla="*/ 134 h 477"/>
              <a:gd name="T96" fmla="*/ 264 w 500"/>
              <a:gd name="T97" fmla="*/ 128 h 477"/>
              <a:gd name="T98" fmla="*/ 236 w 500"/>
              <a:gd name="T99" fmla="*/ 107 h 477"/>
              <a:gd name="T100" fmla="*/ 134 w 500"/>
              <a:gd name="T101" fmla="*/ 118 h 477"/>
              <a:gd name="T102" fmla="*/ 85 w 500"/>
              <a:gd name="T103" fmla="*/ 118 h 477"/>
              <a:gd name="T104" fmla="*/ 11 w 500"/>
              <a:gd name="T105" fmla="*/ 107 h 477"/>
              <a:gd name="T106" fmla="*/ 123 w 500"/>
              <a:gd name="T107" fmla="*/ 101 h 477"/>
              <a:gd name="T108" fmla="*/ 95 w 500"/>
              <a:gd name="T109" fmla="*/ 81 h 477"/>
              <a:gd name="T110" fmla="*/ 21 w 500"/>
              <a:gd name="T111" fmla="*/ 91 h 477"/>
              <a:gd name="T112" fmla="*/ 254 w 500"/>
              <a:gd name="T113" fmla="*/ 64 h 477"/>
              <a:gd name="T114" fmla="*/ 123 w 500"/>
              <a:gd name="T115" fmla="*/ 54 h 477"/>
              <a:gd name="T116" fmla="*/ 11 w 500"/>
              <a:gd name="T117" fmla="*/ 75 h 477"/>
              <a:gd name="T118" fmla="*/ 405 w 500"/>
              <a:gd name="T119" fmla="*/ 27 h 477"/>
              <a:gd name="T120" fmla="*/ 134 w 500"/>
              <a:gd name="T121" fmla="*/ 3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0" h="477">
                <a:moveTo>
                  <a:pt x="151" y="0"/>
                </a:moveTo>
                <a:cubicBezTo>
                  <a:pt x="157" y="0"/>
                  <a:pt x="162" y="5"/>
                  <a:pt x="162" y="11"/>
                </a:cubicBezTo>
                <a:cubicBezTo>
                  <a:pt x="162" y="16"/>
                  <a:pt x="157" y="21"/>
                  <a:pt x="151" y="21"/>
                </a:cubicBezTo>
                <a:cubicBezTo>
                  <a:pt x="146" y="21"/>
                  <a:pt x="141" y="16"/>
                  <a:pt x="141" y="11"/>
                </a:cubicBezTo>
                <a:cubicBezTo>
                  <a:pt x="141" y="5"/>
                  <a:pt x="146" y="0"/>
                  <a:pt x="151" y="0"/>
                </a:cubicBezTo>
                <a:close/>
                <a:moveTo>
                  <a:pt x="405" y="456"/>
                </a:moveTo>
                <a:cubicBezTo>
                  <a:pt x="411" y="456"/>
                  <a:pt x="416" y="461"/>
                  <a:pt x="416" y="466"/>
                </a:cubicBezTo>
                <a:cubicBezTo>
                  <a:pt x="416" y="472"/>
                  <a:pt x="411" y="477"/>
                  <a:pt x="405" y="477"/>
                </a:cubicBezTo>
                <a:cubicBezTo>
                  <a:pt x="400" y="477"/>
                  <a:pt x="395" y="472"/>
                  <a:pt x="395" y="466"/>
                </a:cubicBezTo>
                <a:cubicBezTo>
                  <a:pt x="395" y="461"/>
                  <a:pt x="400" y="456"/>
                  <a:pt x="405" y="456"/>
                </a:cubicBezTo>
                <a:close/>
                <a:moveTo>
                  <a:pt x="433" y="429"/>
                </a:moveTo>
                <a:cubicBezTo>
                  <a:pt x="439" y="429"/>
                  <a:pt x="444" y="434"/>
                  <a:pt x="444" y="439"/>
                </a:cubicBezTo>
                <a:cubicBezTo>
                  <a:pt x="444" y="445"/>
                  <a:pt x="439" y="450"/>
                  <a:pt x="433" y="450"/>
                </a:cubicBezTo>
                <a:cubicBezTo>
                  <a:pt x="428" y="450"/>
                  <a:pt x="423" y="445"/>
                  <a:pt x="423" y="439"/>
                </a:cubicBezTo>
                <a:cubicBezTo>
                  <a:pt x="423" y="434"/>
                  <a:pt x="428" y="429"/>
                  <a:pt x="433" y="429"/>
                </a:cubicBezTo>
                <a:close/>
                <a:moveTo>
                  <a:pt x="405" y="429"/>
                </a:moveTo>
                <a:cubicBezTo>
                  <a:pt x="411" y="429"/>
                  <a:pt x="416" y="434"/>
                  <a:pt x="416" y="439"/>
                </a:cubicBezTo>
                <a:cubicBezTo>
                  <a:pt x="416" y="445"/>
                  <a:pt x="411" y="450"/>
                  <a:pt x="405" y="450"/>
                </a:cubicBezTo>
                <a:cubicBezTo>
                  <a:pt x="400" y="450"/>
                  <a:pt x="395" y="445"/>
                  <a:pt x="395" y="439"/>
                </a:cubicBezTo>
                <a:cubicBezTo>
                  <a:pt x="395" y="434"/>
                  <a:pt x="400" y="429"/>
                  <a:pt x="405" y="429"/>
                </a:cubicBezTo>
                <a:close/>
                <a:moveTo>
                  <a:pt x="433" y="402"/>
                </a:moveTo>
                <a:cubicBezTo>
                  <a:pt x="439" y="402"/>
                  <a:pt x="444" y="407"/>
                  <a:pt x="444" y="413"/>
                </a:cubicBezTo>
                <a:cubicBezTo>
                  <a:pt x="444" y="418"/>
                  <a:pt x="439" y="423"/>
                  <a:pt x="433" y="423"/>
                </a:cubicBezTo>
                <a:cubicBezTo>
                  <a:pt x="428" y="423"/>
                  <a:pt x="423" y="418"/>
                  <a:pt x="423" y="413"/>
                </a:cubicBezTo>
                <a:cubicBezTo>
                  <a:pt x="423" y="407"/>
                  <a:pt x="428" y="402"/>
                  <a:pt x="433" y="402"/>
                </a:cubicBezTo>
                <a:close/>
                <a:moveTo>
                  <a:pt x="405" y="402"/>
                </a:moveTo>
                <a:cubicBezTo>
                  <a:pt x="411" y="402"/>
                  <a:pt x="416" y="407"/>
                  <a:pt x="416" y="413"/>
                </a:cubicBezTo>
                <a:cubicBezTo>
                  <a:pt x="416" y="418"/>
                  <a:pt x="411" y="423"/>
                  <a:pt x="405" y="423"/>
                </a:cubicBezTo>
                <a:cubicBezTo>
                  <a:pt x="400" y="423"/>
                  <a:pt x="395" y="418"/>
                  <a:pt x="395" y="413"/>
                </a:cubicBezTo>
                <a:cubicBezTo>
                  <a:pt x="395" y="407"/>
                  <a:pt x="400" y="402"/>
                  <a:pt x="405" y="402"/>
                </a:cubicBezTo>
                <a:close/>
                <a:moveTo>
                  <a:pt x="292" y="402"/>
                </a:moveTo>
                <a:cubicBezTo>
                  <a:pt x="298" y="402"/>
                  <a:pt x="303" y="407"/>
                  <a:pt x="303" y="413"/>
                </a:cubicBezTo>
                <a:cubicBezTo>
                  <a:pt x="303" y="418"/>
                  <a:pt x="298" y="423"/>
                  <a:pt x="292" y="423"/>
                </a:cubicBezTo>
                <a:cubicBezTo>
                  <a:pt x="287" y="423"/>
                  <a:pt x="282" y="418"/>
                  <a:pt x="282" y="413"/>
                </a:cubicBezTo>
                <a:cubicBezTo>
                  <a:pt x="282" y="407"/>
                  <a:pt x="287" y="402"/>
                  <a:pt x="292" y="402"/>
                </a:cubicBezTo>
                <a:close/>
                <a:moveTo>
                  <a:pt x="405" y="376"/>
                </a:moveTo>
                <a:cubicBezTo>
                  <a:pt x="411" y="376"/>
                  <a:pt x="416" y="380"/>
                  <a:pt x="416" y="386"/>
                </a:cubicBezTo>
                <a:cubicBezTo>
                  <a:pt x="416" y="392"/>
                  <a:pt x="411" y="396"/>
                  <a:pt x="405" y="396"/>
                </a:cubicBezTo>
                <a:cubicBezTo>
                  <a:pt x="400" y="396"/>
                  <a:pt x="395" y="392"/>
                  <a:pt x="395" y="386"/>
                </a:cubicBezTo>
                <a:cubicBezTo>
                  <a:pt x="395" y="380"/>
                  <a:pt x="400" y="376"/>
                  <a:pt x="405" y="376"/>
                </a:cubicBezTo>
                <a:close/>
                <a:moveTo>
                  <a:pt x="292" y="349"/>
                </a:moveTo>
                <a:cubicBezTo>
                  <a:pt x="298" y="349"/>
                  <a:pt x="303" y="353"/>
                  <a:pt x="303" y="359"/>
                </a:cubicBezTo>
                <a:cubicBezTo>
                  <a:pt x="303" y="365"/>
                  <a:pt x="298" y="369"/>
                  <a:pt x="292" y="369"/>
                </a:cubicBezTo>
                <a:cubicBezTo>
                  <a:pt x="287" y="369"/>
                  <a:pt x="282" y="365"/>
                  <a:pt x="282" y="359"/>
                </a:cubicBezTo>
                <a:cubicBezTo>
                  <a:pt x="282" y="353"/>
                  <a:pt x="287" y="349"/>
                  <a:pt x="292" y="349"/>
                </a:cubicBezTo>
                <a:close/>
                <a:moveTo>
                  <a:pt x="264" y="349"/>
                </a:moveTo>
                <a:cubicBezTo>
                  <a:pt x="270" y="349"/>
                  <a:pt x="275" y="353"/>
                  <a:pt x="275" y="359"/>
                </a:cubicBezTo>
                <a:cubicBezTo>
                  <a:pt x="275" y="365"/>
                  <a:pt x="270" y="369"/>
                  <a:pt x="264" y="369"/>
                </a:cubicBezTo>
                <a:cubicBezTo>
                  <a:pt x="259" y="369"/>
                  <a:pt x="254" y="365"/>
                  <a:pt x="254" y="359"/>
                </a:cubicBezTo>
                <a:cubicBezTo>
                  <a:pt x="254" y="353"/>
                  <a:pt x="259" y="349"/>
                  <a:pt x="264" y="349"/>
                </a:cubicBezTo>
                <a:close/>
                <a:moveTo>
                  <a:pt x="123" y="349"/>
                </a:moveTo>
                <a:cubicBezTo>
                  <a:pt x="129" y="349"/>
                  <a:pt x="134" y="353"/>
                  <a:pt x="134" y="359"/>
                </a:cubicBezTo>
                <a:cubicBezTo>
                  <a:pt x="134" y="365"/>
                  <a:pt x="129" y="369"/>
                  <a:pt x="123" y="369"/>
                </a:cubicBezTo>
                <a:cubicBezTo>
                  <a:pt x="118" y="369"/>
                  <a:pt x="113" y="365"/>
                  <a:pt x="113" y="359"/>
                </a:cubicBezTo>
                <a:cubicBezTo>
                  <a:pt x="113" y="353"/>
                  <a:pt x="118" y="349"/>
                  <a:pt x="123" y="349"/>
                </a:cubicBezTo>
                <a:close/>
                <a:moveTo>
                  <a:pt x="321" y="322"/>
                </a:moveTo>
                <a:cubicBezTo>
                  <a:pt x="326" y="322"/>
                  <a:pt x="331" y="327"/>
                  <a:pt x="331" y="332"/>
                </a:cubicBezTo>
                <a:cubicBezTo>
                  <a:pt x="331" y="338"/>
                  <a:pt x="326" y="343"/>
                  <a:pt x="321" y="343"/>
                </a:cubicBezTo>
                <a:cubicBezTo>
                  <a:pt x="315" y="343"/>
                  <a:pt x="310" y="338"/>
                  <a:pt x="310" y="332"/>
                </a:cubicBezTo>
                <a:cubicBezTo>
                  <a:pt x="310" y="327"/>
                  <a:pt x="315" y="322"/>
                  <a:pt x="321" y="322"/>
                </a:cubicBezTo>
                <a:close/>
                <a:moveTo>
                  <a:pt x="292" y="322"/>
                </a:moveTo>
                <a:cubicBezTo>
                  <a:pt x="298" y="322"/>
                  <a:pt x="303" y="327"/>
                  <a:pt x="303" y="332"/>
                </a:cubicBezTo>
                <a:cubicBezTo>
                  <a:pt x="303" y="338"/>
                  <a:pt x="298" y="343"/>
                  <a:pt x="292" y="343"/>
                </a:cubicBezTo>
                <a:cubicBezTo>
                  <a:pt x="287" y="343"/>
                  <a:pt x="282" y="338"/>
                  <a:pt x="282" y="332"/>
                </a:cubicBezTo>
                <a:cubicBezTo>
                  <a:pt x="282" y="327"/>
                  <a:pt x="287" y="322"/>
                  <a:pt x="292" y="322"/>
                </a:cubicBezTo>
                <a:close/>
                <a:moveTo>
                  <a:pt x="264" y="322"/>
                </a:moveTo>
                <a:cubicBezTo>
                  <a:pt x="270" y="322"/>
                  <a:pt x="275" y="327"/>
                  <a:pt x="275" y="332"/>
                </a:cubicBezTo>
                <a:cubicBezTo>
                  <a:pt x="275" y="338"/>
                  <a:pt x="270" y="343"/>
                  <a:pt x="264" y="343"/>
                </a:cubicBezTo>
                <a:cubicBezTo>
                  <a:pt x="259" y="343"/>
                  <a:pt x="254" y="338"/>
                  <a:pt x="254" y="332"/>
                </a:cubicBezTo>
                <a:cubicBezTo>
                  <a:pt x="254" y="327"/>
                  <a:pt x="259" y="322"/>
                  <a:pt x="264" y="322"/>
                </a:cubicBezTo>
                <a:close/>
                <a:moveTo>
                  <a:pt x="236" y="322"/>
                </a:moveTo>
                <a:cubicBezTo>
                  <a:pt x="242" y="322"/>
                  <a:pt x="246" y="327"/>
                  <a:pt x="246" y="332"/>
                </a:cubicBezTo>
                <a:cubicBezTo>
                  <a:pt x="246" y="338"/>
                  <a:pt x="242" y="343"/>
                  <a:pt x="236" y="343"/>
                </a:cubicBezTo>
                <a:cubicBezTo>
                  <a:pt x="230" y="343"/>
                  <a:pt x="226" y="338"/>
                  <a:pt x="226" y="332"/>
                </a:cubicBezTo>
                <a:cubicBezTo>
                  <a:pt x="226" y="327"/>
                  <a:pt x="230" y="322"/>
                  <a:pt x="236" y="322"/>
                </a:cubicBezTo>
                <a:close/>
                <a:moveTo>
                  <a:pt x="208" y="322"/>
                </a:moveTo>
                <a:cubicBezTo>
                  <a:pt x="214" y="322"/>
                  <a:pt x="218" y="327"/>
                  <a:pt x="218" y="332"/>
                </a:cubicBezTo>
                <a:cubicBezTo>
                  <a:pt x="218" y="338"/>
                  <a:pt x="214" y="343"/>
                  <a:pt x="208" y="343"/>
                </a:cubicBezTo>
                <a:cubicBezTo>
                  <a:pt x="202" y="343"/>
                  <a:pt x="198" y="338"/>
                  <a:pt x="198" y="332"/>
                </a:cubicBezTo>
                <a:cubicBezTo>
                  <a:pt x="198" y="327"/>
                  <a:pt x="202" y="322"/>
                  <a:pt x="208" y="322"/>
                </a:cubicBezTo>
                <a:close/>
                <a:moveTo>
                  <a:pt x="180" y="322"/>
                </a:moveTo>
                <a:cubicBezTo>
                  <a:pt x="185" y="322"/>
                  <a:pt x="190" y="327"/>
                  <a:pt x="190" y="332"/>
                </a:cubicBezTo>
                <a:cubicBezTo>
                  <a:pt x="190" y="338"/>
                  <a:pt x="185" y="343"/>
                  <a:pt x="180" y="343"/>
                </a:cubicBezTo>
                <a:cubicBezTo>
                  <a:pt x="174" y="343"/>
                  <a:pt x="169" y="338"/>
                  <a:pt x="169" y="332"/>
                </a:cubicBezTo>
                <a:cubicBezTo>
                  <a:pt x="169" y="327"/>
                  <a:pt x="174" y="322"/>
                  <a:pt x="180" y="322"/>
                </a:cubicBezTo>
                <a:close/>
                <a:moveTo>
                  <a:pt x="151" y="322"/>
                </a:moveTo>
                <a:cubicBezTo>
                  <a:pt x="157" y="322"/>
                  <a:pt x="162" y="327"/>
                  <a:pt x="162" y="332"/>
                </a:cubicBezTo>
                <a:cubicBezTo>
                  <a:pt x="162" y="338"/>
                  <a:pt x="157" y="343"/>
                  <a:pt x="151" y="343"/>
                </a:cubicBezTo>
                <a:cubicBezTo>
                  <a:pt x="146" y="343"/>
                  <a:pt x="141" y="338"/>
                  <a:pt x="141" y="332"/>
                </a:cubicBezTo>
                <a:cubicBezTo>
                  <a:pt x="141" y="327"/>
                  <a:pt x="146" y="322"/>
                  <a:pt x="151" y="322"/>
                </a:cubicBezTo>
                <a:close/>
                <a:moveTo>
                  <a:pt x="123" y="322"/>
                </a:moveTo>
                <a:cubicBezTo>
                  <a:pt x="129" y="322"/>
                  <a:pt x="134" y="327"/>
                  <a:pt x="134" y="332"/>
                </a:cubicBezTo>
                <a:cubicBezTo>
                  <a:pt x="134" y="338"/>
                  <a:pt x="129" y="343"/>
                  <a:pt x="123" y="343"/>
                </a:cubicBezTo>
                <a:cubicBezTo>
                  <a:pt x="118" y="343"/>
                  <a:pt x="113" y="338"/>
                  <a:pt x="113" y="332"/>
                </a:cubicBezTo>
                <a:cubicBezTo>
                  <a:pt x="113" y="327"/>
                  <a:pt x="118" y="322"/>
                  <a:pt x="123" y="322"/>
                </a:cubicBezTo>
                <a:close/>
                <a:moveTo>
                  <a:pt x="95" y="322"/>
                </a:moveTo>
                <a:cubicBezTo>
                  <a:pt x="101" y="322"/>
                  <a:pt x="105" y="327"/>
                  <a:pt x="105" y="332"/>
                </a:cubicBezTo>
                <a:cubicBezTo>
                  <a:pt x="105" y="338"/>
                  <a:pt x="101" y="343"/>
                  <a:pt x="95" y="343"/>
                </a:cubicBezTo>
                <a:cubicBezTo>
                  <a:pt x="89" y="343"/>
                  <a:pt x="85" y="338"/>
                  <a:pt x="85" y="332"/>
                </a:cubicBezTo>
                <a:cubicBezTo>
                  <a:pt x="85" y="327"/>
                  <a:pt x="89" y="322"/>
                  <a:pt x="95" y="322"/>
                </a:cubicBezTo>
                <a:close/>
                <a:moveTo>
                  <a:pt x="321" y="295"/>
                </a:moveTo>
                <a:cubicBezTo>
                  <a:pt x="326" y="295"/>
                  <a:pt x="331" y="300"/>
                  <a:pt x="331" y="305"/>
                </a:cubicBezTo>
                <a:cubicBezTo>
                  <a:pt x="331" y="311"/>
                  <a:pt x="326" y="316"/>
                  <a:pt x="321" y="316"/>
                </a:cubicBezTo>
                <a:cubicBezTo>
                  <a:pt x="315" y="316"/>
                  <a:pt x="310" y="311"/>
                  <a:pt x="310" y="305"/>
                </a:cubicBezTo>
                <a:cubicBezTo>
                  <a:pt x="310" y="300"/>
                  <a:pt x="315" y="295"/>
                  <a:pt x="321" y="295"/>
                </a:cubicBezTo>
                <a:close/>
                <a:moveTo>
                  <a:pt x="292" y="295"/>
                </a:moveTo>
                <a:cubicBezTo>
                  <a:pt x="298" y="295"/>
                  <a:pt x="303" y="300"/>
                  <a:pt x="303" y="305"/>
                </a:cubicBezTo>
                <a:cubicBezTo>
                  <a:pt x="303" y="311"/>
                  <a:pt x="298" y="316"/>
                  <a:pt x="292" y="316"/>
                </a:cubicBezTo>
                <a:cubicBezTo>
                  <a:pt x="287" y="316"/>
                  <a:pt x="282" y="311"/>
                  <a:pt x="282" y="305"/>
                </a:cubicBezTo>
                <a:cubicBezTo>
                  <a:pt x="282" y="300"/>
                  <a:pt x="287" y="295"/>
                  <a:pt x="292" y="295"/>
                </a:cubicBezTo>
                <a:close/>
                <a:moveTo>
                  <a:pt x="264" y="295"/>
                </a:moveTo>
                <a:cubicBezTo>
                  <a:pt x="270" y="295"/>
                  <a:pt x="275" y="300"/>
                  <a:pt x="275" y="305"/>
                </a:cubicBezTo>
                <a:cubicBezTo>
                  <a:pt x="275" y="311"/>
                  <a:pt x="270" y="316"/>
                  <a:pt x="264" y="316"/>
                </a:cubicBezTo>
                <a:cubicBezTo>
                  <a:pt x="259" y="316"/>
                  <a:pt x="254" y="311"/>
                  <a:pt x="254" y="305"/>
                </a:cubicBezTo>
                <a:cubicBezTo>
                  <a:pt x="254" y="300"/>
                  <a:pt x="259" y="295"/>
                  <a:pt x="264" y="295"/>
                </a:cubicBezTo>
                <a:close/>
                <a:moveTo>
                  <a:pt x="236" y="295"/>
                </a:moveTo>
                <a:cubicBezTo>
                  <a:pt x="242" y="295"/>
                  <a:pt x="246" y="300"/>
                  <a:pt x="246" y="305"/>
                </a:cubicBezTo>
                <a:cubicBezTo>
                  <a:pt x="246" y="311"/>
                  <a:pt x="242" y="316"/>
                  <a:pt x="236" y="316"/>
                </a:cubicBezTo>
                <a:cubicBezTo>
                  <a:pt x="230" y="316"/>
                  <a:pt x="226" y="311"/>
                  <a:pt x="226" y="305"/>
                </a:cubicBezTo>
                <a:cubicBezTo>
                  <a:pt x="226" y="300"/>
                  <a:pt x="230" y="295"/>
                  <a:pt x="236" y="295"/>
                </a:cubicBezTo>
                <a:close/>
                <a:moveTo>
                  <a:pt x="208" y="295"/>
                </a:moveTo>
                <a:cubicBezTo>
                  <a:pt x="214" y="295"/>
                  <a:pt x="218" y="300"/>
                  <a:pt x="218" y="305"/>
                </a:cubicBezTo>
                <a:cubicBezTo>
                  <a:pt x="218" y="311"/>
                  <a:pt x="214" y="316"/>
                  <a:pt x="208" y="316"/>
                </a:cubicBezTo>
                <a:cubicBezTo>
                  <a:pt x="202" y="316"/>
                  <a:pt x="198" y="311"/>
                  <a:pt x="198" y="305"/>
                </a:cubicBezTo>
                <a:cubicBezTo>
                  <a:pt x="198" y="300"/>
                  <a:pt x="202" y="295"/>
                  <a:pt x="208" y="295"/>
                </a:cubicBezTo>
                <a:close/>
                <a:moveTo>
                  <a:pt x="180" y="295"/>
                </a:moveTo>
                <a:cubicBezTo>
                  <a:pt x="185" y="295"/>
                  <a:pt x="190" y="300"/>
                  <a:pt x="190" y="305"/>
                </a:cubicBezTo>
                <a:cubicBezTo>
                  <a:pt x="190" y="311"/>
                  <a:pt x="185" y="316"/>
                  <a:pt x="180" y="316"/>
                </a:cubicBezTo>
                <a:cubicBezTo>
                  <a:pt x="174" y="316"/>
                  <a:pt x="169" y="311"/>
                  <a:pt x="169" y="305"/>
                </a:cubicBezTo>
                <a:cubicBezTo>
                  <a:pt x="169" y="300"/>
                  <a:pt x="174" y="295"/>
                  <a:pt x="180" y="295"/>
                </a:cubicBezTo>
                <a:close/>
                <a:moveTo>
                  <a:pt x="151" y="295"/>
                </a:moveTo>
                <a:cubicBezTo>
                  <a:pt x="157" y="295"/>
                  <a:pt x="162" y="300"/>
                  <a:pt x="162" y="305"/>
                </a:cubicBezTo>
                <a:cubicBezTo>
                  <a:pt x="162" y="311"/>
                  <a:pt x="157" y="316"/>
                  <a:pt x="151" y="316"/>
                </a:cubicBezTo>
                <a:cubicBezTo>
                  <a:pt x="146" y="316"/>
                  <a:pt x="141" y="311"/>
                  <a:pt x="141" y="305"/>
                </a:cubicBezTo>
                <a:cubicBezTo>
                  <a:pt x="141" y="300"/>
                  <a:pt x="146" y="295"/>
                  <a:pt x="151" y="295"/>
                </a:cubicBezTo>
                <a:close/>
                <a:moveTo>
                  <a:pt x="123" y="295"/>
                </a:moveTo>
                <a:cubicBezTo>
                  <a:pt x="129" y="295"/>
                  <a:pt x="134" y="300"/>
                  <a:pt x="134" y="305"/>
                </a:cubicBezTo>
                <a:cubicBezTo>
                  <a:pt x="134" y="311"/>
                  <a:pt x="129" y="316"/>
                  <a:pt x="123" y="316"/>
                </a:cubicBezTo>
                <a:cubicBezTo>
                  <a:pt x="118" y="316"/>
                  <a:pt x="113" y="311"/>
                  <a:pt x="113" y="305"/>
                </a:cubicBezTo>
                <a:cubicBezTo>
                  <a:pt x="113" y="300"/>
                  <a:pt x="118" y="295"/>
                  <a:pt x="123" y="295"/>
                </a:cubicBezTo>
                <a:close/>
                <a:moveTo>
                  <a:pt x="95" y="295"/>
                </a:moveTo>
                <a:cubicBezTo>
                  <a:pt x="101" y="295"/>
                  <a:pt x="105" y="300"/>
                  <a:pt x="105" y="305"/>
                </a:cubicBezTo>
                <a:cubicBezTo>
                  <a:pt x="105" y="311"/>
                  <a:pt x="101" y="316"/>
                  <a:pt x="95" y="316"/>
                </a:cubicBezTo>
                <a:cubicBezTo>
                  <a:pt x="89" y="316"/>
                  <a:pt x="85" y="311"/>
                  <a:pt x="85" y="305"/>
                </a:cubicBezTo>
                <a:cubicBezTo>
                  <a:pt x="85" y="300"/>
                  <a:pt x="89" y="295"/>
                  <a:pt x="95" y="295"/>
                </a:cubicBezTo>
                <a:close/>
                <a:moveTo>
                  <a:pt x="321" y="268"/>
                </a:moveTo>
                <a:cubicBezTo>
                  <a:pt x="326" y="268"/>
                  <a:pt x="331" y="273"/>
                  <a:pt x="331" y="279"/>
                </a:cubicBezTo>
                <a:cubicBezTo>
                  <a:pt x="331" y="284"/>
                  <a:pt x="326" y="289"/>
                  <a:pt x="321" y="289"/>
                </a:cubicBezTo>
                <a:cubicBezTo>
                  <a:pt x="315" y="289"/>
                  <a:pt x="310" y="284"/>
                  <a:pt x="310" y="279"/>
                </a:cubicBezTo>
                <a:cubicBezTo>
                  <a:pt x="310" y="273"/>
                  <a:pt x="315" y="268"/>
                  <a:pt x="321" y="268"/>
                </a:cubicBezTo>
                <a:close/>
                <a:moveTo>
                  <a:pt x="292" y="268"/>
                </a:moveTo>
                <a:cubicBezTo>
                  <a:pt x="298" y="268"/>
                  <a:pt x="303" y="273"/>
                  <a:pt x="303" y="279"/>
                </a:cubicBezTo>
                <a:cubicBezTo>
                  <a:pt x="303" y="284"/>
                  <a:pt x="298" y="289"/>
                  <a:pt x="292" y="289"/>
                </a:cubicBezTo>
                <a:cubicBezTo>
                  <a:pt x="287" y="289"/>
                  <a:pt x="282" y="284"/>
                  <a:pt x="282" y="279"/>
                </a:cubicBezTo>
                <a:cubicBezTo>
                  <a:pt x="282" y="273"/>
                  <a:pt x="287" y="268"/>
                  <a:pt x="292" y="268"/>
                </a:cubicBezTo>
                <a:close/>
                <a:moveTo>
                  <a:pt x="264" y="268"/>
                </a:moveTo>
                <a:cubicBezTo>
                  <a:pt x="270" y="268"/>
                  <a:pt x="275" y="273"/>
                  <a:pt x="275" y="279"/>
                </a:cubicBezTo>
                <a:cubicBezTo>
                  <a:pt x="275" y="284"/>
                  <a:pt x="270" y="289"/>
                  <a:pt x="264" y="289"/>
                </a:cubicBezTo>
                <a:cubicBezTo>
                  <a:pt x="259" y="289"/>
                  <a:pt x="254" y="284"/>
                  <a:pt x="254" y="279"/>
                </a:cubicBezTo>
                <a:cubicBezTo>
                  <a:pt x="254" y="273"/>
                  <a:pt x="259" y="268"/>
                  <a:pt x="264" y="268"/>
                </a:cubicBezTo>
                <a:close/>
                <a:moveTo>
                  <a:pt x="236" y="268"/>
                </a:moveTo>
                <a:cubicBezTo>
                  <a:pt x="242" y="268"/>
                  <a:pt x="246" y="273"/>
                  <a:pt x="246" y="279"/>
                </a:cubicBezTo>
                <a:cubicBezTo>
                  <a:pt x="246" y="284"/>
                  <a:pt x="242" y="289"/>
                  <a:pt x="236" y="289"/>
                </a:cubicBezTo>
                <a:cubicBezTo>
                  <a:pt x="230" y="289"/>
                  <a:pt x="226" y="284"/>
                  <a:pt x="226" y="279"/>
                </a:cubicBezTo>
                <a:cubicBezTo>
                  <a:pt x="226" y="273"/>
                  <a:pt x="230" y="268"/>
                  <a:pt x="236" y="268"/>
                </a:cubicBezTo>
                <a:close/>
                <a:moveTo>
                  <a:pt x="208" y="268"/>
                </a:moveTo>
                <a:cubicBezTo>
                  <a:pt x="214" y="268"/>
                  <a:pt x="218" y="273"/>
                  <a:pt x="218" y="279"/>
                </a:cubicBezTo>
                <a:cubicBezTo>
                  <a:pt x="218" y="284"/>
                  <a:pt x="214" y="289"/>
                  <a:pt x="208" y="289"/>
                </a:cubicBezTo>
                <a:cubicBezTo>
                  <a:pt x="202" y="289"/>
                  <a:pt x="198" y="284"/>
                  <a:pt x="198" y="279"/>
                </a:cubicBezTo>
                <a:cubicBezTo>
                  <a:pt x="198" y="273"/>
                  <a:pt x="202" y="268"/>
                  <a:pt x="208" y="268"/>
                </a:cubicBezTo>
                <a:close/>
                <a:moveTo>
                  <a:pt x="180" y="268"/>
                </a:moveTo>
                <a:cubicBezTo>
                  <a:pt x="185" y="268"/>
                  <a:pt x="190" y="273"/>
                  <a:pt x="190" y="279"/>
                </a:cubicBezTo>
                <a:cubicBezTo>
                  <a:pt x="190" y="284"/>
                  <a:pt x="185" y="289"/>
                  <a:pt x="180" y="289"/>
                </a:cubicBezTo>
                <a:cubicBezTo>
                  <a:pt x="174" y="289"/>
                  <a:pt x="169" y="284"/>
                  <a:pt x="169" y="279"/>
                </a:cubicBezTo>
                <a:cubicBezTo>
                  <a:pt x="169" y="273"/>
                  <a:pt x="174" y="268"/>
                  <a:pt x="180" y="268"/>
                </a:cubicBezTo>
                <a:close/>
                <a:moveTo>
                  <a:pt x="151" y="268"/>
                </a:moveTo>
                <a:cubicBezTo>
                  <a:pt x="157" y="268"/>
                  <a:pt x="162" y="273"/>
                  <a:pt x="162" y="279"/>
                </a:cubicBezTo>
                <a:cubicBezTo>
                  <a:pt x="162" y="284"/>
                  <a:pt x="157" y="289"/>
                  <a:pt x="151" y="289"/>
                </a:cubicBezTo>
                <a:cubicBezTo>
                  <a:pt x="146" y="289"/>
                  <a:pt x="141" y="284"/>
                  <a:pt x="141" y="279"/>
                </a:cubicBezTo>
                <a:cubicBezTo>
                  <a:pt x="141" y="273"/>
                  <a:pt x="146" y="268"/>
                  <a:pt x="151" y="268"/>
                </a:cubicBezTo>
                <a:close/>
                <a:moveTo>
                  <a:pt x="123" y="268"/>
                </a:moveTo>
                <a:cubicBezTo>
                  <a:pt x="129" y="268"/>
                  <a:pt x="134" y="273"/>
                  <a:pt x="134" y="279"/>
                </a:cubicBezTo>
                <a:cubicBezTo>
                  <a:pt x="134" y="284"/>
                  <a:pt x="129" y="289"/>
                  <a:pt x="123" y="289"/>
                </a:cubicBezTo>
                <a:cubicBezTo>
                  <a:pt x="118" y="289"/>
                  <a:pt x="113" y="284"/>
                  <a:pt x="113" y="279"/>
                </a:cubicBezTo>
                <a:cubicBezTo>
                  <a:pt x="113" y="273"/>
                  <a:pt x="118" y="268"/>
                  <a:pt x="123" y="268"/>
                </a:cubicBezTo>
                <a:close/>
                <a:moveTo>
                  <a:pt x="95" y="268"/>
                </a:moveTo>
                <a:cubicBezTo>
                  <a:pt x="101" y="268"/>
                  <a:pt x="105" y="273"/>
                  <a:pt x="105" y="279"/>
                </a:cubicBezTo>
                <a:cubicBezTo>
                  <a:pt x="105" y="284"/>
                  <a:pt x="101" y="289"/>
                  <a:pt x="95" y="289"/>
                </a:cubicBezTo>
                <a:cubicBezTo>
                  <a:pt x="89" y="289"/>
                  <a:pt x="85" y="284"/>
                  <a:pt x="85" y="279"/>
                </a:cubicBezTo>
                <a:cubicBezTo>
                  <a:pt x="85" y="273"/>
                  <a:pt x="89" y="268"/>
                  <a:pt x="95" y="268"/>
                </a:cubicBezTo>
                <a:close/>
                <a:moveTo>
                  <a:pt x="292" y="242"/>
                </a:moveTo>
                <a:cubicBezTo>
                  <a:pt x="298" y="242"/>
                  <a:pt x="303" y="246"/>
                  <a:pt x="303" y="252"/>
                </a:cubicBezTo>
                <a:cubicBezTo>
                  <a:pt x="303" y="258"/>
                  <a:pt x="298" y="262"/>
                  <a:pt x="292" y="262"/>
                </a:cubicBezTo>
                <a:cubicBezTo>
                  <a:pt x="287" y="262"/>
                  <a:pt x="282" y="258"/>
                  <a:pt x="282" y="252"/>
                </a:cubicBezTo>
                <a:cubicBezTo>
                  <a:pt x="282" y="246"/>
                  <a:pt x="287" y="242"/>
                  <a:pt x="292" y="242"/>
                </a:cubicBezTo>
                <a:close/>
                <a:moveTo>
                  <a:pt x="264" y="242"/>
                </a:moveTo>
                <a:cubicBezTo>
                  <a:pt x="270" y="242"/>
                  <a:pt x="275" y="246"/>
                  <a:pt x="275" y="252"/>
                </a:cubicBezTo>
                <a:cubicBezTo>
                  <a:pt x="275" y="258"/>
                  <a:pt x="270" y="262"/>
                  <a:pt x="264" y="262"/>
                </a:cubicBezTo>
                <a:cubicBezTo>
                  <a:pt x="259" y="262"/>
                  <a:pt x="254" y="258"/>
                  <a:pt x="254" y="252"/>
                </a:cubicBezTo>
                <a:cubicBezTo>
                  <a:pt x="254" y="246"/>
                  <a:pt x="259" y="242"/>
                  <a:pt x="264" y="242"/>
                </a:cubicBezTo>
                <a:close/>
                <a:moveTo>
                  <a:pt x="236" y="242"/>
                </a:moveTo>
                <a:cubicBezTo>
                  <a:pt x="242" y="242"/>
                  <a:pt x="246" y="246"/>
                  <a:pt x="246" y="252"/>
                </a:cubicBezTo>
                <a:cubicBezTo>
                  <a:pt x="246" y="258"/>
                  <a:pt x="242" y="262"/>
                  <a:pt x="236" y="262"/>
                </a:cubicBezTo>
                <a:cubicBezTo>
                  <a:pt x="230" y="262"/>
                  <a:pt x="226" y="258"/>
                  <a:pt x="226" y="252"/>
                </a:cubicBezTo>
                <a:cubicBezTo>
                  <a:pt x="226" y="246"/>
                  <a:pt x="230" y="242"/>
                  <a:pt x="236" y="242"/>
                </a:cubicBezTo>
                <a:close/>
                <a:moveTo>
                  <a:pt x="208" y="242"/>
                </a:moveTo>
                <a:cubicBezTo>
                  <a:pt x="214" y="242"/>
                  <a:pt x="218" y="246"/>
                  <a:pt x="218" y="252"/>
                </a:cubicBezTo>
                <a:cubicBezTo>
                  <a:pt x="218" y="258"/>
                  <a:pt x="214" y="262"/>
                  <a:pt x="208" y="262"/>
                </a:cubicBezTo>
                <a:cubicBezTo>
                  <a:pt x="202" y="262"/>
                  <a:pt x="198" y="258"/>
                  <a:pt x="198" y="252"/>
                </a:cubicBezTo>
                <a:cubicBezTo>
                  <a:pt x="198" y="246"/>
                  <a:pt x="202" y="242"/>
                  <a:pt x="208" y="242"/>
                </a:cubicBezTo>
                <a:close/>
                <a:moveTo>
                  <a:pt x="180" y="242"/>
                </a:moveTo>
                <a:cubicBezTo>
                  <a:pt x="185" y="242"/>
                  <a:pt x="190" y="246"/>
                  <a:pt x="190" y="252"/>
                </a:cubicBezTo>
                <a:cubicBezTo>
                  <a:pt x="190" y="258"/>
                  <a:pt x="185" y="262"/>
                  <a:pt x="180" y="262"/>
                </a:cubicBezTo>
                <a:cubicBezTo>
                  <a:pt x="174" y="262"/>
                  <a:pt x="169" y="258"/>
                  <a:pt x="169" y="252"/>
                </a:cubicBezTo>
                <a:cubicBezTo>
                  <a:pt x="169" y="246"/>
                  <a:pt x="174" y="242"/>
                  <a:pt x="180" y="242"/>
                </a:cubicBezTo>
                <a:close/>
                <a:moveTo>
                  <a:pt x="151" y="242"/>
                </a:moveTo>
                <a:cubicBezTo>
                  <a:pt x="157" y="242"/>
                  <a:pt x="162" y="246"/>
                  <a:pt x="162" y="252"/>
                </a:cubicBezTo>
                <a:cubicBezTo>
                  <a:pt x="162" y="258"/>
                  <a:pt x="157" y="262"/>
                  <a:pt x="151" y="262"/>
                </a:cubicBezTo>
                <a:cubicBezTo>
                  <a:pt x="146" y="262"/>
                  <a:pt x="141" y="258"/>
                  <a:pt x="141" y="252"/>
                </a:cubicBezTo>
                <a:cubicBezTo>
                  <a:pt x="141" y="246"/>
                  <a:pt x="146" y="242"/>
                  <a:pt x="151" y="242"/>
                </a:cubicBezTo>
                <a:close/>
                <a:moveTo>
                  <a:pt x="123" y="242"/>
                </a:moveTo>
                <a:cubicBezTo>
                  <a:pt x="129" y="242"/>
                  <a:pt x="134" y="246"/>
                  <a:pt x="134" y="252"/>
                </a:cubicBezTo>
                <a:cubicBezTo>
                  <a:pt x="134" y="258"/>
                  <a:pt x="129" y="262"/>
                  <a:pt x="123" y="262"/>
                </a:cubicBezTo>
                <a:cubicBezTo>
                  <a:pt x="118" y="262"/>
                  <a:pt x="113" y="258"/>
                  <a:pt x="113" y="252"/>
                </a:cubicBezTo>
                <a:cubicBezTo>
                  <a:pt x="113" y="246"/>
                  <a:pt x="118" y="242"/>
                  <a:pt x="123" y="242"/>
                </a:cubicBezTo>
                <a:close/>
                <a:moveTo>
                  <a:pt x="490" y="215"/>
                </a:moveTo>
                <a:cubicBezTo>
                  <a:pt x="496" y="215"/>
                  <a:pt x="500" y="219"/>
                  <a:pt x="500" y="225"/>
                </a:cubicBezTo>
                <a:cubicBezTo>
                  <a:pt x="500" y="231"/>
                  <a:pt x="496" y="235"/>
                  <a:pt x="490" y="235"/>
                </a:cubicBezTo>
                <a:cubicBezTo>
                  <a:pt x="484" y="235"/>
                  <a:pt x="479" y="231"/>
                  <a:pt x="479" y="225"/>
                </a:cubicBezTo>
                <a:cubicBezTo>
                  <a:pt x="479" y="219"/>
                  <a:pt x="484" y="215"/>
                  <a:pt x="490" y="215"/>
                </a:cubicBezTo>
                <a:close/>
                <a:moveTo>
                  <a:pt x="433" y="215"/>
                </a:moveTo>
                <a:cubicBezTo>
                  <a:pt x="439" y="215"/>
                  <a:pt x="444" y="219"/>
                  <a:pt x="444" y="225"/>
                </a:cubicBezTo>
                <a:cubicBezTo>
                  <a:pt x="444" y="231"/>
                  <a:pt x="439" y="235"/>
                  <a:pt x="433" y="235"/>
                </a:cubicBezTo>
                <a:cubicBezTo>
                  <a:pt x="428" y="235"/>
                  <a:pt x="423" y="231"/>
                  <a:pt x="423" y="225"/>
                </a:cubicBezTo>
                <a:cubicBezTo>
                  <a:pt x="423" y="219"/>
                  <a:pt x="428" y="215"/>
                  <a:pt x="433" y="215"/>
                </a:cubicBezTo>
                <a:close/>
                <a:moveTo>
                  <a:pt x="405" y="215"/>
                </a:moveTo>
                <a:cubicBezTo>
                  <a:pt x="411" y="215"/>
                  <a:pt x="416" y="219"/>
                  <a:pt x="416" y="225"/>
                </a:cubicBezTo>
                <a:cubicBezTo>
                  <a:pt x="416" y="231"/>
                  <a:pt x="411" y="235"/>
                  <a:pt x="405" y="235"/>
                </a:cubicBezTo>
                <a:cubicBezTo>
                  <a:pt x="400" y="235"/>
                  <a:pt x="395" y="231"/>
                  <a:pt x="395" y="225"/>
                </a:cubicBezTo>
                <a:cubicBezTo>
                  <a:pt x="395" y="219"/>
                  <a:pt x="400" y="215"/>
                  <a:pt x="405" y="215"/>
                </a:cubicBezTo>
                <a:close/>
                <a:moveTo>
                  <a:pt x="292" y="215"/>
                </a:moveTo>
                <a:cubicBezTo>
                  <a:pt x="298" y="215"/>
                  <a:pt x="303" y="219"/>
                  <a:pt x="303" y="225"/>
                </a:cubicBezTo>
                <a:cubicBezTo>
                  <a:pt x="303" y="231"/>
                  <a:pt x="298" y="235"/>
                  <a:pt x="292" y="235"/>
                </a:cubicBezTo>
                <a:cubicBezTo>
                  <a:pt x="287" y="235"/>
                  <a:pt x="282" y="231"/>
                  <a:pt x="282" y="225"/>
                </a:cubicBezTo>
                <a:cubicBezTo>
                  <a:pt x="282" y="219"/>
                  <a:pt x="287" y="215"/>
                  <a:pt x="292" y="215"/>
                </a:cubicBezTo>
                <a:close/>
                <a:moveTo>
                  <a:pt x="264" y="215"/>
                </a:moveTo>
                <a:cubicBezTo>
                  <a:pt x="270" y="215"/>
                  <a:pt x="275" y="219"/>
                  <a:pt x="275" y="225"/>
                </a:cubicBezTo>
                <a:cubicBezTo>
                  <a:pt x="275" y="231"/>
                  <a:pt x="270" y="235"/>
                  <a:pt x="264" y="235"/>
                </a:cubicBezTo>
                <a:cubicBezTo>
                  <a:pt x="259" y="235"/>
                  <a:pt x="254" y="231"/>
                  <a:pt x="254" y="225"/>
                </a:cubicBezTo>
                <a:cubicBezTo>
                  <a:pt x="254" y="219"/>
                  <a:pt x="259" y="215"/>
                  <a:pt x="264" y="215"/>
                </a:cubicBezTo>
                <a:close/>
                <a:moveTo>
                  <a:pt x="208" y="215"/>
                </a:moveTo>
                <a:cubicBezTo>
                  <a:pt x="214" y="215"/>
                  <a:pt x="218" y="219"/>
                  <a:pt x="218" y="225"/>
                </a:cubicBezTo>
                <a:cubicBezTo>
                  <a:pt x="218" y="231"/>
                  <a:pt x="214" y="235"/>
                  <a:pt x="208" y="235"/>
                </a:cubicBezTo>
                <a:cubicBezTo>
                  <a:pt x="202" y="235"/>
                  <a:pt x="198" y="231"/>
                  <a:pt x="198" y="225"/>
                </a:cubicBezTo>
                <a:cubicBezTo>
                  <a:pt x="198" y="219"/>
                  <a:pt x="202" y="215"/>
                  <a:pt x="208" y="215"/>
                </a:cubicBezTo>
                <a:close/>
                <a:moveTo>
                  <a:pt x="180" y="215"/>
                </a:moveTo>
                <a:cubicBezTo>
                  <a:pt x="185" y="215"/>
                  <a:pt x="190" y="219"/>
                  <a:pt x="190" y="225"/>
                </a:cubicBezTo>
                <a:cubicBezTo>
                  <a:pt x="190" y="231"/>
                  <a:pt x="185" y="235"/>
                  <a:pt x="180" y="235"/>
                </a:cubicBezTo>
                <a:cubicBezTo>
                  <a:pt x="174" y="235"/>
                  <a:pt x="169" y="231"/>
                  <a:pt x="169" y="225"/>
                </a:cubicBezTo>
                <a:cubicBezTo>
                  <a:pt x="169" y="219"/>
                  <a:pt x="174" y="215"/>
                  <a:pt x="180" y="215"/>
                </a:cubicBezTo>
                <a:close/>
                <a:moveTo>
                  <a:pt x="151" y="215"/>
                </a:moveTo>
                <a:cubicBezTo>
                  <a:pt x="157" y="215"/>
                  <a:pt x="162" y="219"/>
                  <a:pt x="162" y="225"/>
                </a:cubicBezTo>
                <a:cubicBezTo>
                  <a:pt x="162" y="231"/>
                  <a:pt x="157" y="235"/>
                  <a:pt x="151" y="235"/>
                </a:cubicBezTo>
                <a:cubicBezTo>
                  <a:pt x="146" y="235"/>
                  <a:pt x="141" y="231"/>
                  <a:pt x="141" y="225"/>
                </a:cubicBezTo>
                <a:cubicBezTo>
                  <a:pt x="141" y="219"/>
                  <a:pt x="146" y="215"/>
                  <a:pt x="151" y="215"/>
                </a:cubicBezTo>
                <a:close/>
                <a:moveTo>
                  <a:pt x="264" y="188"/>
                </a:moveTo>
                <a:cubicBezTo>
                  <a:pt x="270" y="188"/>
                  <a:pt x="275" y="193"/>
                  <a:pt x="275" y="198"/>
                </a:cubicBezTo>
                <a:cubicBezTo>
                  <a:pt x="275" y="204"/>
                  <a:pt x="270" y="209"/>
                  <a:pt x="264" y="209"/>
                </a:cubicBezTo>
                <a:cubicBezTo>
                  <a:pt x="259" y="209"/>
                  <a:pt x="254" y="204"/>
                  <a:pt x="254" y="198"/>
                </a:cubicBezTo>
                <a:cubicBezTo>
                  <a:pt x="254" y="193"/>
                  <a:pt x="259" y="188"/>
                  <a:pt x="264" y="188"/>
                </a:cubicBezTo>
                <a:close/>
                <a:moveTo>
                  <a:pt x="208" y="188"/>
                </a:moveTo>
                <a:cubicBezTo>
                  <a:pt x="214" y="188"/>
                  <a:pt x="218" y="193"/>
                  <a:pt x="218" y="198"/>
                </a:cubicBezTo>
                <a:cubicBezTo>
                  <a:pt x="218" y="204"/>
                  <a:pt x="214" y="209"/>
                  <a:pt x="208" y="209"/>
                </a:cubicBezTo>
                <a:cubicBezTo>
                  <a:pt x="202" y="209"/>
                  <a:pt x="198" y="204"/>
                  <a:pt x="198" y="198"/>
                </a:cubicBezTo>
                <a:cubicBezTo>
                  <a:pt x="198" y="193"/>
                  <a:pt x="202" y="188"/>
                  <a:pt x="208" y="188"/>
                </a:cubicBezTo>
                <a:close/>
                <a:moveTo>
                  <a:pt x="405" y="161"/>
                </a:moveTo>
                <a:cubicBezTo>
                  <a:pt x="411" y="161"/>
                  <a:pt x="416" y="166"/>
                  <a:pt x="416" y="171"/>
                </a:cubicBezTo>
                <a:cubicBezTo>
                  <a:pt x="416" y="177"/>
                  <a:pt x="411" y="182"/>
                  <a:pt x="405" y="182"/>
                </a:cubicBezTo>
                <a:cubicBezTo>
                  <a:pt x="400" y="182"/>
                  <a:pt x="395" y="177"/>
                  <a:pt x="395" y="171"/>
                </a:cubicBezTo>
                <a:cubicBezTo>
                  <a:pt x="395" y="166"/>
                  <a:pt x="400" y="161"/>
                  <a:pt x="405" y="161"/>
                </a:cubicBezTo>
                <a:close/>
                <a:moveTo>
                  <a:pt x="321" y="161"/>
                </a:moveTo>
                <a:cubicBezTo>
                  <a:pt x="326" y="161"/>
                  <a:pt x="331" y="166"/>
                  <a:pt x="331" y="171"/>
                </a:cubicBezTo>
                <a:cubicBezTo>
                  <a:pt x="331" y="177"/>
                  <a:pt x="326" y="182"/>
                  <a:pt x="321" y="182"/>
                </a:cubicBezTo>
                <a:cubicBezTo>
                  <a:pt x="315" y="182"/>
                  <a:pt x="310" y="177"/>
                  <a:pt x="310" y="171"/>
                </a:cubicBezTo>
                <a:cubicBezTo>
                  <a:pt x="310" y="166"/>
                  <a:pt x="315" y="161"/>
                  <a:pt x="321" y="161"/>
                </a:cubicBezTo>
                <a:close/>
                <a:moveTo>
                  <a:pt x="292" y="161"/>
                </a:moveTo>
                <a:cubicBezTo>
                  <a:pt x="298" y="161"/>
                  <a:pt x="303" y="166"/>
                  <a:pt x="303" y="171"/>
                </a:cubicBezTo>
                <a:cubicBezTo>
                  <a:pt x="303" y="177"/>
                  <a:pt x="298" y="182"/>
                  <a:pt x="292" y="182"/>
                </a:cubicBezTo>
                <a:cubicBezTo>
                  <a:pt x="287" y="182"/>
                  <a:pt x="282" y="177"/>
                  <a:pt x="282" y="171"/>
                </a:cubicBezTo>
                <a:cubicBezTo>
                  <a:pt x="282" y="166"/>
                  <a:pt x="287" y="161"/>
                  <a:pt x="292" y="161"/>
                </a:cubicBezTo>
                <a:close/>
                <a:moveTo>
                  <a:pt x="180" y="161"/>
                </a:moveTo>
                <a:cubicBezTo>
                  <a:pt x="185" y="161"/>
                  <a:pt x="190" y="166"/>
                  <a:pt x="190" y="171"/>
                </a:cubicBezTo>
                <a:cubicBezTo>
                  <a:pt x="190" y="177"/>
                  <a:pt x="185" y="182"/>
                  <a:pt x="180" y="182"/>
                </a:cubicBezTo>
                <a:cubicBezTo>
                  <a:pt x="174" y="182"/>
                  <a:pt x="169" y="177"/>
                  <a:pt x="169" y="171"/>
                </a:cubicBezTo>
                <a:cubicBezTo>
                  <a:pt x="169" y="166"/>
                  <a:pt x="174" y="161"/>
                  <a:pt x="180" y="161"/>
                </a:cubicBezTo>
                <a:close/>
                <a:moveTo>
                  <a:pt x="151" y="161"/>
                </a:moveTo>
                <a:cubicBezTo>
                  <a:pt x="157" y="161"/>
                  <a:pt x="162" y="166"/>
                  <a:pt x="162" y="171"/>
                </a:cubicBezTo>
                <a:cubicBezTo>
                  <a:pt x="162" y="177"/>
                  <a:pt x="157" y="182"/>
                  <a:pt x="151" y="182"/>
                </a:cubicBezTo>
                <a:cubicBezTo>
                  <a:pt x="146" y="182"/>
                  <a:pt x="141" y="177"/>
                  <a:pt x="141" y="171"/>
                </a:cubicBezTo>
                <a:cubicBezTo>
                  <a:pt x="141" y="166"/>
                  <a:pt x="146" y="161"/>
                  <a:pt x="151" y="161"/>
                </a:cubicBezTo>
                <a:close/>
                <a:moveTo>
                  <a:pt x="95" y="161"/>
                </a:moveTo>
                <a:cubicBezTo>
                  <a:pt x="101" y="161"/>
                  <a:pt x="105" y="166"/>
                  <a:pt x="105" y="171"/>
                </a:cubicBezTo>
                <a:cubicBezTo>
                  <a:pt x="105" y="177"/>
                  <a:pt x="101" y="182"/>
                  <a:pt x="95" y="182"/>
                </a:cubicBezTo>
                <a:cubicBezTo>
                  <a:pt x="89" y="182"/>
                  <a:pt x="85" y="177"/>
                  <a:pt x="85" y="171"/>
                </a:cubicBezTo>
                <a:cubicBezTo>
                  <a:pt x="85" y="166"/>
                  <a:pt x="89" y="161"/>
                  <a:pt x="95" y="161"/>
                </a:cubicBezTo>
                <a:close/>
                <a:moveTo>
                  <a:pt x="67" y="161"/>
                </a:moveTo>
                <a:cubicBezTo>
                  <a:pt x="73" y="161"/>
                  <a:pt x="77" y="166"/>
                  <a:pt x="77" y="171"/>
                </a:cubicBezTo>
                <a:cubicBezTo>
                  <a:pt x="77" y="177"/>
                  <a:pt x="73" y="182"/>
                  <a:pt x="67" y="182"/>
                </a:cubicBezTo>
                <a:cubicBezTo>
                  <a:pt x="61" y="182"/>
                  <a:pt x="57" y="177"/>
                  <a:pt x="57" y="171"/>
                </a:cubicBezTo>
                <a:cubicBezTo>
                  <a:pt x="57" y="166"/>
                  <a:pt x="61" y="161"/>
                  <a:pt x="67" y="161"/>
                </a:cubicBezTo>
                <a:close/>
                <a:moveTo>
                  <a:pt x="321" y="134"/>
                </a:moveTo>
                <a:cubicBezTo>
                  <a:pt x="326" y="134"/>
                  <a:pt x="331" y="139"/>
                  <a:pt x="331" y="145"/>
                </a:cubicBezTo>
                <a:cubicBezTo>
                  <a:pt x="331" y="150"/>
                  <a:pt x="326" y="155"/>
                  <a:pt x="321" y="155"/>
                </a:cubicBezTo>
                <a:cubicBezTo>
                  <a:pt x="315" y="155"/>
                  <a:pt x="310" y="150"/>
                  <a:pt x="310" y="145"/>
                </a:cubicBezTo>
                <a:cubicBezTo>
                  <a:pt x="310" y="139"/>
                  <a:pt x="315" y="134"/>
                  <a:pt x="321" y="134"/>
                </a:cubicBezTo>
                <a:close/>
                <a:moveTo>
                  <a:pt x="292" y="134"/>
                </a:moveTo>
                <a:cubicBezTo>
                  <a:pt x="298" y="134"/>
                  <a:pt x="303" y="139"/>
                  <a:pt x="303" y="145"/>
                </a:cubicBezTo>
                <a:cubicBezTo>
                  <a:pt x="303" y="150"/>
                  <a:pt x="298" y="155"/>
                  <a:pt x="292" y="155"/>
                </a:cubicBezTo>
                <a:cubicBezTo>
                  <a:pt x="287" y="155"/>
                  <a:pt x="282" y="150"/>
                  <a:pt x="282" y="145"/>
                </a:cubicBezTo>
                <a:cubicBezTo>
                  <a:pt x="282" y="139"/>
                  <a:pt x="287" y="134"/>
                  <a:pt x="292" y="134"/>
                </a:cubicBezTo>
                <a:close/>
                <a:moveTo>
                  <a:pt x="264" y="134"/>
                </a:moveTo>
                <a:cubicBezTo>
                  <a:pt x="270" y="134"/>
                  <a:pt x="275" y="139"/>
                  <a:pt x="275" y="145"/>
                </a:cubicBezTo>
                <a:cubicBezTo>
                  <a:pt x="275" y="150"/>
                  <a:pt x="270" y="155"/>
                  <a:pt x="264" y="155"/>
                </a:cubicBezTo>
                <a:cubicBezTo>
                  <a:pt x="259" y="155"/>
                  <a:pt x="254" y="150"/>
                  <a:pt x="254" y="145"/>
                </a:cubicBezTo>
                <a:cubicBezTo>
                  <a:pt x="254" y="139"/>
                  <a:pt x="259" y="134"/>
                  <a:pt x="264" y="134"/>
                </a:cubicBezTo>
                <a:close/>
                <a:moveTo>
                  <a:pt x="236" y="134"/>
                </a:moveTo>
                <a:cubicBezTo>
                  <a:pt x="242" y="134"/>
                  <a:pt x="246" y="139"/>
                  <a:pt x="246" y="145"/>
                </a:cubicBezTo>
                <a:cubicBezTo>
                  <a:pt x="246" y="150"/>
                  <a:pt x="242" y="155"/>
                  <a:pt x="236" y="155"/>
                </a:cubicBezTo>
                <a:cubicBezTo>
                  <a:pt x="230" y="155"/>
                  <a:pt x="226" y="150"/>
                  <a:pt x="226" y="145"/>
                </a:cubicBezTo>
                <a:cubicBezTo>
                  <a:pt x="226" y="139"/>
                  <a:pt x="230" y="134"/>
                  <a:pt x="236" y="134"/>
                </a:cubicBezTo>
                <a:close/>
                <a:moveTo>
                  <a:pt x="151" y="134"/>
                </a:moveTo>
                <a:cubicBezTo>
                  <a:pt x="157" y="134"/>
                  <a:pt x="162" y="139"/>
                  <a:pt x="162" y="145"/>
                </a:cubicBezTo>
                <a:cubicBezTo>
                  <a:pt x="162" y="150"/>
                  <a:pt x="157" y="155"/>
                  <a:pt x="151" y="155"/>
                </a:cubicBezTo>
                <a:cubicBezTo>
                  <a:pt x="146" y="155"/>
                  <a:pt x="141" y="150"/>
                  <a:pt x="141" y="145"/>
                </a:cubicBezTo>
                <a:cubicBezTo>
                  <a:pt x="141" y="139"/>
                  <a:pt x="146" y="134"/>
                  <a:pt x="151" y="134"/>
                </a:cubicBezTo>
                <a:close/>
                <a:moveTo>
                  <a:pt x="39" y="134"/>
                </a:moveTo>
                <a:cubicBezTo>
                  <a:pt x="44" y="134"/>
                  <a:pt x="49" y="139"/>
                  <a:pt x="49" y="145"/>
                </a:cubicBezTo>
                <a:cubicBezTo>
                  <a:pt x="49" y="150"/>
                  <a:pt x="44" y="155"/>
                  <a:pt x="39" y="155"/>
                </a:cubicBezTo>
                <a:cubicBezTo>
                  <a:pt x="33" y="155"/>
                  <a:pt x="28" y="150"/>
                  <a:pt x="28" y="145"/>
                </a:cubicBezTo>
                <a:cubicBezTo>
                  <a:pt x="28" y="139"/>
                  <a:pt x="33" y="134"/>
                  <a:pt x="39" y="134"/>
                </a:cubicBezTo>
                <a:close/>
                <a:moveTo>
                  <a:pt x="264" y="107"/>
                </a:moveTo>
                <a:cubicBezTo>
                  <a:pt x="270" y="107"/>
                  <a:pt x="275" y="112"/>
                  <a:pt x="275" y="118"/>
                </a:cubicBezTo>
                <a:cubicBezTo>
                  <a:pt x="275" y="124"/>
                  <a:pt x="270" y="128"/>
                  <a:pt x="264" y="128"/>
                </a:cubicBezTo>
                <a:cubicBezTo>
                  <a:pt x="259" y="128"/>
                  <a:pt x="254" y="124"/>
                  <a:pt x="254" y="118"/>
                </a:cubicBezTo>
                <a:cubicBezTo>
                  <a:pt x="254" y="112"/>
                  <a:pt x="259" y="107"/>
                  <a:pt x="264" y="107"/>
                </a:cubicBezTo>
                <a:close/>
                <a:moveTo>
                  <a:pt x="236" y="107"/>
                </a:moveTo>
                <a:cubicBezTo>
                  <a:pt x="242" y="107"/>
                  <a:pt x="246" y="112"/>
                  <a:pt x="246" y="118"/>
                </a:cubicBezTo>
                <a:cubicBezTo>
                  <a:pt x="246" y="124"/>
                  <a:pt x="242" y="128"/>
                  <a:pt x="236" y="128"/>
                </a:cubicBezTo>
                <a:cubicBezTo>
                  <a:pt x="230" y="128"/>
                  <a:pt x="226" y="124"/>
                  <a:pt x="226" y="118"/>
                </a:cubicBezTo>
                <a:cubicBezTo>
                  <a:pt x="226" y="112"/>
                  <a:pt x="230" y="107"/>
                  <a:pt x="236" y="107"/>
                </a:cubicBezTo>
                <a:close/>
                <a:moveTo>
                  <a:pt x="208" y="107"/>
                </a:moveTo>
                <a:cubicBezTo>
                  <a:pt x="214" y="107"/>
                  <a:pt x="218" y="112"/>
                  <a:pt x="218" y="118"/>
                </a:cubicBezTo>
                <a:cubicBezTo>
                  <a:pt x="218" y="124"/>
                  <a:pt x="214" y="128"/>
                  <a:pt x="208" y="128"/>
                </a:cubicBezTo>
                <a:cubicBezTo>
                  <a:pt x="202" y="128"/>
                  <a:pt x="198" y="124"/>
                  <a:pt x="198" y="118"/>
                </a:cubicBezTo>
                <a:cubicBezTo>
                  <a:pt x="198" y="112"/>
                  <a:pt x="202" y="107"/>
                  <a:pt x="208" y="107"/>
                </a:cubicBezTo>
                <a:close/>
                <a:moveTo>
                  <a:pt x="123" y="107"/>
                </a:moveTo>
                <a:cubicBezTo>
                  <a:pt x="129" y="107"/>
                  <a:pt x="134" y="112"/>
                  <a:pt x="134" y="118"/>
                </a:cubicBezTo>
                <a:cubicBezTo>
                  <a:pt x="134" y="124"/>
                  <a:pt x="129" y="128"/>
                  <a:pt x="123" y="128"/>
                </a:cubicBezTo>
                <a:cubicBezTo>
                  <a:pt x="118" y="128"/>
                  <a:pt x="113" y="124"/>
                  <a:pt x="113" y="118"/>
                </a:cubicBezTo>
                <a:cubicBezTo>
                  <a:pt x="113" y="112"/>
                  <a:pt x="118" y="107"/>
                  <a:pt x="123" y="107"/>
                </a:cubicBezTo>
                <a:close/>
                <a:moveTo>
                  <a:pt x="95" y="107"/>
                </a:moveTo>
                <a:cubicBezTo>
                  <a:pt x="101" y="107"/>
                  <a:pt x="105" y="112"/>
                  <a:pt x="105" y="118"/>
                </a:cubicBezTo>
                <a:cubicBezTo>
                  <a:pt x="105" y="124"/>
                  <a:pt x="101" y="128"/>
                  <a:pt x="95" y="128"/>
                </a:cubicBezTo>
                <a:cubicBezTo>
                  <a:pt x="89" y="128"/>
                  <a:pt x="85" y="124"/>
                  <a:pt x="85" y="118"/>
                </a:cubicBezTo>
                <a:cubicBezTo>
                  <a:pt x="85" y="112"/>
                  <a:pt x="89" y="107"/>
                  <a:pt x="95" y="107"/>
                </a:cubicBezTo>
                <a:close/>
                <a:moveTo>
                  <a:pt x="39" y="107"/>
                </a:moveTo>
                <a:cubicBezTo>
                  <a:pt x="44" y="107"/>
                  <a:pt x="49" y="112"/>
                  <a:pt x="49" y="118"/>
                </a:cubicBezTo>
                <a:cubicBezTo>
                  <a:pt x="49" y="124"/>
                  <a:pt x="44" y="128"/>
                  <a:pt x="39" y="128"/>
                </a:cubicBezTo>
                <a:cubicBezTo>
                  <a:pt x="33" y="128"/>
                  <a:pt x="28" y="124"/>
                  <a:pt x="28" y="118"/>
                </a:cubicBezTo>
                <a:cubicBezTo>
                  <a:pt x="28" y="112"/>
                  <a:pt x="33" y="107"/>
                  <a:pt x="39" y="107"/>
                </a:cubicBezTo>
                <a:close/>
                <a:moveTo>
                  <a:pt x="11" y="107"/>
                </a:moveTo>
                <a:cubicBezTo>
                  <a:pt x="16" y="107"/>
                  <a:pt x="21" y="112"/>
                  <a:pt x="21" y="118"/>
                </a:cubicBezTo>
                <a:cubicBezTo>
                  <a:pt x="21" y="124"/>
                  <a:pt x="16" y="128"/>
                  <a:pt x="11" y="128"/>
                </a:cubicBezTo>
                <a:cubicBezTo>
                  <a:pt x="5" y="128"/>
                  <a:pt x="0" y="124"/>
                  <a:pt x="0" y="118"/>
                </a:cubicBezTo>
                <a:cubicBezTo>
                  <a:pt x="0" y="112"/>
                  <a:pt x="5" y="107"/>
                  <a:pt x="11" y="107"/>
                </a:cubicBezTo>
                <a:close/>
                <a:moveTo>
                  <a:pt x="123" y="81"/>
                </a:moveTo>
                <a:cubicBezTo>
                  <a:pt x="129" y="81"/>
                  <a:pt x="134" y="85"/>
                  <a:pt x="134" y="91"/>
                </a:cubicBezTo>
                <a:cubicBezTo>
                  <a:pt x="134" y="97"/>
                  <a:pt x="129" y="101"/>
                  <a:pt x="123" y="101"/>
                </a:cubicBezTo>
                <a:cubicBezTo>
                  <a:pt x="118" y="101"/>
                  <a:pt x="113" y="97"/>
                  <a:pt x="113" y="91"/>
                </a:cubicBezTo>
                <a:cubicBezTo>
                  <a:pt x="113" y="85"/>
                  <a:pt x="118" y="81"/>
                  <a:pt x="123" y="81"/>
                </a:cubicBezTo>
                <a:close/>
                <a:moveTo>
                  <a:pt x="95" y="81"/>
                </a:moveTo>
                <a:cubicBezTo>
                  <a:pt x="101" y="81"/>
                  <a:pt x="105" y="85"/>
                  <a:pt x="105" y="91"/>
                </a:cubicBezTo>
                <a:cubicBezTo>
                  <a:pt x="105" y="97"/>
                  <a:pt x="101" y="101"/>
                  <a:pt x="95" y="101"/>
                </a:cubicBezTo>
                <a:cubicBezTo>
                  <a:pt x="89" y="101"/>
                  <a:pt x="85" y="97"/>
                  <a:pt x="85" y="91"/>
                </a:cubicBezTo>
                <a:cubicBezTo>
                  <a:pt x="85" y="85"/>
                  <a:pt x="89" y="81"/>
                  <a:pt x="95" y="81"/>
                </a:cubicBezTo>
                <a:close/>
                <a:moveTo>
                  <a:pt x="39" y="81"/>
                </a:moveTo>
                <a:cubicBezTo>
                  <a:pt x="44" y="81"/>
                  <a:pt x="49" y="85"/>
                  <a:pt x="49" y="91"/>
                </a:cubicBezTo>
                <a:cubicBezTo>
                  <a:pt x="49" y="97"/>
                  <a:pt x="44" y="101"/>
                  <a:pt x="39" y="101"/>
                </a:cubicBezTo>
                <a:cubicBezTo>
                  <a:pt x="33" y="101"/>
                  <a:pt x="28" y="97"/>
                  <a:pt x="28" y="91"/>
                </a:cubicBezTo>
                <a:cubicBezTo>
                  <a:pt x="28" y="85"/>
                  <a:pt x="33" y="81"/>
                  <a:pt x="39" y="81"/>
                </a:cubicBezTo>
                <a:close/>
                <a:moveTo>
                  <a:pt x="11" y="81"/>
                </a:moveTo>
                <a:cubicBezTo>
                  <a:pt x="16" y="81"/>
                  <a:pt x="21" y="85"/>
                  <a:pt x="21" y="91"/>
                </a:cubicBezTo>
                <a:cubicBezTo>
                  <a:pt x="21" y="97"/>
                  <a:pt x="16" y="101"/>
                  <a:pt x="11" y="101"/>
                </a:cubicBezTo>
                <a:cubicBezTo>
                  <a:pt x="5" y="101"/>
                  <a:pt x="0" y="97"/>
                  <a:pt x="0" y="91"/>
                </a:cubicBezTo>
                <a:cubicBezTo>
                  <a:pt x="0" y="85"/>
                  <a:pt x="5" y="81"/>
                  <a:pt x="11" y="81"/>
                </a:cubicBezTo>
                <a:close/>
                <a:moveTo>
                  <a:pt x="264" y="54"/>
                </a:moveTo>
                <a:cubicBezTo>
                  <a:pt x="270" y="54"/>
                  <a:pt x="275" y="58"/>
                  <a:pt x="275" y="64"/>
                </a:cubicBezTo>
                <a:cubicBezTo>
                  <a:pt x="275" y="70"/>
                  <a:pt x="270" y="75"/>
                  <a:pt x="264" y="75"/>
                </a:cubicBezTo>
                <a:cubicBezTo>
                  <a:pt x="259" y="75"/>
                  <a:pt x="254" y="70"/>
                  <a:pt x="254" y="64"/>
                </a:cubicBezTo>
                <a:cubicBezTo>
                  <a:pt x="254" y="58"/>
                  <a:pt x="259" y="54"/>
                  <a:pt x="264" y="54"/>
                </a:cubicBezTo>
                <a:close/>
                <a:moveTo>
                  <a:pt x="208" y="54"/>
                </a:moveTo>
                <a:cubicBezTo>
                  <a:pt x="214" y="54"/>
                  <a:pt x="218" y="58"/>
                  <a:pt x="218" y="64"/>
                </a:cubicBezTo>
                <a:cubicBezTo>
                  <a:pt x="218" y="70"/>
                  <a:pt x="214" y="75"/>
                  <a:pt x="208" y="75"/>
                </a:cubicBezTo>
                <a:cubicBezTo>
                  <a:pt x="202" y="75"/>
                  <a:pt x="198" y="70"/>
                  <a:pt x="198" y="64"/>
                </a:cubicBezTo>
                <a:cubicBezTo>
                  <a:pt x="198" y="58"/>
                  <a:pt x="202" y="54"/>
                  <a:pt x="208" y="54"/>
                </a:cubicBezTo>
                <a:close/>
                <a:moveTo>
                  <a:pt x="123" y="54"/>
                </a:moveTo>
                <a:cubicBezTo>
                  <a:pt x="129" y="54"/>
                  <a:pt x="134" y="58"/>
                  <a:pt x="134" y="64"/>
                </a:cubicBezTo>
                <a:cubicBezTo>
                  <a:pt x="134" y="70"/>
                  <a:pt x="129" y="75"/>
                  <a:pt x="123" y="75"/>
                </a:cubicBezTo>
                <a:cubicBezTo>
                  <a:pt x="118" y="75"/>
                  <a:pt x="113" y="70"/>
                  <a:pt x="113" y="64"/>
                </a:cubicBezTo>
                <a:cubicBezTo>
                  <a:pt x="113" y="58"/>
                  <a:pt x="118" y="54"/>
                  <a:pt x="123" y="54"/>
                </a:cubicBezTo>
                <a:close/>
                <a:moveTo>
                  <a:pt x="11" y="54"/>
                </a:moveTo>
                <a:cubicBezTo>
                  <a:pt x="16" y="54"/>
                  <a:pt x="21" y="58"/>
                  <a:pt x="21" y="64"/>
                </a:cubicBezTo>
                <a:cubicBezTo>
                  <a:pt x="21" y="70"/>
                  <a:pt x="16" y="75"/>
                  <a:pt x="11" y="75"/>
                </a:cubicBezTo>
                <a:cubicBezTo>
                  <a:pt x="5" y="75"/>
                  <a:pt x="0" y="70"/>
                  <a:pt x="0" y="64"/>
                </a:cubicBezTo>
                <a:cubicBezTo>
                  <a:pt x="0" y="58"/>
                  <a:pt x="5" y="54"/>
                  <a:pt x="11" y="54"/>
                </a:cubicBezTo>
                <a:close/>
                <a:moveTo>
                  <a:pt x="405" y="27"/>
                </a:moveTo>
                <a:cubicBezTo>
                  <a:pt x="411" y="27"/>
                  <a:pt x="416" y="32"/>
                  <a:pt x="416" y="37"/>
                </a:cubicBezTo>
                <a:cubicBezTo>
                  <a:pt x="416" y="43"/>
                  <a:pt x="411" y="48"/>
                  <a:pt x="405" y="48"/>
                </a:cubicBezTo>
                <a:cubicBezTo>
                  <a:pt x="400" y="48"/>
                  <a:pt x="395" y="43"/>
                  <a:pt x="395" y="37"/>
                </a:cubicBezTo>
                <a:cubicBezTo>
                  <a:pt x="395" y="32"/>
                  <a:pt x="400" y="27"/>
                  <a:pt x="405" y="27"/>
                </a:cubicBezTo>
                <a:close/>
                <a:moveTo>
                  <a:pt x="151" y="27"/>
                </a:moveTo>
                <a:cubicBezTo>
                  <a:pt x="157" y="27"/>
                  <a:pt x="162" y="32"/>
                  <a:pt x="162" y="37"/>
                </a:cubicBezTo>
                <a:cubicBezTo>
                  <a:pt x="162" y="43"/>
                  <a:pt x="157" y="48"/>
                  <a:pt x="151" y="48"/>
                </a:cubicBezTo>
                <a:cubicBezTo>
                  <a:pt x="146" y="48"/>
                  <a:pt x="141" y="43"/>
                  <a:pt x="141" y="37"/>
                </a:cubicBezTo>
                <a:cubicBezTo>
                  <a:pt x="141" y="32"/>
                  <a:pt x="146" y="27"/>
                  <a:pt x="151" y="27"/>
                </a:cubicBezTo>
                <a:close/>
                <a:moveTo>
                  <a:pt x="123" y="27"/>
                </a:moveTo>
                <a:cubicBezTo>
                  <a:pt x="129" y="27"/>
                  <a:pt x="134" y="32"/>
                  <a:pt x="134" y="37"/>
                </a:cubicBezTo>
                <a:cubicBezTo>
                  <a:pt x="134" y="43"/>
                  <a:pt x="129" y="48"/>
                  <a:pt x="123" y="48"/>
                </a:cubicBezTo>
                <a:cubicBezTo>
                  <a:pt x="118" y="48"/>
                  <a:pt x="113" y="43"/>
                  <a:pt x="113" y="37"/>
                </a:cubicBezTo>
                <a:cubicBezTo>
                  <a:pt x="113" y="32"/>
                  <a:pt x="118" y="27"/>
                  <a:pt x="123" y="27"/>
                </a:cubicBezTo>
                <a:close/>
              </a:path>
            </a:pathLst>
          </a:custGeom>
          <a:solidFill>
            <a:srgbClr val="01BCFF">
              <a:alpha val="42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741154" y="2481616"/>
            <a:ext cx="5286677" cy="2083911"/>
            <a:chOff x="4988205" y="3308821"/>
            <a:chExt cx="7048903" cy="2778548"/>
          </a:xfrm>
          <a:solidFill>
            <a:srgbClr val="72BBF6"/>
          </a:solidFill>
        </p:grpSpPr>
        <p:sp>
          <p:nvSpPr>
            <p:cNvPr id="61" name="椭圆 60"/>
            <p:cNvSpPr/>
            <p:nvPr/>
          </p:nvSpPr>
          <p:spPr>
            <a:xfrm>
              <a:off x="4988205" y="5821416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196276" y="5460203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208528" y="502487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8338013" y="4388814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9490888" y="4074638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1771155" y="3308821"/>
              <a:ext cx="265953" cy="26595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-447675"/>
            <a:ext cx="361950" cy="361950"/>
          </a:xfrm>
          <a:prstGeom prst="rect">
            <a:avLst/>
          </a:prstGeom>
          <a:solidFill>
            <a:srgbClr val="187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 userDrawn="1"/>
        </p:nvSpPr>
        <p:spPr>
          <a:xfrm>
            <a:off x="438150" y="-447675"/>
            <a:ext cx="361950" cy="361950"/>
          </a:xfrm>
          <a:prstGeom prst="rect">
            <a:avLst/>
          </a:prstGeom>
          <a:solidFill>
            <a:srgbClr val="009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 userDrawn="1"/>
        </p:nvSpPr>
        <p:spPr>
          <a:xfrm>
            <a:off x="876300" y="-447675"/>
            <a:ext cx="361950" cy="361950"/>
          </a:xfrm>
          <a:prstGeom prst="rect">
            <a:avLst/>
          </a:prstGeom>
          <a:solidFill>
            <a:srgbClr val="05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/>
          <p:cNvSpPr/>
          <p:nvPr userDrawn="1"/>
        </p:nvSpPr>
        <p:spPr>
          <a:xfrm>
            <a:off x="1314450" y="-447675"/>
            <a:ext cx="361950" cy="361950"/>
          </a:xfrm>
          <a:prstGeom prst="rect">
            <a:avLst/>
          </a:prstGeom>
          <a:solidFill>
            <a:srgbClr val="72B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752600" y="-447675"/>
            <a:ext cx="361950" cy="361950"/>
          </a:xfrm>
          <a:prstGeom prst="rect">
            <a:avLst/>
          </a:prstGeom>
          <a:solidFill>
            <a:srgbClr val="A4D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2190750" y="-447675"/>
            <a:ext cx="361950" cy="361950"/>
          </a:xfrm>
          <a:prstGeom prst="rect">
            <a:avLst/>
          </a:prstGeom>
          <a:solidFill>
            <a:srgbClr val="B4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628900" y="-447675"/>
            <a:ext cx="361950" cy="36195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矩形 26"/>
          <p:cNvSpPr/>
          <p:nvPr userDrawn="1"/>
        </p:nvSpPr>
        <p:spPr>
          <a:xfrm>
            <a:off x="3067050" y="-447675"/>
            <a:ext cx="361950" cy="361950"/>
          </a:xfrm>
          <a:prstGeom prst="rect">
            <a:avLst/>
          </a:prstGeom>
          <a:solidFill>
            <a:srgbClr val="FFB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 userDrawn="1"/>
        </p:nvSpPr>
        <p:spPr>
          <a:xfrm>
            <a:off x="3505200" y="-447675"/>
            <a:ext cx="361950" cy="361950"/>
          </a:xfrm>
          <a:prstGeom prst="rect">
            <a:avLst/>
          </a:prstGeom>
          <a:solidFill>
            <a:srgbClr val="FFD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 28"/>
          <p:cNvSpPr/>
          <p:nvPr userDrawn="1"/>
        </p:nvSpPr>
        <p:spPr>
          <a:xfrm>
            <a:off x="3943350" y="-447675"/>
            <a:ext cx="361950" cy="361950"/>
          </a:xfrm>
          <a:prstGeom prst="rect">
            <a:avLst/>
          </a:prstGeom>
          <a:solidFill>
            <a:srgbClr val="63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 userDrawn="1"/>
        </p:nvSpPr>
        <p:spPr>
          <a:xfrm>
            <a:off x="4381500" y="-447675"/>
            <a:ext cx="361950" cy="3619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矩形 30"/>
          <p:cNvSpPr/>
          <p:nvPr userDrawn="1"/>
        </p:nvSpPr>
        <p:spPr>
          <a:xfrm>
            <a:off x="4819650" y="-447675"/>
            <a:ext cx="361950" cy="36195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 userDrawn="1"/>
        </p:nvSpPr>
        <p:spPr>
          <a:xfrm>
            <a:off x="5257800" y="-447675"/>
            <a:ext cx="361950" cy="36195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867150" y="4731990"/>
            <a:ext cx="1373713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4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6651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4137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949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351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6085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8850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7300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999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7C0-4941-4A87-A686-8D9100153516}" type="datetime1">
              <a:rPr lang="zh-CN" altLang="en-US" smtClean="0"/>
              <a:pPr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7AC4-ECD0-48F5-9E46-C7E651738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649" r:id="rId14"/>
    <p:sldLayoutId id="2147483665" r:id="rId15"/>
    <p:sldLayoutId id="2147483671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dev-subscribe@dolphinscheduler.apache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圆角矩形 766"/>
          <p:cNvSpPr/>
          <p:nvPr/>
        </p:nvSpPr>
        <p:spPr>
          <a:xfrm>
            <a:off x="521477" y="1389948"/>
            <a:ext cx="932276" cy="34289"/>
          </a:xfrm>
          <a:prstGeom prst="roundRect">
            <a:avLst>
              <a:gd name="adj" fmla="val 50000"/>
            </a:avLst>
          </a:prstGeom>
          <a:solidFill>
            <a:srgbClr val="FFBC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4327" y="480991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Confidential and Protected by Copyright Laws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328" y="4627067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z="900" dirty="0">
                <a:solidFill>
                  <a:srgbClr val="0097E0"/>
                </a:solidFill>
                <a:latin typeface="+mj-lt"/>
                <a:cs typeface="+mn-ea"/>
                <a:sym typeface="+mn-lt"/>
              </a:rPr>
              <a:t>本产品保密并受到版权法保护</a:t>
            </a:r>
            <a:endParaRPr lang="en-US" altLang="zh-CN" sz="900" dirty="0">
              <a:solidFill>
                <a:srgbClr val="0097E0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953194" y="1724296"/>
            <a:ext cx="7886700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一个分布式易扩展的可视化</a:t>
            </a:r>
            <a:r>
              <a:rPr lang="en-US" altLang="zh-CN" sz="1800" dirty="0"/>
              <a:t>DAG</a:t>
            </a:r>
            <a:r>
              <a:rPr lang="zh-CN" altLang="en-US" sz="1800" dirty="0"/>
              <a:t>工作流任务调度系统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01441" y="810806"/>
            <a:ext cx="7886700" cy="3251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lang="zh-CN" altLang="en-US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33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Incubator</a:t>
            </a:r>
            <a:r>
              <a:rPr lang="en-US" altLang="zh-CN" sz="33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en-US" altLang="zh-CN" sz="3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r>
              <a:rPr lang="en-US" altLang="zh-CN" sz="3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olphinScheduler</a:t>
            </a:r>
            <a:endParaRPr lang="en-US" altLang="zh-CN" sz="3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3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线程不足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059582"/>
            <a:ext cx="5647619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循环等待解决方案</a:t>
            </a: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899592" y="1347614"/>
            <a:ext cx="660673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实时预计算所有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可用线程总和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单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线程池进行判断，如果线程池不足，流程实例直接失败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构建循环队列，自适应运行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任务优先级</a:t>
            </a:r>
            <a:endParaRPr lang="zh-CN" altLang="en-US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827584" y="1347614"/>
            <a:ext cx="756084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000" dirty="0" smtClean="0"/>
              <a:t>流程实例优先级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流程实例</a:t>
            </a:r>
            <a:r>
              <a:rPr lang="en-US" altLang="zh-CN" sz="2000" dirty="0" smtClean="0"/>
              <a:t>id_</a:t>
            </a:r>
            <a:r>
              <a:rPr lang="zh-CN" altLang="en-US" sz="2000" dirty="0" smtClean="0"/>
              <a:t>任务实例优先级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任务实例</a:t>
            </a:r>
            <a:r>
              <a:rPr lang="en-US" altLang="zh-CN" sz="2000" dirty="0" err="1" smtClean="0"/>
              <a:t>id_ips</a:t>
            </a:r>
            <a:r>
              <a:rPr lang="zh-CN" altLang="en-US" sz="2000" dirty="0" smtClean="0"/>
              <a:t>整数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优先级</a:t>
            </a:r>
            <a:r>
              <a:rPr lang="zh-CN" altLang="en-US" sz="2000" dirty="0"/>
              <a:t>别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流程实例优先级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流程实例</a:t>
            </a:r>
            <a:r>
              <a:rPr lang="en-US" altLang="zh-CN" sz="2000" dirty="0" smtClean="0"/>
              <a:t>id  &gt; </a:t>
            </a:r>
            <a:r>
              <a:rPr lang="zh-CN" altLang="en-US" sz="2000" dirty="0" smtClean="0"/>
              <a:t>任务实例优先级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任务实例</a:t>
            </a:r>
            <a:r>
              <a:rPr lang="en-US" altLang="zh-CN" sz="2000" dirty="0" smtClean="0"/>
              <a:t>id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默认</a:t>
            </a:r>
            <a:r>
              <a:rPr lang="en-US" altLang="zh-CN" sz="2000" dirty="0" smtClean="0"/>
              <a:t>FIFO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3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zh-CN" altLang="en-US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从 </a:t>
            </a:r>
            <a:r>
              <a:rPr kumimoji="1" lang="en-US" altLang="zh-CN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DAG &amp; Task </a:t>
            </a:r>
            <a:r>
              <a:rPr kumimoji="1" lang="zh-CN" altLang="en-US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来看 </a:t>
            </a:r>
            <a:r>
              <a:rPr kumimoji="1" lang="en-US" altLang="zh-CN" dirty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endParaRPr lang="zh-CN" altLang="en-US" sz="2400" dirty="0">
              <a:solidFill>
                <a:srgbClr val="002060"/>
              </a:solidFill>
              <a:latin typeface="微软雅黑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2" y="1324131"/>
            <a:ext cx="843809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8" y="1131590"/>
            <a:ext cx="3579026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23" y="-49675"/>
            <a:ext cx="5220777" cy="4921821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547252" y="7877760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1622" y="3638329"/>
            <a:ext cx="370806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封装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租户 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xxxx.command</a:t>
            </a:r>
            <a:endParaRPr lang="en-US" altLang="zh-CN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命令进行任务提交</a:t>
            </a:r>
            <a:endParaRPr lang="en-US" altLang="zh-CN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Flink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zh-CN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任务的封装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Procudure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2479"/>
            <a:ext cx="4464496" cy="48379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" y="773594"/>
            <a:ext cx="3752907" cy="42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37" y="4818186"/>
            <a:ext cx="2133600" cy="273844"/>
          </a:xfrm>
        </p:spPr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和子流程任务</a:t>
            </a:r>
            <a:endParaRPr kumimoji="1"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217737" y="1491630"/>
            <a:ext cx="6606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2000" dirty="0" smtClean="0"/>
              <a:t>HTTP</a:t>
            </a:r>
            <a:r>
              <a:rPr kumimoji="1" lang="zh-CN" altLang="en-US" sz="2000" dirty="0" smtClean="0"/>
              <a:t>任务：接口调用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子</a:t>
            </a:r>
            <a:r>
              <a:rPr kumimoji="1" lang="zh-CN" altLang="en-US" sz="2000" dirty="0" smtClean="0"/>
              <a:t>流程任务：流程间的嵌套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6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任务依赖节点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" y="1160909"/>
            <a:ext cx="3971429" cy="16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48" y="-5949"/>
            <a:ext cx="5015322" cy="5019048"/>
          </a:xfrm>
          <a:prstGeom prst="rect">
            <a:avLst/>
          </a:prstGeom>
        </p:spPr>
      </p:pic>
      <p:sp>
        <p:nvSpPr>
          <p:cNvPr id="9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230593" y="3130858"/>
            <a:ext cx="6606736" cy="953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周期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偏移量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卡流程实例区间状态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，对于依赖的任务，只要被调度起来了，就会一直等待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，如果是补数或者调度起来的任务，依赖的是调度时间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，如果卡住的流程实例有多条数据，判断最新的一条的状态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核心功能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9512" y="303550"/>
            <a:ext cx="3528392" cy="468000"/>
          </a:xfrm>
        </p:spPr>
        <p:txBody>
          <a:bodyPr>
            <a:noAutofit/>
          </a:bodyPr>
          <a:lstStyle/>
          <a:p>
            <a:r>
              <a:rPr kumimoji="1" lang="zh-CN" altLang="en-US" dirty="0" smtClean="0"/>
              <a:t>自我介绍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987574"/>
            <a:ext cx="8280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乔占卫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现任易观调度项目经理，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 </a:t>
            </a:r>
            <a:r>
              <a:rPr kumimoji="1" lang="en-US" altLang="zh-CN" sz="1400" dirty="0" err="1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PPMC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r>
              <a:rPr kumimoji="1" lang="en-US" altLang="zh-CN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400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核心开发者之一。经历了</a:t>
            </a:r>
            <a:r>
              <a:rPr kumimoji="1" lang="en-US" altLang="zh-CN" sz="1400" dirty="0" err="1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DolphinScheduler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的开发、开源及贡献给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Apache</a:t>
            </a:r>
            <a:r>
              <a:rPr kumimoji="1" lang="zh-CN" altLang="en-US" sz="1400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孵化器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的整个历程。</a:t>
            </a:r>
            <a:endParaRPr kumimoji="1" lang="en-US" altLang="zh-CN" sz="1400" dirty="0" smtClean="0">
              <a:solidFill>
                <a:srgbClr val="0070C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停止、暂停、重跑和从失败节点恢复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0936" y="1671598"/>
            <a:ext cx="7445399" cy="2124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2000" dirty="0" smtClean="0"/>
              <a:t>停止 ： 是对当前正在运行的任务进行</a:t>
            </a:r>
            <a:r>
              <a:rPr kumimoji="1" lang="en-US" altLang="zh-CN" sz="2000" dirty="0" smtClean="0"/>
              <a:t>kill</a:t>
            </a:r>
            <a:r>
              <a:rPr kumimoji="1" lang="zh-CN" altLang="en-US" sz="2000" dirty="0" smtClean="0"/>
              <a:t>，流程是从准备停止最终到停止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暂停：是将当前运行的下一个任务节点设置为暂停状态，流程暂停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重</a:t>
            </a:r>
            <a:r>
              <a:rPr kumimoji="1" lang="zh-CN" altLang="en-US" sz="2000" dirty="0" smtClean="0"/>
              <a:t>跑：会固化全局和局部参数，不会生成新的流程实例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从失败节点恢复：从任务失败的节点继续任务调度</a:t>
            </a:r>
            <a:endParaRPr kumimoji="1" lang="en-US" altLang="zh-CN" sz="2000" dirty="0" smtClean="0"/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定时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66" y="330124"/>
            <a:ext cx="5688632" cy="4493384"/>
          </a:xfrm>
          <a:prstGeom prst="rect">
            <a:avLst/>
          </a:prstGeom>
        </p:spPr>
      </p:pic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0937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，分布式定时，部署在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Master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中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1.0.4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之前中定时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BUG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，定时需要上线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4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，定时是有有效范围的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，新手容易定时为每秒执行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</a:t>
            </a:r>
            <a:r>
              <a:rPr kumimoji="1" lang="zh-CN" altLang="en-US" dirty="0" smtClean="0"/>
              <a:t>数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，支持串行和并行两种方式补数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，现只支持定天补数和连续区间（天）补数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，内置了系统时间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system.biz.date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system.biz.curdate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业务调度时间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${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system.datetime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}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</a:t>
            </a:r>
            <a:r>
              <a:rPr kumimoji="1" lang="zh-CN" altLang="en-US" sz="1200" dirty="0">
                <a:solidFill>
                  <a:srgbClr val="FF0000"/>
                </a:solidFill>
              </a:rPr>
              <a:t>调度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时间时间戳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自定义时间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$[</a:t>
            </a:r>
            <a:r>
              <a:rPr kumimoji="1" lang="en-US" altLang="zh-CN" sz="1200" dirty="0" err="1" smtClean="0">
                <a:solidFill>
                  <a:srgbClr val="FF0000"/>
                </a:solidFill>
              </a:rPr>
              <a:t>yyyyMMdd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-N] 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。。。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55" y="382728"/>
            <a:ext cx="5544616" cy="44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失败策略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843558"/>
            <a:ext cx="4927054" cy="33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4" y="775226"/>
            <a:ext cx="3848524" cy="3015898"/>
          </a:xfrm>
          <a:prstGeom prst="rect">
            <a:avLst/>
          </a:prstGeom>
        </p:spPr>
      </p:pic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323528" y="375149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当失败策略设置为失败结束的时候，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一旦并行任务中有失败任务，则会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kill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掉正在运行的并行任务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指定节点跑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323528" y="375149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向前执行，是从开始节点向后运行到指定节点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581"/>
            <a:ext cx="4619141" cy="24594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41" y="452480"/>
            <a:ext cx="4392488" cy="43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分组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2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4142903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注意：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可以对流程和任务指定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Worker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分组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WorkerServer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在拿取任务的时候，判断该任务是不是可以在本机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上执行</a:t>
            </a:r>
            <a:endParaRPr kumimoji="1" lang="en-US" altLang="zh-CN" sz="1200" dirty="0" smtClean="0">
              <a:solidFill>
                <a:srgbClr val="FF0000"/>
              </a:solidFill>
            </a:endParaRPr>
          </a:p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4" y="915566"/>
            <a:ext cx="4258222" cy="29091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53" y="305594"/>
            <a:ext cx="4322744" cy="44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52" y="590797"/>
            <a:ext cx="4638095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19" y="962226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全掉了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62" y="719369"/>
            <a:ext cx="539047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全掉之后，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重启了</a:t>
            </a:r>
            <a:endParaRPr kumimoji="1"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6" y="1002641"/>
            <a:ext cx="4696509" cy="38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1488" y="420435"/>
            <a:ext cx="6606736" cy="468000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目录</a:t>
            </a:r>
            <a:endParaRPr lang="zh-CN" altLang="en-US" sz="3200" b="1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755576" y="971776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chemeClr val="tx2"/>
                </a:solidFill>
              </a:rPr>
              <a:t>CONTENTS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01488" y="1506298"/>
            <a:ext cx="718184" cy="12126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占位符 29"/>
          <p:cNvSpPr txBox="1">
            <a:spLocks/>
          </p:cNvSpPr>
          <p:nvPr/>
        </p:nvSpPr>
        <p:spPr>
          <a:xfrm>
            <a:off x="1115616" y="2139702"/>
            <a:ext cx="5745782" cy="24482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0" name="文本占位符 29"/>
          <p:cNvSpPr txBox="1">
            <a:spLocks/>
          </p:cNvSpPr>
          <p:nvPr/>
        </p:nvSpPr>
        <p:spPr>
          <a:xfrm>
            <a:off x="1105921" y="1635646"/>
            <a:ext cx="683419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-300" normalizeH="0" baseline="0" noProof="0" dirty="0" smtClean="0">
                <a:ln>
                  <a:noFill/>
                </a:ln>
                <a:solidFill>
                  <a:srgbClr val="0097E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	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文本占位符 29"/>
          <p:cNvSpPr txBox="1">
            <a:spLocks/>
          </p:cNvSpPr>
          <p:nvPr/>
        </p:nvSpPr>
        <p:spPr>
          <a:xfrm>
            <a:off x="1091197" y="2207825"/>
            <a:ext cx="663964" cy="505259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latin typeface="微软雅黑"/>
                <a:ea typeface="微软雅黑"/>
              </a:rPr>
              <a:t>2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文本占位符 29"/>
          <p:cNvSpPr txBox="1">
            <a:spLocks/>
          </p:cNvSpPr>
          <p:nvPr/>
        </p:nvSpPr>
        <p:spPr>
          <a:xfrm>
            <a:off x="1091197" y="2774990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latin typeface="微软雅黑"/>
                <a:ea typeface="微软雅黑"/>
              </a:rPr>
              <a:t>3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文本占位符 14"/>
          <p:cNvSpPr txBox="1">
            <a:spLocks/>
          </p:cNvSpPr>
          <p:nvPr/>
        </p:nvSpPr>
        <p:spPr>
          <a:xfrm>
            <a:off x="1789340" y="1734191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架构原理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7" name="文本占位符 14"/>
          <p:cNvSpPr txBox="1">
            <a:spLocks/>
          </p:cNvSpPr>
          <p:nvPr/>
        </p:nvSpPr>
        <p:spPr>
          <a:xfrm>
            <a:off x="1778632" y="2291345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运行原理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8" name="文本占位符 14"/>
          <p:cNvSpPr txBox="1">
            <a:spLocks/>
          </p:cNvSpPr>
          <p:nvPr/>
        </p:nvSpPr>
        <p:spPr>
          <a:xfrm>
            <a:off x="1789340" y="2858331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从 </a:t>
            </a:r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DAG &amp; Task 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来看 </a:t>
            </a:r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0" name="文本占位符 29"/>
          <p:cNvSpPr txBox="1">
            <a:spLocks/>
          </p:cNvSpPr>
          <p:nvPr/>
        </p:nvSpPr>
        <p:spPr>
          <a:xfrm>
            <a:off x="1072722" y="3300661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noProof="0" dirty="0" smtClean="0">
                <a:latin typeface="微软雅黑"/>
                <a:ea typeface="微软雅黑"/>
              </a:rPr>
              <a:t>4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1" name="文本占位符 29"/>
          <p:cNvSpPr txBox="1">
            <a:spLocks/>
          </p:cNvSpPr>
          <p:nvPr/>
        </p:nvSpPr>
        <p:spPr>
          <a:xfrm>
            <a:off x="1092145" y="3822502"/>
            <a:ext cx="663964" cy="471487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spc="-300">
                <a:solidFill>
                  <a:srgbClr val="0097E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noProof="0" dirty="0" smtClean="0">
                <a:latin typeface="微软雅黑"/>
                <a:ea typeface="微软雅黑"/>
              </a:rPr>
              <a:t>5</a:t>
            </a:r>
            <a:endParaRPr kumimoji="0" lang="zh-CN" altLang="en-US" sz="3200" b="1" i="0" u="none" strike="noStrike" kern="1200" cap="none" spc="-300" normalizeH="0" baseline="0" noProof="0" dirty="0">
              <a:ln>
                <a:noFill/>
              </a:ln>
              <a:solidFill>
                <a:srgbClr val="0097E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文本占位符 14"/>
          <p:cNvSpPr txBox="1">
            <a:spLocks/>
          </p:cNvSpPr>
          <p:nvPr/>
        </p:nvSpPr>
        <p:spPr>
          <a:xfrm>
            <a:off x="1789340" y="3351502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noProof="0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核心功能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4" name="文本占位符 14"/>
          <p:cNvSpPr txBox="1">
            <a:spLocks/>
          </p:cNvSpPr>
          <p:nvPr/>
        </p:nvSpPr>
        <p:spPr>
          <a:xfrm>
            <a:off x="1789340" y="388176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en-US" altLang="zh-CN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DS</a:t>
            </a:r>
            <a:r>
              <a:rPr kumimoji="1" lang="zh-CN" altLang="en-US" dirty="0" smtClean="0">
                <a:solidFill>
                  <a:srgbClr val="002060"/>
                </a:solidFill>
                <a:latin typeface="Microsoft YaHei" charset="-122"/>
                <a:ea typeface="Microsoft YaHei" charset="-122"/>
              </a:rPr>
              <a:t>安装之坑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79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安装之坑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6C0F8FA-2539-1443-B349-C3C8B834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15EA218F-1357-9D4B-B26C-F985500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坑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51739" y="1203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-8645" y="2101602"/>
            <a:ext cx="6606736" cy="105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248906" y="1437598"/>
            <a:ext cx="6606736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9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 txBox="1">
            <a:spLocks/>
          </p:cNvSpPr>
          <p:nvPr/>
        </p:nvSpPr>
        <p:spPr>
          <a:xfrm>
            <a:off x="1403648" y="1413612"/>
            <a:ext cx="6606736" cy="160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rgbClr val="0097E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1200" dirty="0"/>
              <a:t>1</a:t>
            </a:r>
            <a:r>
              <a:rPr kumimoji="1" lang="zh-CN" altLang="en-US" sz="1200" dirty="0" smtClean="0"/>
              <a:t>，安装之前需要安装</a:t>
            </a:r>
            <a:r>
              <a:rPr kumimoji="1" lang="en-US" altLang="zh-CN" sz="1200" dirty="0" smtClean="0"/>
              <a:t>kazoo</a:t>
            </a:r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机器需要和其它机器</a:t>
            </a:r>
            <a:r>
              <a:rPr kumimoji="1" lang="en-US" altLang="zh-CN" sz="1200" dirty="0"/>
              <a:t>SSH</a:t>
            </a:r>
            <a:r>
              <a:rPr kumimoji="1" lang="zh-CN" altLang="en-US" sz="1200" dirty="0" smtClean="0"/>
              <a:t>打通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，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中</a:t>
            </a:r>
            <a:r>
              <a:rPr kumimoji="1" lang="en-US" altLang="zh-CN" sz="1200" dirty="0" err="1" smtClean="0"/>
              <a:t>installPath</a:t>
            </a:r>
            <a:r>
              <a:rPr kumimoji="1" lang="zh-CN" altLang="en-US" sz="1200" dirty="0" smtClean="0"/>
              <a:t>不能和当前</a:t>
            </a:r>
            <a:r>
              <a:rPr kumimoji="1" lang="en-US" altLang="zh-CN" sz="1200" dirty="0" smtClean="0"/>
              <a:t>install.sh</a:t>
            </a:r>
            <a:r>
              <a:rPr kumimoji="1" lang="zh-CN" altLang="en-US" sz="1200" dirty="0" smtClean="0"/>
              <a:t>路径相同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，如果使用</a:t>
            </a:r>
            <a:r>
              <a:rPr kumimoji="1" lang="en-US" altLang="zh-CN" sz="1200" dirty="0" err="1" smtClean="0"/>
              <a:t>namenode</a:t>
            </a:r>
            <a:r>
              <a:rPr kumimoji="1" lang="en-US" altLang="zh-CN" sz="1200" dirty="0" smtClean="0"/>
              <a:t> HA</a:t>
            </a:r>
            <a:r>
              <a:rPr kumimoji="1" lang="zh-CN" altLang="en-US" sz="1200" dirty="0" smtClean="0"/>
              <a:t>，需要将</a:t>
            </a:r>
            <a:r>
              <a:rPr kumimoji="1" lang="en-US" altLang="zh-CN" sz="1200" dirty="0" smtClean="0"/>
              <a:t>core-site.xml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hdfs-site.xml</a:t>
            </a:r>
            <a:r>
              <a:rPr kumimoji="1" lang="zh-CN" altLang="en-US" sz="1200" dirty="0" smtClean="0"/>
              <a:t>复制到</a:t>
            </a:r>
            <a:r>
              <a:rPr kumimoji="1" lang="en-US" altLang="zh-CN" sz="1200" dirty="0" err="1" smtClean="0"/>
              <a:t>conf</a:t>
            </a:r>
            <a:r>
              <a:rPr kumimoji="1" lang="zh-CN" altLang="en-US" sz="1200" dirty="0" smtClean="0"/>
              <a:t>下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5</a:t>
            </a:r>
            <a:r>
              <a:rPr kumimoji="1" lang="zh-CN" altLang="en-US" sz="1200" dirty="0" smtClean="0"/>
              <a:t>，需要根据实际情况在</a:t>
            </a:r>
            <a:r>
              <a:rPr kumimoji="1" lang="en-US" altLang="zh-CN" sz="1200" dirty="0" err="1" smtClean="0"/>
              <a:t>common.properties</a:t>
            </a:r>
            <a:r>
              <a:rPr kumimoji="1" lang="zh-CN" altLang="en-US" sz="1200" dirty="0" smtClean="0"/>
              <a:t>中配置</a:t>
            </a:r>
            <a:r>
              <a:rPr kumimoji="1" lang="en-US" altLang="zh-CN" sz="1200" dirty="0" smtClean="0"/>
              <a:t>.dolphinscheduler_env.sh</a:t>
            </a:r>
            <a:r>
              <a:rPr kumimoji="1" lang="zh-CN" altLang="en-US" sz="1200" dirty="0" smtClean="0"/>
              <a:t>环境变量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6</a:t>
            </a:r>
            <a:r>
              <a:rPr kumimoji="1" lang="zh-CN" altLang="en-US" sz="1200" dirty="0" smtClean="0"/>
              <a:t>，如果开启了</a:t>
            </a:r>
            <a:r>
              <a:rPr kumimoji="1" lang="en-US" altLang="zh-CN" sz="1200" dirty="0" err="1" smtClean="0"/>
              <a:t>kerberos</a:t>
            </a:r>
            <a:r>
              <a:rPr kumimoji="1" lang="zh-CN" altLang="en-US" sz="1200" dirty="0" smtClean="0"/>
              <a:t>，则不能使用不能指定用户去操作</a:t>
            </a:r>
            <a:r>
              <a:rPr kumimoji="1" lang="en-US" altLang="zh-CN" sz="1200" dirty="0" err="1" smtClean="0"/>
              <a:t>hdfs</a:t>
            </a:r>
            <a:endParaRPr kumimoji="1" lang="en-US" altLang="zh-CN" sz="1200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6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1BC87DB-E919-1844-A78A-B60A76A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获得帮助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71CDF10-ABFD-EC44-816F-15014038C0BA}"/>
              </a:ext>
            </a:extLst>
          </p:cNvPr>
          <p:cNvSpPr/>
          <p:nvPr/>
        </p:nvSpPr>
        <p:spPr>
          <a:xfrm>
            <a:off x="150937" y="633123"/>
            <a:ext cx="851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zh-CN" alt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/>
            </a:r>
            <a:b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7167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prstClr val="black"/>
                </a:solidFill>
                <a:latin typeface="HelveticaNeue" charset="0"/>
              </a:rPr>
              <a:t>Submit </a:t>
            </a:r>
            <a:r>
              <a:rPr lang="en-US" altLang="zh-CN" sz="1400" dirty="0">
                <a:solidFill>
                  <a:prstClr val="black"/>
                </a:solidFill>
                <a:latin typeface="HelveticaNeue" charset="0"/>
              </a:rPr>
              <a:t>an issue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HelveticaNeue" charset="0"/>
              </a:rPr>
              <a:t>Mail to </a:t>
            </a:r>
            <a:r>
              <a:rPr lang="en-US" altLang="zh-CN" sz="1400" dirty="0">
                <a:solidFill>
                  <a:srgbClr val="118EFF"/>
                </a:solidFill>
                <a:latin typeface="HelveticaNeue" charset="0"/>
                <a:hlinkClick r:id="rId2"/>
              </a:rPr>
              <a:t>dev-subscribe@dolphinscheduler.apache.org</a:t>
            </a:r>
            <a:r>
              <a:rPr lang="en-US" altLang="zh-CN" sz="1400" dirty="0">
                <a:solidFill>
                  <a:prstClr val="black"/>
                </a:solidFill>
                <a:latin typeface="HelveticaNeue" charset="0"/>
                <a:hlinkClick r:id="rId2"/>
              </a:rPr>
              <a:t>, follow the reply to subscribe the mail list.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33451"/>
            <a:ext cx="3096344" cy="309634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33451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9872" y="843558"/>
            <a:ext cx="2008690" cy="839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架构原理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3" y="0"/>
            <a:ext cx="78587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中心化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去中心化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DF28F88-A183-F842-9026-0487F39D57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086" y="1689735"/>
            <a:ext cx="3692325" cy="1385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AC7D902-4270-5B47-9F66-E0F825590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225" y="1275606"/>
            <a:ext cx="3831220" cy="25413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AB7ACC3-584F-F443-96E4-DB3C2E8CA086}"/>
              </a:ext>
            </a:extLst>
          </p:cNvPr>
          <p:cNvSpPr txBox="1"/>
          <p:nvPr/>
        </p:nvSpPr>
        <p:spPr>
          <a:xfrm>
            <a:off x="4084185" y="1660070"/>
            <a:ext cx="824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PK</a:t>
            </a:r>
            <a:endParaRPr kumimoji="1" lang="zh-CN" alt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分布式锁实践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10649"/>
            <a:ext cx="6480720" cy="41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1588" y="843558"/>
            <a:ext cx="1645259" cy="852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6000"/>
              </a:lnSpc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ts val="6500"/>
              </a:lnSpc>
            </a:pPr>
            <a:r>
              <a:rPr lang="en-US" altLang="zh-CN" sz="4000" b="1" dirty="0" smtClean="0">
                <a:solidFill>
                  <a:srgbClr val="0097E0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rgbClr val="0097E0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rgbClr val="0097E0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rot="-2100000">
            <a:off x="2334224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rot="8700000">
            <a:off x="6389950" y="2410249"/>
            <a:ext cx="271767" cy="258941"/>
          </a:xfrm>
          <a:custGeom>
            <a:avLst/>
            <a:gdLst>
              <a:gd name="connsiteX0" fmla="*/ 433891 w 443146"/>
              <a:gd name="connsiteY0" fmla="*/ 9255 h 422231"/>
              <a:gd name="connsiteX1" fmla="*/ 443146 w 443146"/>
              <a:gd name="connsiteY1" fmla="*/ 31598 h 422231"/>
              <a:gd name="connsiteX2" fmla="*/ 411548 w 443146"/>
              <a:gd name="connsiteY2" fmla="*/ 63196 h 422231"/>
              <a:gd name="connsiteX3" fmla="*/ 74608 w 443146"/>
              <a:gd name="connsiteY3" fmla="*/ 63196 h 422231"/>
              <a:gd name="connsiteX4" fmla="*/ 189848 w 443146"/>
              <a:gd name="connsiteY4" fmla="*/ 379818 h 422231"/>
              <a:gd name="connsiteX5" fmla="*/ 170963 w 443146"/>
              <a:gd name="connsiteY5" fmla="*/ 420317 h 422231"/>
              <a:gd name="connsiteX6" fmla="*/ 130463 w 443146"/>
              <a:gd name="connsiteY6" fmla="*/ 401432 h 422231"/>
              <a:gd name="connsiteX7" fmla="*/ 1913 w 443146"/>
              <a:gd name="connsiteY7" fmla="*/ 48243 h 422231"/>
              <a:gd name="connsiteX8" fmla="*/ 2968 w 443146"/>
              <a:gd name="connsiteY8" fmla="*/ 24082 h 422231"/>
              <a:gd name="connsiteX9" fmla="*/ 9801 w 443146"/>
              <a:gd name="connsiteY9" fmla="*/ 17821 h 422231"/>
              <a:gd name="connsiteX10" fmla="*/ 13349 w 443146"/>
              <a:gd name="connsiteY10" fmla="*/ 9255 h 422231"/>
              <a:gd name="connsiteX11" fmla="*/ 35692 w 443146"/>
              <a:gd name="connsiteY11" fmla="*/ 0 h 422231"/>
              <a:gd name="connsiteX12" fmla="*/ 411548 w 443146"/>
              <a:gd name="connsiteY12" fmla="*/ 0 h 422231"/>
              <a:gd name="connsiteX13" fmla="*/ 433891 w 443146"/>
              <a:gd name="connsiteY13" fmla="*/ 9255 h 42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3146" h="422231">
                <a:moveTo>
                  <a:pt x="433891" y="9255"/>
                </a:moveTo>
                <a:cubicBezTo>
                  <a:pt x="439609" y="14973"/>
                  <a:pt x="443146" y="22873"/>
                  <a:pt x="443146" y="31598"/>
                </a:cubicBezTo>
                <a:cubicBezTo>
                  <a:pt x="443146" y="49049"/>
                  <a:pt x="428999" y="63196"/>
                  <a:pt x="411548" y="63196"/>
                </a:cubicBezTo>
                <a:lnTo>
                  <a:pt x="74608" y="63196"/>
                </a:lnTo>
                <a:lnTo>
                  <a:pt x="189848" y="379818"/>
                </a:lnTo>
                <a:cubicBezTo>
                  <a:pt x="195817" y="396216"/>
                  <a:pt x="187362" y="414349"/>
                  <a:pt x="170963" y="420317"/>
                </a:cubicBezTo>
                <a:cubicBezTo>
                  <a:pt x="154565" y="426286"/>
                  <a:pt x="136432" y="417830"/>
                  <a:pt x="130463" y="401432"/>
                </a:cubicBezTo>
                <a:lnTo>
                  <a:pt x="1913" y="48243"/>
                </a:lnTo>
                <a:cubicBezTo>
                  <a:pt x="-1071" y="40044"/>
                  <a:pt x="-449" y="31411"/>
                  <a:pt x="2968" y="24082"/>
                </a:cubicBezTo>
                <a:lnTo>
                  <a:pt x="9801" y="17821"/>
                </a:lnTo>
                <a:lnTo>
                  <a:pt x="13349" y="9255"/>
                </a:lnTo>
                <a:cubicBezTo>
                  <a:pt x="19067" y="3537"/>
                  <a:pt x="26966" y="0"/>
                  <a:pt x="35692" y="0"/>
                </a:cubicBezTo>
                <a:lnTo>
                  <a:pt x="411548" y="0"/>
                </a:lnTo>
                <a:cubicBezTo>
                  <a:pt x="420273" y="0"/>
                  <a:pt x="428173" y="3537"/>
                  <a:pt x="433891" y="9255"/>
                </a:cubicBez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占位符 14"/>
          <p:cNvSpPr txBox="1">
            <a:spLocks/>
          </p:cNvSpPr>
          <p:nvPr/>
        </p:nvSpPr>
        <p:spPr>
          <a:xfrm>
            <a:off x="2411760" y="2355724"/>
            <a:ext cx="4172420" cy="304804"/>
          </a:xfrm>
          <a:prstGeom prst="rect">
            <a:avLst/>
          </a:prstGeom>
        </p:spPr>
        <p:txBody>
          <a:bodyPr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>
                <a:solidFill>
                  <a:srgbClr val="5A5A5A"/>
                </a:solidFill>
                <a:latin typeface="微软雅黑"/>
                <a:ea typeface="微软雅黑"/>
              </a:rPr>
              <a:t>DS</a:t>
            </a:r>
            <a:r>
              <a:rPr lang="zh-CN" altLang="en-US" dirty="0" smtClean="0">
                <a:solidFill>
                  <a:srgbClr val="5A5A5A"/>
                </a:solidFill>
                <a:latin typeface="微软雅黑"/>
                <a:ea typeface="微软雅黑"/>
              </a:rPr>
              <a:t>运行原理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0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F90E-40B4-4FA6-8A70-C8420CA5E3A3}" type="datetime1">
              <a:rPr lang="zh-CN" altLang="en-US" smtClean="0"/>
              <a:pPr/>
              <a:t>2019/10/26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7AC4-ECD0-48F5-9E46-C7E651738AE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运行流程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09" y="142479"/>
            <a:ext cx="6048672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8325</TotalTime>
  <Words>757</Words>
  <Application>Microsoft Office PowerPoint</Application>
  <PresentationFormat>全屏显示(16:9)</PresentationFormat>
  <Paragraphs>173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Helvetica Neue</vt:lpstr>
      <vt:lpstr>HelveticaNeue</vt:lpstr>
      <vt:lpstr>DengXian</vt:lpstr>
      <vt:lpstr>宋体</vt:lpstr>
      <vt:lpstr>微软雅黑</vt:lpstr>
      <vt:lpstr>微软雅黑</vt:lpstr>
      <vt:lpstr>Arial</vt:lpstr>
      <vt:lpstr>Calibri</vt:lpstr>
      <vt:lpstr>Calibri Light</vt:lpstr>
      <vt:lpstr>Courier New</vt:lpstr>
      <vt:lpstr>Office Theme</vt:lpstr>
      <vt:lpstr>PowerPoint 演示文稿</vt:lpstr>
      <vt:lpstr>自我介绍</vt:lpstr>
      <vt:lpstr>目录</vt:lpstr>
      <vt:lpstr>PowerPoint 演示文稿</vt:lpstr>
      <vt:lpstr>PowerPoint 演示文稿</vt:lpstr>
      <vt:lpstr>中心化 vs 去中心化</vt:lpstr>
      <vt:lpstr>ZK分布式锁实践</vt:lpstr>
      <vt:lpstr>PowerPoint 演示文稿</vt:lpstr>
      <vt:lpstr>运行流程</vt:lpstr>
      <vt:lpstr>Master线程不足</vt:lpstr>
      <vt:lpstr>循环等待解决方案</vt:lpstr>
      <vt:lpstr>流程/任务优先级</vt:lpstr>
      <vt:lpstr>PowerPoint 演示文稿</vt:lpstr>
      <vt:lpstr>DAG</vt:lpstr>
      <vt:lpstr>SHELL任务</vt:lpstr>
      <vt:lpstr>SQL和Procudure任务</vt:lpstr>
      <vt:lpstr>HTTP和子流程任务</vt:lpstr>
      <vt:lpstr>任务依赖节点</vt:lpstr>
      <vt:lpstr>PowerPoint 演示文稿</vt:lpstr>
      <vt:lpstr>停止、暂停、重跑和从失败节点恢复</vt:lpstr>
      <vt:lpstr>定时</vt:lpstr>
      <vt:lpstr>补数</vt:lpstr>
      <vt:lpstr>失败策略</vt:lpstr>
      <vt:lpstr>指定节点跑</vt:lpstr>
      <vt:lpstr>指定Worker分组</vt:lpstr>
      <vt:lpstr>Worker掉了</vt:lpstr>
      <vt:lpstr>Master掉了</vt:lpstr>
      <vt:lpstr>Master全掉了</vt:lpstr>
      <vt:lpstr>Master全掉之后，Worker重启了</vt:lpstr>
      <vt:lpstr>PowerPoint 演示文稿</vt:lpstr>
      <vt:lpstr>坑</vt:lpstr>
      <vt:lpstr>获得帮助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helinan</dc:creator>
  <cp:lastModifiedBy>Administrator</cp:lastModifiedBy>
  <cp:revision>517</cp:revision>
  <cp:lastPrinted>2019-10-18T10:13:50Z</cp:lastPrinted>
  <dcterms:created xsi:type="dcterms:W3CDTF">2015-01-16T02:33:41Z</dcterms:created>
  <dcterms:modified xsi:type="dcterms:W3CDTF">2019-10-26T00:34:20Z</dcterms:modified>
</cp:coreProperties>
</file>