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140" d="100"/>
          <a:sy n="140" d="100"/>
        </p:scale>
        <p:origin x="5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A09C-99E5-164E-8C50-2D266004BD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0DAB-CA9E-1C49-9BFD-3CF7AF7608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A09C-99E5-164E-8C50-2D266004BD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0DAB-CA9E-1C49-9BFD-3CF7AF7608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A09C-99E5-164E-8C50-2D266004BD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0DAB-CA9E-1C49-9BFD-3CF7AF7608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A09C-99E5-164E-8C50-2D266004BD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0DAB-CA9E-1C49-9BFD-3CF7AF7608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A09C-99E5-164E-8C50-2D266004BD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0DAB-CA9E-1C49-9BFD-3CF7AF7608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A09C-99E5-164E-8C50-2D266004BD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0DAB-CA9E-1C49-9BFD-3CF7AF7608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A09C-99E5-164E-8C50-2D266004BD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0DAB-CA9E-1C49-9BFD-3CF7AF7608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A09C-99E5-164E-8C50-2D266004BD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0DAB-CA9E-1C49-9BFD-3CF7AF7608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A09C-99E5-164E-8C50-2D266004BD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0DAB-CA9E-1C49-9BFD-3CF7AF7608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A09C-99E5-164E-8C50-2D266004BD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0DAB-CA9E-1C49-9BFD-3CF7AF7608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A09C-99E5-164E-8C50-2D266004BD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0DAB-CA9E-1C49-9BFD-3CF7AF7608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6A09C-99E5-164E-8C50-2D266004BD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0DAB-CA9E-1C49-9BFD-3CF7AF7608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正方形&#10;&#10;中度可信度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3051" y="1774902"/>
            <a:ext cx="1536700" cy="1524000"/>
          </a:xfrm>
          <a:prstGeom prst="rect">
            <a:avLst/>
          </a:prstGeom>
        </p:spPr>
      </p:pic>
      <p:pic>
        <p:nvPicPr>
          <p:cNvPr id="8" name="图片 7" descr="文本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216" y="1768552"/>
            <a:ext cx="1536700" cy="15367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17969" y="1271240"/>
            <a:ext cx="95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说明：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WPS 文字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方正书宋_GBK</vt:lpstr>
      <vt:lpstr>Wingdings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2941</dc:creator>
  <cp:lastModifiedBy>gemini</cp:lastModifiedBy>
  <cp:revision>2</cp:revision>
  <dcterms:created xsi:type="dcterms:W3CDTF">2021-06-01T09:38:56Z</dcterms:created>
  <dcterms:modified xsi:type="dcterms:W3CDTF">2021-06-01T09:38:56Z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