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2F2F2"/>
    <a:srgbClr val="DAE3F3"/>
    <a:srgbClr val="BFBFBF"/>
    <a:srgbClr val="6C6969"/>
    <a:srgbClr val="C0EFAF"/>
    <a:srgbClr val="F39019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3770142" y="7691312"/>
            <a:ext cx="10297550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511379" y="4795232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710678" y="2961146"/>
            <a:ext cx="7685853" cy="4083381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947921" y="3594812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7015183" y="4966312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7006499" y="3955549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91521" y="3587051"/>
            <a:ext cx="1084410" cy="2082738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67479" y="4555412"/>
            <a:ext cx="945786" cy="408330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60302" y="3910788"/>
            <a:ext cx="945786" cy="22862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60302" y="5381274"/>
            <a:ext cx="945786" cy="24278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459101" y="3594812"/>
            <a:ext cx="2615322" cy="2075738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912934" y="3913036"/>
            <a:ext cx="1106734" cy="226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912934" y="4420694"/>
            <a:ext cx="1106734" cy="40801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916309" y="5135839"/>
            <a:ext cx="1106734" cy="466752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501308" y="3914509"/>
            <a:ext cx="1106736" cy="23534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94509" y="4402779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501308" y="4896906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501308" y="5386063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80727" y="3068650"/>
            <a:ext cx="2289252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446595" y="5974074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91023" y="4640442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87095" y="4640442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900742" y="2938857"/>
            <a:ext cx="6835183" cy="4105668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4546317" y="7884223"/>
            <a:ext cx="4244286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4948465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6359551" y="8194288"/>
            <a:ext cx="865374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841020" y="3758525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92951" y="4531792"/>
            <a:ext cx="719580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5074423" y="7038236"/>
            <a:ext cx="786594" cy="653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358722" y="4269614"/>
            <a:ext cx="1542020" cy="86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388887" y="4531792"/>
            <a:ext cx="15200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716322" y="3594813"/>
            <a:ext cx="1329522" cy="2075738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819907" y="3911054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820795" y="4402723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821683" y="4894393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822571" y="5386063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14021" y="4575762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8" name="Config"/>
          <p:cNvSpPr/>
          <p:nvPr/>
        </p:nvSpPr>
        <p:spPr>
          <a:xfrm>
            <a:off x="11230132" y="5945938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142159" y="3594308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209421" y="4965808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200737" y="3955045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911685" y="480675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91827" y="3598569"/>
            <a:ext cx="1084410" cy="2082738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67785" y="4566930"/>
            <a:ext cx="945786" cy="408330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60608" y="3922306"/>
            <a:ext cx="945786" cy="22862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60608" y="5392792"/>
            <a:ext cx="945786" cy="24278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54805" y="4608983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27126" y="4639938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363067" y="3603266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430329" y="4974766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421645" y="3964003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83661" y="461794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111244" y="3586916"/>
            <a:ext cx="1329522" cy="2075738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214829" y="3903157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215717" y="439482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216605" y="488649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217493" y="537816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5202590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479246" y="7044861"/>
            <a:ext cx="390717" cy="57120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26511" y="2046236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707322" y="2025305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332851" y="2019792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</a:p>
        </p:txBody>
      </p:sp>
      <p:sp>
        <p:nvSpPr>
          <p:cNvPr id="77" name="Registry">
            <a:extLst>
              <a:ext uri="{FF2B5EF4-FFF2-40B4-BE49-F238E27FC236}">
                <a16:creationId xmlns:a16="http://schemas.microsoft.com/office/drawing/2014/main" id="{03831590-4BB8-4730-8CC6-15F908675A6F}"/>
              </a:ext>
            </a:extLst>
          </p:cNvPr>
          <p:cNvSpPr/>
          <p:nvPr/>
        </p:nvSpPr>
        <p:spPr>
          <a:xfrm>
            <a:off x="12107771" y="3000823"/>
            <a:ext cx="2289252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015480FA-C547-4E68-AC02-4B1C4046C47A}"/>
              </a:ext>
            </a:extLst>
          </p:cNvPr>
          <p:cNvSpPr/>
          <p:nvPr/>
        </p:nvSpPr>
        <p:spPr>
          <a:xfrm>
            <a:off x="8414866" y="5180000"/>
            <a:ext cx="1542020" cy="86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1865DC4D-C875-40C3-AA90-1023954DFD1C}"/>
              </a:ext>
            </a:extLst>
          </p:cNvPr>
          <p:cNvSpPr/>
          <p:nvPr/>
        </p:nvSpPr>
        <p:spPr>
          <a:xfrm flipH="1">
            <a:off x="8388759" y="5526586"/>
            <a:ext cx="15200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0" name="tcp">
            <a:extLst>
              <a:ext uri="{FF2B5EF4-FFF2-40B4-BE49-F238E27FC236}">
                <a16:creationId xmlns:a16="http://schemas.microsoft.com/office/drawing/2014/main" id="{B1CE1EE5-9E53-43C4-88C5-49EAB148F43D}"/>
              </a:ext>
            </a:extLst>
          </p:cNvPr>
          <p:cNvSpPr txBox="1"/>
          <p:nvPr/>
        </p:nvSpPr>
        <p:spPr>
          <a:xfrm>
            <a:off x="8790603" y="5120298"/>
            <a:ext cx="719580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Config">
            <a:extLst>
              <a:ext uri="{FF2B5EF4-FFF2-40B4-BE49-F238E27FC236}">
                <a16:creationId xmlns:a16="http://schemas.microsoft.com/office/drawing/2014/main" id="{DA7D730A-09A6-472D-9377-7FD56CC25CE0}"/>
              </a:ext>
            </a:extLst>
          </p:cNvPr>
          <p:cNvSpPr/>
          <p:nvPr/>
        </p:nvSpPr>
        <p:spPr>
          <a:xfrm>
            <a:off x="2446595" y="6459274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Config">
            <a:extLst>
              <a:ext uri="{FF2B5EF4-FFF2-40B4-BE49-F238E27FC236}">
                <a16:creationId xmlns:a16="http://schemas.microsoft.com/office/drawing/2014/main" id="{01380A21-92E7-436D-9155-388779DA3498}"/>
              </a:ext>
            </a:extLst>
          </p:cNvPr>
          <p:cNvSpPr/>
          <p:nvPr/>
        </p:nvSpPr>
        <p:spPr>
          <a:xfrm>
            <a:off x="11230132" y="6441219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>
            <a:off x="6675599" y="6667963"/>
            <a:ext cx="455453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8438910" y="6259768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Config center">
            <a:extLst>
              <a:ext uri="{FF2B5EF4-FFF2-40B4-BE49-F238E27FC236}">
                <a16:creationId xmlns:a16="http://schemas.microsoft.com/office/drawing/2014/main" id="{16E36717-2899-4B1C-8E28-E34B6260C7C0}"/>
              </a:ext>
            </a:extLst>
          </p:cNvPr>
          <p:cNvSpPr/>
          <p:nvPr/>
        </p:nvSpPr>
        <p:spPr>
          <a:xfrm>
            <a:off x="9664613" y="7910011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7" name="Apollo">
            <a:extLst>
              <a:ext uri="{FF2B5EF4-FFF2-40B4-BE49-F238E27FC236}">
                <a16:creationId xmlns:a16="http://schemas.microsoft.com/office/drawing/2014/main" id="{1EADAB21-F86F-4CED-98F8-DCA54869B7CF}"/>
              </a:ext>
            </a:extLst>
          </p:cNvPr>
          <p:cNvSpPr/>
          <p:nvPr/>
        </p:nvSpPr>
        <p:spPr>
          <a:xfrm>
            <a:off x="10066761" y="8217935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zk">
            <a:extLst>
              <a:ext uri="{FF2B5EF4-FFF2-40B4-BE49-F238E27FC236}">
                <a16:creationId xmlns:a16="http://schemas.microsoft.com/office/drawing/2014/main" id="{301224E1-F2B4-41F2-BD83-B696524C9185}"/>
              </a:ext>
            </a:extLst>
          </p:cNvPr>
          <p:cNvSpPr/>
          <p:nvPr/>
        </p:nvSpPr>
        <p:spPr>
          <a:xfrm>
            <a:off x="11624944" y="8217935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5225B4F-4974-41B4-A1DA-E90BBEE04C27}"/>
              </a:ext>
            </a:extLst>
          </p:cNvPr>
          <p:cNvSpPr/>
          <p:nvPr/>
        </p:nvSpPr>
        <p:spPr>
          <a:xfrm>
            <a:off x="10827323" y="8935793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Monitor</a:t>
            </a: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7461898" y="8188523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5487757" y="5252446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349857" y="3058005"/>
            <a:ext cx="8359143" cy="4040035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884752" y="3826677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6957555" y="5356531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6948871" y="4345691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40290" y="3818156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22797" y="4968297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15620" y="4343182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15620" y="5812131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335544" y="3826678"/>
            <a:ext cx="2862435" cy="2526434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860648" y="4345650"/>
            <a:ext cx="1211306" cy="2758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860648" y="4833613"/>
            <a:ext cx="1211306" cy="49660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864023" y="5542381"/>
            <a:ext cx="1211306" cy="568095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449022" y="4346174"/>
            <a:ext cx="1211307" cy="28644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42223" y="4834111"/>
            <a:ext cx="1211307" cy="290173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449022" y="5328478"/>
            <a:ext cx="1211307" cy="28747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449022" y="5817389"/>
            <a:ext cx="121130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76650" y="3191563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249795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78634" y="509765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75578" y="5097656"/>
            <a:ext cx="26681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578333" y="3033577"/>
            <a:ext cx="7469264" cy="4064001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6614271" y="7884223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7016419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8574602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716616" y="4170427"/>
            <a:ext cx="28820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58955" y="5520730"/>
            <a:ext cx="787572" cy="51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5087819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769234" y="4727058"/>
            <a:ext cx="76007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774687" y="5575198"/>
            <a:ext cx="762973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653511" y="3826679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766835" y="4342380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767723" y="483404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768611" y="532571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769499" y="581738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01632" y="503297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7" name="Registry"/>
          <p:cNvSpPr/>
          <p:nvPr/>
        </p:nvSpPr>
        <p:spPr>
          <a:xfrm>
            <a:off x="12060187" y="3156718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98" name="Config"/>
          <p:cNvSpPr/>
          <p:nvPr/>
        </p:nvSpPr>
        <p:spPr>
          <a:xfrm>
            <a:off x="11033332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078990" y="3826173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151793" y="5356027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143109" y="4345187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888063" y="5263964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40596" y="3829674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23103" y="4979815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15926" y="4354700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15926" y="5823649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42416" y="5066197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14737" y="5097152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299898" y="3835131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372701" y="5364985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364017" y="4354145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71272" y="5075155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048433" y="3818782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161757" y="4334483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162645" y="482615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163533" y="531782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164421" y="580949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7270544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0272276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26511" y="2046236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707322" y="2025305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332851" y="2019792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</a:p>
        </p:txBody>
      </p:sp>
    </p:spTree>
    <p:extLst>
      <p:ext uri="{BB962C8B-B14F-4D97-AF65-F5344CB8AC3E}">
        <p14:creationId xmlns:p14="http://schemas.microsoft.com/office/powerpoint/2010/main" val="4032763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150</Words>
  <Application>Microsoft Office PowerPoint</Application>
  <PresentationFormat>自定义</PresentationFormat>
  <Paragraphs>132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11</cp:revision>
  <dcterms:modified xsi:type="dcterms:W3CDTF">2020-02-28T13:34:45Z</dcterms:modified>
</cp:coreProperties>
</file>