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2F2F2"/>
    <a:srgbClr val="DAE3F3"/>
    <a:srgbClr val="BFBFBF"/>
    <a:srgbClr val="6C6969"/>
    <a:srgbClr val="C0EFAF"/>
    <a:srgbClr val="F39019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6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419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47192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259094"/>
            <a:ext cx="13953493" cy="62581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266510" y="0"/>
            <a:ext cx="19873282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62851" y="289100"/>
            <a:ext cx="13005201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534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018459" y="613834"/>
            <a:ext cx="16535905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24400"/>
            <a:ext cx="7112217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5448466" y="2586567"/>
            <a:ext cx="12573384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590800"/>
            <a:ext cx="7112217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5" y="5029200"/>
            <a:ext cx="8073244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9001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0"/>
            <a:ext cx="15977088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2540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5908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0432" y="9296400"/>
            <a:ext cx="410369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F2F2F2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E2F0D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  <a:endParaRPr 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1531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5487757" y="5252446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Consumer"/>
          <p:cNvSpPr/>
          <p:nvPr/>
        </p:nvSpPr>
        <p:spPr>
          <a:xfrm>
            <a:off x="349857" y="3058005"/>
            <a:ext cx="8359143" cy="4040035"/>
          </a:xfrm>
          <a:prstGeom prst="roundRect">
            <a:avLst>
              <a:gd name="adj" fmla="val 5322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l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Consumer</a:t>
            </a:r>
          </a:p>
        </p:txBody>
      </p:sp>
      <p:sp>
        <p:nvSpPr>
          <p:cNvPr id="121" name="codec"/>
          <p:cNvSpPr/>
          <p:nvPr/>
        </p:nvSpPr>
        <p:spPr>
          <a:xfrm>
            <a:off x="6884752" y="3826677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22" name="hessian2"/>
          <p:cNvSpPr/>
          <p:nvPr/>
        </p:nvSpPr>
        <p:spPr>
          <a:xfrm>
            <a:off x="6957555" y="5356531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23" name="jsonrpc 2.0"/>
          <p:cNvSpPr/>
          <p:nvPr/>
        </p:nvSpPr>
        <p:spPr>
          <a:xfrm>
            <a:off x="6948871" y="4345691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25" name="filter"/>
          <p:cNvSpPr/>
          <p:nvPr/>
        </p:nvSpPr>
        <p:spPr>
          <a:xfrm>
            <a:off x="5440290" y="3818156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26" name="generic…"/>
          <p:cNvSpPr/>
          <p:nvPr/>
        </p:nvSpPr>
        <p:spPr>
          <a:xfrm>
            <a:off x="5522797" y="4968297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27" name="tps limit"/>
          <p:cNvSpPr/>
          <p:nvPr/>
        </p:nvSpPr>
        <p:spPr>
          <a:xfrm>
            <a:off x="5515620" y="4343182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28" name="…"/>
          <p:cNvSpPr/>
          <p:nvPr/>
        </p:nvSpPr>
        <p:spPr>
          <a:xfrm>
            <a:off x="5515620" y="5812131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0" name="cluster &amp; load balance"/>
          <p:cNvSpPr/>
          <p:nvPr/>
        </p:nvSpPr>
        <p:spPr>
          <a:xfrm>
            <a:off x="2335544" y="3826678"/>
            <a:ext cx="2862435" cy="2526434"/>
          </a:xfrm>
          <a:prstGeom prst="roundRect">
            <a:avLst>
              <a:gd name="adj" fmla="val 3763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cluster &amp; load balance</a:t>
            </a:r>
          </a:p>
        </p:txBody>
      </p:sp>
      <p:sp>
        <p:nvSpPr>
          <p:cNvPr id="131" name="random"/>
          <p:cNvSpPr/>
          <p:nvPr/>
        </p:nvSpPr>
        <p:spPr>
          <a:xfrm>
            <a:off x="3860648" y="4345650"/>
            <a:ext cx="1211306" cy="27580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random</a:t>
            </a:r>
          </a:p>
        </p:txBody>
      </p:sp>
      <p:sp>
        <p:nvSpPr>
          <p:cNvPr id="132" name="round…"/>
          <p:cNvSpPr/>
          <p:nvPr/>
        </p:nvSpPr>
        <p:spPr>
          <a:xfrm>
            <a:off x="3860648" y="4833613"/>
            <a:ext cx="1211306" cy="496606"/>
          </a:xfrm>
          <a:prstGeom prst="roundRect">
            <a:avLst>
              <a:gd name="adj" fmla="val 10262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round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robin</a:t>
            </a:r>
          </a:p>
        </p:txBody>
      </p:sp>
      <p:sp>
        <p:nvSpPr>
          <p:cNvPr id="133" name="least…"/>
          <p:cNvSpPr/>
          <p:nvPr/>
        </p:nvSpPr>
        <p:spPr>
          <a:xfrm>
            <a:off x="3864023" y="5542381"/>
            <a:ext cx="1211306" cy="568095"/>
          </a:xfrm>
          <a:prstGeom prst="roundRect">
            <a:avLst>
              <a:gd name="adj" fmla="val 110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least</a:t>
            </a:r>
          </a:p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active</a:t>
            </a:r>
          </a:p>
        </p:txBody>
      </p:sp>
      <p:sp>
        <p:nvSpPr>
          <p:cNvPr id="134" name="failover"/>
          <p:cNvSpPr/>
          <p:nvPr/>
        </p:nvSpPr>
        <p:spPr>
          <a:xfrm>
            <a:off x="2449022" y="4346174"/>
            <a:ext cx="1211307" cy="286440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failover</a:t>
            </a:r>
          </a:p>
        </p:txBody>
      </p:sp>
      <p:sp>
        <p:nvSpPr>
          <p:cNvPr id="135" name="failfast"/>
          <p:cNvSpPr/>
          <p:nvPr/>
        </p:nvSpPr>
        <p:spPr>
          <a:xfrm>
            <a:off x="2442223" y="4834111"/>
            <a:ext cx="1211307" cy="290173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failfast</a:t>
            </a:r>
            <a:endParaRPr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36" name="failsafe"/>
          <p:cNvSpPr/>
          <p:nvPr/>
        </p:nvSpPr>
        <p:spPr>
          <a:xfrm>
            <a:off x="2449022" y="5328478"/>
            <a:ext cx="1211307" cy="287476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failsafe</a:t>
            </a:r>
          </a:p>
        </p:txBody>
      </p:sp>
      <p:sp>
        <p:nvSpPr>
          <p:cNvPr id="137" name="…"/>
          <p:cNvSpPr/>
          <p:nvPr/>
        </p:nvSpPr>
        <p:spPr>
          <a:xfrm>
            <a:off x="2449022" y="5817389"/>
            <a:ext cx="121130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39" name="Registry"/>
          <p:cNvSpPr/>
          <p:nvPr/>
        </p:nvSpPr>
        <p:spPr>
          <a:xfrm>
            <a:off x="3276650" y="3191563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140" name="Config"/>
          <p:cNvSpPr/>
          <p:nvPr/>
        </p:nvSpPr>
        <p:spPr>
          <a:xfrm>
            <a:off x="2249795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142" name="Line"/>
          <p:cNvSpPr/>
          <p:nvPr/>
        </p:nvSpPr>
        <p:spPr>
          <a:xfrm>
            <a:off x="5178634" y="509765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44" name="Line"/>
          <p:cNvSpPr/>
          <p:nvPr/>
        </p:nvSpPr>
        <p:spPr>
          <a:xfrm>
            <a:off x="2075578" y="5097656"/>
            <a:ext cx="26681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Provider"/>
          <p:cNvSpPr/>
          <p:nvPr/>
        </p:nvSpPr>
        <p:spPr>
          <a:xfrm>
            <a:off x="9578333" y="3033577"/>
            <a:ext cx="7469264" cy="4064001"/>
          </a:xfrm>
          <a:prstGeom prst="roundRect">
            <a:avLst>
              <a:gd name="adj" fmla="val 4145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r"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Provider</a:t>
            </a:r>
          </a:p>
        </p:txBody>
      </p:sp>
      <p:sp>
        <p:nvSpPr>
          <p:cNvPr id="170" name="Registries"/>
          <p:cNvSpPr/>
          <p:nvPr/>
        </p:nvSpPr>
        <p:spPr>
          <a:xfrm>
            <a:off x="4685378" y="337695"/>
            <a:ext cx="7422393" cy="1644934"/>
          </a:xfrm>
          <a:prstGeom prst="roundRect">
            <a:avLst>
              <a:gd name="adj" fmla="val 7483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r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71" name="Registry1"/>
          <p:cNvSpPr/>
          <p:nvPr/>
        </p:nvSpPr>
        <p:spPr>
          <a:xfrm>
            <a:off x="4929388" y="802505"/>
            <a:ext cx="1458325" cy="1000506"/>
          </a:xfrm>
          <a:prstGeom prst="roundRect">
            <a:avLst>
              <a:gd name="adj" fmla="val 10309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Registry1</a:t>
            </a:r>
          </a:p>
        </p:txBody>
      </p:sp>
      <p:sp>
        <p:nvSpPr>
          <p:cNvPr id="172" name="zk"/>
          <p:cNvSpPr/>
          <p:nvPr/>
        </p:nvSpPr>
        <p:spPr>
          <a:xfrm>
            <a:off x="5080738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</a:p>
        </p:txBody>
      </p:sp>
      <p:sp>
        <p:nvSpPr>
          <p:cNvPr id="174" name="Registry2"/>
          <p:cNvSpPr/>
          <p:nvPr/>
        </p:nvSpPr>
        <p:spPr>
          <a:xfrm>
            <a:off x="6741911" y="802505"/>
            <a:ext cx="1458324" cy="1000506"/>
          </a:xfrm>
          <a:prstGeom prst="roundRect">
            <a:avLst>
              <a:gd name="adj" fmla="val 1110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Registry2</a:t>
            </a:r>
          </a:p>
        </p:txBody>
      </p:sp>
      <p:sp>
        <p:nvSpPr>
          <p:cNvPr id="175" name="etcd"/>
          <p:cNvSpPr/>
          <p:nvPr/>
        </p:nvSpPr>
        <p:spPr>
          <a:xfrm>
            <a:off x="6893261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gistry3"/>
          <p:cNvSpPr/>
          <p:nvPr/>
        </p:nvSpPr>
        <p:spPr>
          <a:xfrm>
            <a:off x="8554434" y="802505"/>
            <a:ext cx="1458324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Registry3</a:t>
            </a:r>
          </a:p>
        </p:txBody>
      </p:sp>
      <p:sp>
        <p:nvSpPr>
          <p:cNvPr id="178" name="nacos"/>
          <p:cNvSpPr/>
          <p:nvPr/>
        </p:nvSpPr>
        <p:spPr>
          <a:xfrm>
            <a:off x="8705784" y="1223925"/>
            <a:ext cx="1169203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gistry4"/>
          <p:cNvSpPr/>
          <p:nvPr/>
        </p:nvSpPr>
        <p:spPr>
          <a:xfrm>
            <a:off x="10366956" y="802505"/>
            <a:ext cx="1458325" cy="1000506"/>
          </a:xfrm>
          <a:prstGeom prst="roundRect">
            <a:avLst>
              <a:gd name="adj" fmla="val 9514"/>
            </a:avLst>
          </a:prstGeom>
          <a:solidFill>
            <a:srgbClr val="BFBFB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Registry4</a:t>
            </a:r>
          </a:p>
        </p:txBody>
      </p:sp>
      <p:sp>
        <p:nvSpPr>
          <p:cNvPr id="181" name="consul"/>
          <p:cNvSpPr/>
          <p:nvPr/>
        </p:nvSpPr>
        <p:spPr>
          <a:xfrm>
            <a:off x="10518306" y="1223925"/>
            <a:ext cx="1169204" cy="4423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consul</a:t>
            </a:r>
          </a:p>
        </p:txBody>
      </p:sp>
      <p:sp>
        <p:nvSpPr>
          <p:cNvPr id="184" name="Config center"/>
          <p:cNvSpPr/>
          <p:nvPr/>
        </p:nvSpPr>
        <p:spPr>
          <a:xfrm>
            <a:off x="6614271" y="7884223"/>
            <a:ext cx="3592339" cy="1547722"/>
          </a:xfrm>
          <a:prstGeom prst="roundRect">
            <a:avLst>
              <a:gd name="adj" fmla="val 8447"/>
            </a:avLst>
          </a:prstGeom>
          <a:solidFill>
            <a:srgbClr val="DAE3F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pPr algn="l"/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85" name="Apollo"/>
          <p:cNvSpPr/>
          <p:nvPr/>
        </p:nvSpPr>
        <p:spPr>
          <a:xfrm>
            <a:off x="7016419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Apollo</a:t>
            </a:r>
          </a:p>
        </p:txBody>
      </p:sp>
      <p:sp>
        <p:nvSpPr>
          <p:cNvPr id="186" name="zk"/>
          <p:cNvSpPr/>
          <p:nvPr/>
        </p:nvSpPr>
        <p:spPr>
          <a:xfrm>
            <a:off x="8574602" y="8192147"/>
            <a:ext cx="1270001" cy="57404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http"/>
          <p:cNvSpPr txBox="1"/>
          <p:nvPr/>
        </p:nvSpPr>
        <p:spPr>
          <a:xfrm>
            <a:off x="7716616" y="4170427"/>
            <a:ext cx="288206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89" name="tcp"/>
          <p:cNvSpPr txBox="1"/>
          <p:nvPr/>
        </p:nvSpPr>
        <p:spPr>
          <a:xfrm>
            <a:off x="8758955" y="5520730"/>
            <a:ext cx="787572" cy="51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 err="1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sz="1800" b="1" dirty="0">
              <a:solidFill>
                <a:srgbClr val="6C69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Line"/>
          <p:cNvSpPr/>
          <p:nvPr/>
        </p:nvSpPr>
        <p:spPr>
          <a:xfrm flipH="1" flipV="1">
            <a:off x="5087819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93" name="Register"/>
          <p:cNvSpPr txBox="1"/>
          <p:nvPr/>
        </p:nvSpPr>
        <p:spPr>
          <a:xfrm>
            <a:off x="11352881" y="2251858"/>
            <a:ext cx="106439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</a:t>
            </a:r>
          </a:p>
        </p:txBody>
      </p:sp>
      <p:sp>
        <p:nvSpPr>
          <p:cNvPr id="196" name="Subscribe"/>
          <p:cNvSpPr txBox="1"/>
          <p:nvPr/>
        </p:nvSpPr>
        <p:spPr>
          <a:xfrm>
            <a:off x="3938622" y="2251858"/>
            <a:ext cx="123271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Subscribe</a:t>
            </a:r>
          </a:p>
        </p:txBody>
      </p:sp>
      <p:sp>
        <p:nvSpPr>
          <p:cNvPr id="199" name="Notify"/>
          <p:cNvSpPr txBox="1"/>
          <p:nvPr/>
        </p:nvSpPr>
        <p:spPr>
          <a:xfrm>
            <a:off x="6530445" y="2251858"/>
            <a:ext cx="84157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800" b="1" dirty="0">
                <a:solidFill>
                  <a:srgbClr val="6C69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Notify</a:t>
            </a:r>
          </a:p>
        </p:txBody>
      </p:sp>
      <p:sp>
        <p:nvSpPr>
          <p:cNvPr id="204" name="Line"/>
          <p:cNvSpPr/>
          <p:nvPr/>
        </p:nvSpPr>
        <p:spPr>
          <a:xfrm>
            <a:off x="8769234" y="4727058"/>
            <a:ext cx="760076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5" name="Line"/>
          <p:cNvSpPr/>
          <p:nvPr/>
        </p:nvSpPr>
        <p:spPr>
          <a:xfrm>
            <a:off x="8774687" y="5575198"/>
            <a:ext cx="762973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06" name="proxy"/>
          <p:cNvSpPr/>
          <p:nvPr/>
        </p:nvSpPr>
        <p:spPr>
          <a:xfrm>
            <a:off x="653511" y="3826679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207" name="interface1"/>
          <p:cNvSpPr/>
          <p:nvPr/>
        </p:nvSpPr>
        <p:spPr>
          <a:xfrm>
            <a:off x="766835" y="4342380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interface1</a:t>
            </a:r>
          </a:p>
        </p:txBody>
      </p:sp>
      <p:sp>
        <p:nvSpPr>
          <p:cNvPr id="208" name="interface2"/>
          <p:cNvSpPr/>
          <p:nvPr/>
        </p:nvSpPr>
        <p:spPr>
          <a:xfrm>
            <a:off x="767723" y="483404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interface2</a:t>
            </a:r>
          </a:p>
        </p:txBody>
      </p:sp>
      <p:sp>
        <p:nvSpPr>
          <p:cNvPr id="209" name="interface3"/>
          <p:cNvSpPr/>
          <p:nvPr/>
        </p:nvSpPr>
        <p:spPr>
          <a:xfrm>
            <a:off x="768611" y="532571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interface3</a:t>
            </a:r>
          </a:p>
        </p:txBody>
      </p:sp>
      <p:sp>
        <p:nvSpPr>
          <p:cNvPr id="210" name="…"/>
          <p:cNvSpPr/>
          <p:nvPr/>
        </p:nvSpPr>
        <p:spPr>
          <a:xfrm>
            <a:off x="769499" y="5817389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95" name="Line"/>
          <p:cNvSpPr/>
          <p:nvPr/>
        </p:nvSpPr>
        <p:spPr>
          <a:xfrm>
            <a:off x="6601632" y="5032976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97" name="Registry"/>
          <p:cNvSpPr/>
          <p:nvPr/>
        </p:nvSpPr>
        <p:spPr>
          <a:xfrm>
            <a:off x="12060187" y="3156718"/>
            <a:ext cx="2505556" cy="508001"/>
          </a:xfrm>
          <a:prstGeom prst="roundRect">
            <a:avLst/>
          </a:prstGeom>
          <a:solidFill>
            <a:srgbClr val="F39019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Registry</a:t>
            </a:r>
          </a:p>
        </p:txBody>
      </p:sp>
      <p:sp>
        <p:nvSpPr>
          <p:cNvPr id="98" name="Config"/>
          <p:cNvSpPr/>
          <p:nvPr/>
        </p:nvSpPr>
        <p:spPr>
          <a:xfrm>
            <a:off x="11033332" y="6470384"/>
            <a:ext cx="4559266" cy="50800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9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</a:p>
        </p:txBody>
      </p:sp>
      <p:sp>
        <p:nvSpPr>
          <p:cNvPr id="99" name="codec"/>
          <p:cNvSpPr/>
          <p:nvPr/>
        </p:nvSpPr>
        <p:spPr>
          <a:xfrm>
            <a:off x="10078990" y="3826173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codec</a:t>
            </a:r>
          </a:p>
        </p:txBody>
      </p:sp>
      <p:sp>
        <p:nvSpPr>
          <p:cNvPr id="100" name="hessian2"/>
          <p:cNvSpPr/>
          <p:nvPr/>
        </p:nvSpPr>
        <p:spPr>
          <a:xfrm>
            <a:off x="10151793" y="5356027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hessian2</a:t>
            </a:r>
          </a:p>
        </p:txBody>
      </p:sp>
      <p:sp>
        <p:nvSpPr>
          <p:cNvPr id="101" name="jsonrpc 2.0"/>
          <p:cNvSpPr/>
          <p:nvPr/>
        </p:nvSpPr>
        <p:spPr>
          <a:xfrm>
            <a:off x="10143109" y="4345187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2.0</a:t>
            </a:r>
          </a:p>
        </p:txBody>
      </p:sp>
      <p:sp>
        <p:nvSpPr>
          <p:cNvPr id="102" name="Line"/>
          <p:cNvSpPr/>
          <p:nvPr/>
        </p:nvSpPr>
        <p:spPr>
          <a:xfrm>
            <a:off x="11888063" y="5263964"/>
            <a:ext cx="547245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ilter"/>
          <p:cNvSpPr/>
          <p:nvPr/>
        </p:nvSpPr>
        <p:spPr>
          <a:xfrm>
            <a:off x="11840596" y="3829674"/>
            <a:ext cx="1186872" cy="2534956"/>
          </a:xfrm>
          <a:prstGeom prst="roundRect">
            <a:avLst>
              <a:gd name="adj" fmla="val 5299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filter</a:t>
            </a:r>
          </a:p>
        </p:txBody>
      </p:sp>
      <p:sp>
        <p:nvSpPr>
          <p:cNvPr id="104" name="generic…"/>
          <p:cNvSpPr/>
          <p:nvPr/>
        </p:nvSpPr>
        <p:spPr>
          <a:xfrm>
            <a:off x="11923103" y="4979815"/>
            <a:ext cx="1035149" cy="496988"/>
          </a:xfrm>
          <a:prstGeom prst="roundRect">
            <a:avLst>
              <a:gd name="adj" fmla="val 11868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generic</a:t>
            </a:r>
          </a:p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</a:t>
            </a:r>
          </a:p>
        </p:txBody>
      </p:sp>
      <p:sp>
        <p:nvSpPr>
          <p:cNvPr id="105" name="tps limit"/>
          <p:cNvSpPr/>
          <p:nvPr/>
        </p:nvSpPr>
        <p:spPr>
          <a:xfrm>
            <a:off x="11915926" y="4354700"/>
            <a:ext cx="1035149" cy="278268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tps</a:t>
            </a:r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limit</a:t>
            </a:r>
          </a:p>
        </p:txBody>
      </p:sp>
      <p:sp>
        <p:nvSpPr>
          <p:cNvPr id="106" name="…"/>
          <p:cNvSpPr/>
          <p:nvPr/>
        </p:nvSpPr>
        <p:spPr>
          <a:xfrm>
            <a:off x="11915926" y="5823649"/>
            <a:ext cx="1035149" cy="29549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sz="1500" b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…</a:t>
            </a:r>
          </a:p>
        </p:txBody>
      </p:sp>
      <p:sp>
        <p:nvSpPr>
          <p:cNvPr id="107" name="Line"/>
          <p:cNvSpPr/>
          <p:nvPr/>
        </p:nvSpPr>
        <p:spPr>
          <a:xfrm>
            <a:off x="11542416" y="5066197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8" name="Line"/>
          <p:cNvSpPr/>
          <p:nvPr/>
        </p:nvSpPr>
        <p:spPr>
          <a:xfrm>
            <a:off x="13014737" y="5097152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09" name="codec"/>
          <p:cNvSpPr/>
          <p:nvPr/>
        </p:nvSpPr>
        <p:spPr>
          <a:xfrm>
            <a:off x="13299898" y="3835131"/>
            <a:ext cx="1463426" cy="2526435"/>
          </a:xfrm>
          <a:prstGeom prst="roundRect">
            <a:avLst>
              <a:gd name="adj" fmla="val 6344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/>
          <a:p>
            <a:r>
              <a:rPr lang="en-US" sz="1700" b="0" dirty="0"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invoker</a:t>
            </a:r>
          </a:p>
        </p:txBody>
      </p:sp>
      <p:sp>
        <p:nvSpPr>
          <p:cNvPr id="110" name="hessian2"/>
          <p:cNvSpPr/>
          <p:nvPr/>
        </p:nvSpPr>
        <p:spPr>
          <a:xfrm>
            <a:off x="13372701" y="5364985"/>
            <a:ext cx="1335057" cy="751093"/>
          </a:xfrm>
          <a:prstGeom prst="roundRect">
            <a:avLst>
              <a:gd name="adj" fmla="val 9229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jsonrpc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1" name="jsonrpc 2.0"/>
          <p:cNvSpPr/>
          <p:nvPr/>
        </p:nvSpPr>
        <p:spPr>
          <a:xfrm>
            <a:off x="13364017" y="4354145"/>
            <a:ext cx="1335057" cy="751965"/>
          </a:xfrm>
          <a:prstGeom prst="roundRect">
            <a:avLst>
              <a:gd name="adj" fmla="val 9824"/>
            </a:avLst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r>
              <a:rPr lang="en-US" sz="1500" b="0" dirty="0" err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dubbo</a:t>
            </a:r>
            <a:endParaRPr lang="en-US" sz="1500" b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2" name="Line"/>
          <p:cNvSpPr/>
          <p:nvPr/>
        </p:nvSpPr>
        <p:spPr>
          <a:xfrm>
            <a:off x="14771272" y="5075155"/>
            <a:ext cx="28700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113" name="proxy"/>
          <p:cNvSpPr/>
          <p:nvPr/>
        </p:nvSpPr>
        <p:spPr>
          <a:xfrm>
            <a:off x="15048433" y="3818782"/>
            <a:ext cx="1455144" cy="2526433"/>
          </a:xfrm>
          <a:prstGeom prst="roundRect">
            <a:avLst>
              <a:gd name="adj" fmla="val 6831"/>
            </a:avLst>
          </a:prstGeom>
          <a:solidFill>
            <a:schemeClr val="bg1">
              <a:lumMod val="75000"/>
            </a:schemeClr>
          </a:solidFill>
          <a:ln w="12700" cap="flat">
            <a:noFill/>
            <a:prstDash val="solid"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>
              <a:defRPr sz="17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</a:p>
        </p:txBody>
      </p:sp>
      <p:sp>
        <p:nvSpPr>
          <p:cNvPr id="114" name="interface1"/>
          <p:cNvSpPr/>
          <p:nvPr/>
        </p:nvSpPr>
        <p:spPr>
          <a:xfrm>
            <a:off x="15161757" y="4334483"/>
            <a:ext cx="1229527" cy="290234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service1</a:t>
            </a:r>
          </a:p>
        </p:txBody>
      </p:sp>
      <p:sp>
        <p:nvSpPr>
          <p:cNvPr id="115" name="interface2"/>
          <p:cNvSpPr/>
          <p:nvPr/>
        </p:nvSpPr>
        <p:spPr>
          <a:xfrm>
            <a:off x="15162645" y="482615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service2</a:t>
            </a:r>
          </a:p>
        </p:txBody>
      </p:sp>
      <p:sp>
        <p:nvSpPr>
          <p:cNvPr id="116" name="interface3"/>
          <p:cNvSpPr/>
          <p:nvPr/>
        </p:nvSpPr>
        <p:spPr>
          <a:xfrm>
            <a:off x="15163533" y="531782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service3</a:t>
            </a:r>
            <a:endParaRPr lang="en-US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…"/>
          <p:cNvSpPr/>
          <p:nvPr/>
        </p:nvSpPr>
        <p:spPr>
          <a:xfrm>
            <a:off x="15164421" y="5809492"/>
            <a:ext cx="1229527" cy="290235"/>
          </a:xfrm>
          <a:prstGeom prst="round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5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" name="矩形 2"/>
          <p:cNvSpPr/>
          <p:nvPr/>
        </p:nvSpPr>
        <p:spPr>
          <a:xfrm>
            <a:off x="7270544" y="8910005"/>
            <a:ext cx="2279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Config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 center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2" name="Line"/>
          <p:cNvSpPr/>
          <p:nvPr/>
        </p:nvSpPr>
        <p:spPr>
          <a:xfrm flipV="1">
            <a:off x="10272276" y="7247500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3" name="Line"/>
          <p:cNvSpPr/>
          <p:nvPr/>
        </p:nvSpPr>
        <p:spPr>
          <a:xfrm flipH="1" flipV="1">
            <a:off x="10326511" y="2046236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4707322" y="2025305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5332851" y="2019792"/>
            <a:ext cx="1413642" cy="9277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50800" tIns="50800" rIns="50800" bIns="50800" numCol="1" anchor="ctr">
            <a:noAutofit/>
          </a:bodyPr>
          <a:lstStyle/>
          <a:p>
            <a:endParaRPr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42014" y="304816"/>
            <a:ext cx="1709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/>
              </a:rPr>
              <a:t>Registries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2763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142</Words>
  <Application>Microsoft Office PowerPoint</Application>
  <PresentationFormat>自定义</PresentationFormat>
  <Paragraphs>124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Light</vt:lpstr>
      <vt:lpstr>Helvetica Neue</vt:lpstr>
      <vt:lpstr>Helvetica Neue Light</vt:lpstr>
      <vt:lpstr>Helvetica Neue Medium</vt:lpstr>
      <vt:lpstr>Helvetica Neue Thin</vt:lpstr>
      <vt:lpstr>微软雅黑</vt:lpstr>
      <vt:lpstr>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郑 堡丹</cp:lastModifiedBy>
  <cp:revision>9</cp:revision>
  <dcterms:modified xsi:type="dcterms:W3CDTF">2020-02-28T02:22:43Z</dcterms:modified>
</cp:coreProperties>
</file>