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2"/>
    <p:sldId id="263" r:id="rId3"/>
    <p:sldId id="265" r:id="rId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2F"/>
    <a:srgbClr val="165155"/>
    <a:srgbClr val="E2F0DB"/>
    <a:srgbClr val="425469"/>
    <a:srgbClr val="A4E0F2"/>
    <a:srgbClr val="F8F8F8"/>
    <a:srgbClr val="175154"/>
    <a:srgbClr val="464646"/>
    <a:srgbClr val="2FA6A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712"/>
  </p:normalViewPr>
  <p:slideViewPr>
    <p:cSldViewPr snapToGrid="0">
      <p:cViewPr varScale="1">
        <p:scale>
          <a:sx n="65" d="100"/>
          <a:sy n="65" d="100"/>
        </p:scale>
        <p:origin x="1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6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5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9242358" y="2096926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928701" y="2096768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9420751" y="6779311"/>
            <a:ext cx="5065269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10059538" y="7066132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11488713" y="7042610"/>
            <a:ext cx="1152000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4185363" y="7239922"/>
            <a:ext cx="108000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048166" y="305180"/>
            <a:ext cx="561692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DUBBO-GO 3.0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534" y="6902836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13707" y="7360036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12882884" y="7042773"/>
            <a:ext cx="115200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502076" y="2069061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593210" y="337352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triple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593210" y="388885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593210" y="4404181"/>
            <a:ext cx="1080000" cy="288000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593210" y="4919510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3892678" y="2117971"/>
            <a:ext cx="492998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593210" y="5753022"/>
            <a:ext cx="1080000" cy="288000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002309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935481" cy="728171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v3router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92556" y="5772616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5962" y="5138725"/>
            <a:ext cx="890337" cy="3135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95" name="zk">
            <a:extLst>
              <a:ext uri="{FF2B5EF4-FFF2-40B4-BE49-F238E27FC236}">
                <a16:creationId xmlns:a16="http://schemas.microsoft.com/office/drawing/2014/main" id="{A28DF06C-BD0E-694D-806D-4CB443E647D2}"/>
              </a:ext>
            </a:extLst>
          </p:cNvPr>
          <p:cNvSpPr/>
          <p:nvPr/>
        </p:nvSpPr>
        <p:spPr>
          <a:xfrm>
            <a:off x="10593210" y="5344728"/>
            <a:ext cx="1080000" cy="288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gistries">
            <a:extLst>
              <a:ext uri="{FF2B5EF4-FFF2-40B4-BE49-F238E27FC236}">
                <a16:creationId xmlns:a16="http://schemas.microsoft.com/office/drawing/2014/main" id="{6E33BFAD-1357-6145-8CA4-8FDA9CE528ED}"/>
              </a:ext>
            </a:extLst>
          </p:cNvPr>
          <p:cNvSpPr/>
          <p:nvPr/>
        </p:nvSpPr>
        <p:spPr>
          <a:xfrm>
            <a:off x="3148962" y="6762176"/>
            <a:ext cx="5994614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zk">
            <a:extLst>
              <a:ext uri="{FF2B5EF4-FFF2-40B4-BE49-F238E27FC236}">
                <a16:creationId xmlns:a16="http://schemas.microsoft.com/office/drawing/2014/main" id="{8E67ED09-1C72-A845-9C8E-B6C561968B0B}"/>
              </a:ext>
            </a:extLst>
          </p:cNvPr>
          <p:cNvSpPr/>
          <p:nvPr/>
        </p:nvSpPr>
        <p:spPr>
          <a:xfrm>
            <a:off x="3320667" y="7025758"/>
            <a:ext cx="1073347" cy="432000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zk">
            <a:extLst>
              <a:ext uri="{FF2B5EF4-FFF2-40B4-BE49-F238E27FC236}">
                <a16:creationId xmlns:a16="http://schemas.microsoft.com/office/drawing/2014/main" id="{A31ED276-6D16-E34B-834E-5FE74985B061}"/>
              </a:ext>
            </a:extLst>
          </p:cNvPr>
          <p:cNvSpPr/>
          <p:nvPr/>
        </p:nvSpPr>
        <p:spPr>
          <a:xfrm>
            <a:off x="5431654" y="7042789"/>
            <a:ext cx="1248060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zk">
            <a:extLst>
              <a:ext uri="{FF2B5EF4-FFF2-40B4-BE49-F238E27FC236}">
                <a16:creationId xmlns:a16="http://schemas.microsoft.com/office/drawing/2014/main" id="{4EDA2634-BDE8-0D4B-93FB-88C06D33187B}"/>
              </a:ext>
            </a:extLst>
          </p:cNvPr>
          <p:cNvSpPr/>
          <p:nvPr/>
        </p:nvSpPr>
        <p:spPr>
          <a:xfrm>
            <a:off x="7667924" y="7025758"/>
            <a:ext cx="1183432" cy="432000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连接符: 肘形 93">
            <a:extLst>
              <a:ext uri="{FF2B5EF4-FFF2-40B4-BE49-F238E27FC236}">
                <a16:creationId xmlns:a16="http://schemas.microsoft.com/office/drawing/2014/main" id="{F8EF06CC-417D-5541-BB5A-9B90DD29362D}"/>
              </a:ext>
            </a:extLst>
          </p:cNvPr>
          <p:cNvCxnSpPr>
            <a:cxnSpLocks/>
            <a:stCxn id="96" idx="2"/>
          </p:cNvCxnSpPr>
          <p:nvPr/>
        </p:nvCxnSpPr>
        <p:spPr>
          <a:xfrm rot="16200000" flipH="1">
            <a:off x="10576150" y="3273243"/>
            <a:ext cx="233838" cy="9093600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1B849DA-5F0B-564D-9192-1FBA63F5D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55" y="7817236"/>
            <a:ext cx="304800" cy="30480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3DB54623-C552-D14B-82EA-05602AF361CD}"/>
              </a:ext>
            </a:extLst>
          </p:cNvPr>
          <p:cNvSpPr txBox="1"/>
          <p:nvPr/>
        </p:nvSpPr>
        <p:spPr>
          <a:xfrm>
            <a:off x="15036017" y="8119949"/>
            <a:ext cx="133690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Metadata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zk">
            <a:extLst>
              <a:ext uri="{FF2B5EF4-FFF2-40B4-BE49-F238E27FC236}">
                <a16:creationId xmlns:a16="http://schemas.microsoft.com/office/drawing/2014/main" id="{6C26F99C-9950-44B3-9A1C-262C1073F1E4}"/>
              </a:ext>
            </a:extLst>
          </p:cNvPr>
          <p:cNvSpPr/>
          <p:nvPr/>
        </p:nvSpPr>
        <p:spPr>
          <a:xfrm>
            <a:off x="3410853" y="5139061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triple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8053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CAD3FF-F259-4410-BCBF-54854819A615}"/>
              </a:ext>
            </a:extLst>
          </p:cNvPr>
          <p:cNvGrpSpPr/>
          <p:nvPr/>
        </p:nvGrpSpPr>
        <p:grpSpPr>
          <a:xfrm>
            <a:off x="502480" y="492653"/>
            <a:ext cx="16267750" cy="9054535"/>
            <a:chOff x="502480" y="492653"/>
            <a:chExt cx="16267750" cy="9054535"/>
          </a:xfrm>
        </p:grpSpPr>
        <p:sp>
          <p:nvSpPr>
            <p:cNvPr id="222" name="Registries">
              <a:extLst>
                <a:ext uri="{FF2B5EF4-FFF2-40B4-BE49-F238E27FC236}">
                  <a16:creationId xmlns:a16="http://schemas.microsoft.com/office/drawing/2014/main" id="{3927B2D4-88A1-4347-AB46-E33AFD8B1B22}"/>
                </a:ext>
              </a:extLst>
            </p:cNvPr>
            <p:cNvSpPr/>
            <p:nvPr/>
          </p:nvSpPr>
          <p:spPr>
            <a:xfrm>
              <a:off x="502480" y="3820446"/>
              <a:ext cx="16267750" cy="5726742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4" name="Line"/>
            <p:cNvSpPr/>
            <p:nvPr/>
          </p:nvSpPr>
          <p:spPr>
            <a:xfrm>
              <a:off x="2062940" y="6334488"/>
              <a:ext cx="243782" cy="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039890-6A13-EB4E-B77D-005EAD70187C}"/>
                </a:ext>
              </a:extLst>
            </p:cNvPr>
            <p:cNvSpPr txBox="1"/>
            <p:nvPr/>
          </p:nvSpPr>
          <p:spPr>
            <a:xfrm>
              <a:off x="15423134" y="1972590"/>
              <a:ext cx="10265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E5930-E555-4347-AE77-0A4960BE1969}"/>
                </a:ext>
              </a:extLst>
            </p:cNvPr>
            <p:cNvSpPr txBox="1"/>
            <p:nvPr/>
          </p:nvSpPr>
          <p:spPr>
            <a:xfrm>
              <a:off x="16021010" y="2517713"/>
              <a:ext cx="10265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F571990-44F2-864A-8134-AC92E794C45D}"/>
                </a:ext>
              </a:extLst>
            </p:cNvPr>
            <p:cNvGrpSpPr/>
            <p:nvPr/>
          </p:nvGrpSpPr>
          <p:grpSpPr>
            <a:xfrm>
              <a:off x="12767601" y="4105792"/>
              <a:ext cx="3418068" cy="5190987"/>
              <a:chOff x="10228718" y="2037697"/>
              <a:chExt cx="3418068" cy="5190987"/>
            </a:xfrm>
          </p:grpSpPr>
          <p:sp>
            <p:nvSpPr>
              <p:cNvPr id="146" name="Provider"/>
              <p:cNvSpPr/>
              <p:nvPr/>
            </p:nvSpPr>
            <p:spPr>
              <a:xfrm>
                <a:off x="10228718" y="2037697"/>
                <a:ext cx="3418068" cy="5190987"/>
              </a:xfrm>
              <a:prstGeom prst="roundRect">
                <a:avLst>
                  <a:gd name="adj" fmla="val 414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r"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Provider</a:t>
                </a: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EDC85DA-7E55-B847-A5AE-CAE896E12D59}"/>
                  </a:ext>
                </a:extLst>
              </p:cNvPr>
              <p:cNvGrpSpPr/>
              <p:nvPr/>
            </p:nvGrpSpPr>
            <p:grpSpPr>
              <a:xfrm>
                <a:off x="12155286" y="2777920"/>
                <a:ext cx="1329522" cy="2880000"/>
                <a:chOff x="15347937" y="2777920"/>
                <a:chExt cx="1329522" cy="2880000"/>
              </a:xfrm>
            </p:grpSpPr>
            <p:sp>
              <p:nvSpPr>
                <p:cNvPr id="113" name="proxy"/>
                <p:cNvSpPr/>
                <p:nvPr/>
              </p:nvSpPr>
              <p:spPr>
                <a:xfrm>
                  <a:off x="15347937" y="2777920"/>
                  <a:ext cx="1329522" cy="288000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proxy</a:t>
                  </a:r>
                </a:p>
              </p:txBody>
            </p:sp>
            <p:sp>
              <p:nvSpPr>
                <p:cNvPr id="114" name="interface1"/>
                <p:cNvSpPr/>
                <p:nvPr/>
              </p:nvSpPr>
              <p:spPr>
                <a:xfrm>
                  <a:off x="15463753" y="3376607"/>
                  <a:ext cx="1123384" cy="238458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service1</a:t>
                  </a:r>
                </a:p>
              </p:txBody>
            </p:sp>
            <p:sp>
              <p:nvSpPr>
                <p:cNvPr id="115" name="interface2"/>
                <p:cNvSpPr/>
                <p:nvPr/>
              </p:nvSpPr>
              <p:spPr>
                <a:xfrm>
                  <a:off x="15464641" y="3868276"/>
                  <a:ext cx="1123384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service2</a:t>
                  </a:r>
                </a:p>
              </p:txBody>
            </p:sp>
            <p:sp>
              <p:nvSpPr>
                <p:cNvPr id="116" name="interface3"/>
                <p:cNvSpPr/>
                <p:nvPr/>
              </p:nvSpPr>
              <p:spPr>
                <a:xfrm>
                  <a:off x="15465529" y="4359946"/>
                  <a:ext cx="1123384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service3</a:t>
                  </a:r>
                </a:p>
              </p:txBody>
            </p:sp>
            <p:sp>
              <p:nvSpPr>
                <p:cNvPr id="117" name="…"/>
                <p:cNvSpPr/>
                <p:nvPr/>
              </p:nvSpPr>
              <p:spPr>
                <a:xfrm>
                  <a:off x="15466417" y="4851616"/>
                  <a:ext cx="1123384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</p:txBody>
            </p:sp>
          </p:grpSp>
          <p:sp>
            <p:nvSpPr>
              <p:cNvPr id="151" name="Registry">
                <a:extLst>
                  <a:ext uri="{FF2B5EF4-FFF2-40B4-BE49-F238E27FC236}">
                    <a16:creationId xmlns:a16="http://schemas.microsoft.com/office/drawing/2014/main" id="{025FB938-9D4B-874A-8DB0-F228DB2AF3AC}"/>
                  </a:ext>
                </a:extLst>
              </p:cNvPr>
              <p:cNvSpPr/>
              <p:nvPr/>
            </p:nvSpPr>
            <p:spPr>
              <a:xfrm>
                <a:off x="10399053" y="2156532"/>
                <a:ext cx="1756233" cy="417378"/>
              </a:xfrm>
              <a:prstGeom prst="round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Registry</a:t>
                </a: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59A712B-4101-C24D-8F57-7C318D91C5DA}"/>
                  </a:ext>
                </a:extLst>
              </p:cNvPr>
              <p:cNvGrpSpPr/>
              <p:nvPr/>
            </p:nvGrpSpPr>
            <p:grpSpPr>
              <a:xfrm>
                <a:off x="10449722" y="2761778"/>
                <a:ext cx="1337088" cy="2880000"/>
                <a:chOff x="13642373" y="2761778"/>
                <a:chExt cx="1337088" cy="2880000"/>
              </a:xfrm>
            </p:grpSpPr>
            <p:sp>
              <p:nvSpPr>
                <p:cNvPr id="217" name="codec">
                  <a:extLst>
                    <a:ext uri="{FF2B5EF4-FFF2-40B4-BE49-F238E27FC236}">
                      <a16:creationId xmlns:a16="http://schemas.microsoft.com/office/drawing/2014/main" id="{92FFD5A5-42F9-AD41-8F11-9EAA9787B82F}"/>
                    </a:ext>
                  </a:extLst>
                </p:cNvPr>
                <p:cNvSpPr/>
                <p:nvPr/>
              </p:nvSpPr>
              <p:spPr>
                <a:xfrm>
                  <a:off x="13642373" y="2761778"/>
                  <a:ext cx="1337088" cy="2880000"/>
                </a:xfrm>
                <a:prstGeom prst="roundRect">
                  <a:avLst>
                    <a:gd name="adj" fmla="val 6344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r>
                    <a:rPr lang="en-US" altLang="zh-CN"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invoker</a:t>
                  </a:r>
                  <a:endPara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218" name="jsonrpc 2.0">
                  <a:extLst>
                    <a:ext uri="{FF2B5EF4-FFF2-40B4-BE49-F238E27FC236}">
                      <a16:creationId xmlns:a16="http://schemas.microsoft.com/office/drawing/2014/main" id="{6CF82384-8E1E-7E4A-A042-A4D6BE538B49}"/>
                    </a:ext>
                  </a:extLst>
                </p:cNvPr>
                <p:cNvSpPr/>
                <p:nvPr/>
              </p:nvSpPr>
              <p:spPr>
                <a:xfrm>
                  <a:off x="13699385" y="3277509"/>
                  <a:ext cx="1219802" cy="384067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triple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219" name="jsonrpc 2.0">
                  <a:extLst>
                    <a:ext uri="{FF2B5EF4-FFF2-40B4-BE49-F238E27FC236}">
                      <a16:creationId xmlns:a16="http://schemas.microsoft.com/office/drawing/2014/main" id="{5719FC6C-1A92-CD43-A8EC-DD34CDE91576}"/>
                    </a:ext>
                  </a:extLst>
                </p:cNvPr>
                <p:cNvSpPr/>
                <p:nvPr/>
              </p:nvSpPr>
              <p:spPr>
                <a:xfrm>
                  <a:off x="13707263" y="3754888"/>
                  <a:ext cx="1219802" cy="384067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dubbo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220" name="jsonrpc 2.0">
                  <a:extLst>
                    <a:ext uri="{FF2B5EF4-FFF2-40B4-BE49-F238E27FC236}">
                      <a16:creationId xmlns:a16="http://schemas.microsoft.com/office/drawing/2014/main" id="{C8310379-CC2B-1541-B26D-C7FBA12BCB6D}"/>
                    </a:ext>
                  </a:extLst>
                </p:cNvPr>
                <p:cNvSpPr/>
                <p:nvPr/>
              </p:nvSpPr>
              <p:spPr>
                <a:xfrm>
                  <a:off x="13701016" y="4694595"/>
                  <a:ext cx="1219802" cy="384067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jsonrpc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221" name="jsonrpc 2.0">
                  <a:extLst>
                    <a:ext uri="{FF2B5EF4-FFF2-40B4-BE49-F238E27FC236}">
                      <a16:creationId xmlns:a16="http://schemas.microsoft.com/office/drawing/2014/main" id="{BE756D3D-174B-C342-B88F-3CB685856201}"/>
                    </a:ext>
                  </a:extLst>
                </p:cNvPr>
                <p:cNvSpPr/>
                <p:nvPr/>
              </p:nvSpPr>
              <p:spPr>
                <a:xfrm>
                  <a:off x="13699385" y="4224270"/>
                  <a:ext cx="1219802" cy="384067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grpc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</p:grp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E2DA679-274A-0148-A019-D36996A899CC}"/>
                </a:ext>
              </a:extLst>
            </p:cNvPr>
            <p:cNvGrpSpPr/>
            <p:nvPr/>
          </p:nvGrpSpPr>
          <p:grpSpPr>
            <a:xfrm>
              <a:off x="662805" y="4123159"/>
              <a:ext cx="5701606" cy="5217304"/>
              <a:chOff x="662805" y="2037699"/>
              <a:chExt cx="5701606" cy="5217304"/>
            </a:xfrm>
          </p:grpSpPr>
          <p:sp>
            <p:nvSpPr>
              <p:cNvPr id="120" name="Consumer"/>
              <p:cNvSpPr/>
              <p:nvPr/>
            </p:nvSpPr>
            <p:spPr>
              <a:xfrm>
                <a:off x="662805" y="2037699"/>
                <a:ext cx="5701606" cy="5217304"/>
              </a:xfrm>
              <a:prstGeom prst="roundRect">
                <a:avLst>
                  <a:gd name="adj" fmla="val 532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Consumer</a:t>
                </a: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45A26D58-CBE7-3D42-9C2E-80B89B9DB92A}"/>
                  </a:ext>
                </a:extLst>
              </p:cNvPr>
              <p:cNvGrpSpPr/>
              <p:nvPr/>
            </p:nvGrpSpPr>
            <p:grpSpPr>
              <a:xfrm>
                <a:off x="2286246" y="2858928"/>
                <a:ext cx="1122749" cy="2880000"/>
                <a:chOff x="2344808" y="2858928"/>
                <a:chExt cx="1122749" cy="2880000"/>
              </a:xfrm>
            </p:grpSpPr>
            <p:sp>
              <p:nvSpPr>
                <p:cNvPr id="130" name="cluster &amp; load balance"/>
                <p:cNvSpPr/>
                <p:nvPr/>
              </p:nvSpPr>
              <p:spPr>
                <a:xfrm>
                  <a:off x="2344808" y="2858928"/>
                  <a:ext cx="1106736" cy="2880000"/>
                </a:xfrm>
                <a:prstGeom prst="roundRect">
                  <a:avLst>
                    <a:gd name="adj" fmla="val 3763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r>
                    <a:rPr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cluster</a:t>
                  </a:r>
                </a:p>
              </p:txBody>
            </p:sp>
            <p:sp>
              <p:nvSpPr>
                <p:cNvPr id="134" name="failover"/>
                <p:cNvSpPr/>
                <p:nvPr/>
              </p:nvSpPr>
              <p:spPr>
                <a:xfrm>
                  <a:off x="2360821" y="3459657"/>
                  <a:ext cx="1106736" cy="23760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failover</a:t>
                  </a:r>
                </a:p>
              </p:txBody>
            </p:sp>
            <p:sp>
              <p:nvSpPr>
                <p:cNvPr id="135" name="failfast"/>
                <p:cNvSpPr/>
                <p:nvPr/>
              </p:nvSpPr>
              <p:spPr>
                <a:xfrm>
                  <a:off x="2360821" y="3951325"/>
                  <a:ext cx="1106736" cy="23841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failfast</a:t>
                  </a:r>
                </a:p>
              </p:txBody>
            </p:sp>
            <p:sp>
              <p:nvSpPr>
                <p:cNvPr id="136" name="failsafe"/>
                <p:cNvSpPr/>
                <p:nvPr/>
              </p:nvSpPr>
              <p:spPr>
                <a:xfrm>
                  <a:off x="2360821" y="4442995"/>
                  <a:ext cx="1106736" cy="236192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failsafe</a:t>
                  </a:r>
                </a:p>
              </p:txBody>
            </p:sp>
            <p:sp>
              <p:nvSpPr>
                <p:cNvPr id="137" name="…"/>
                <p:cNvSpPr/>
                <p:nvPr/>
              </p:nvSpPr>
              <p:spPr>
                <a:xfrm>
                  <a:off x="2360821" y="4934666"/>
                  <a:ext cx="1106736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…</a:t>
                  </a:r>
                </a:p>
              </p:txBody>
            </p:sp>
          </p:grpSp>
          <p:sp>
            <p:nvSpPr>
              <p:cNvPr id="139" name="Registry"/>
              <p:cNvSpPr/>
              <p:nvPr/>
            </p:nvSpPr>
            <p:spPr>
              <a:xfrm>
                <a:off x="2863628" y="2206440"/>
                <a:ext cx="3182746" cy="417378"/>
              </a:xfrm>
              <a:prstGeom prst="round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Registry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69ADBC21-D931-F743-8E32-235433EB456E}"/>
                  </a:ext>
                </a:extLst>
              </p:cNvPr>
              <p:cNvGrpSpPr/>
              <p:nvPr/>
            </p:nvGrpSpPr>
            <p:grpSpPr>
              <a:xfrm>
                <a:off x="771306" y="2858928"/>
                <a:ext cx="1211554" cy="2880000"/>
                <a:chOff x="848796" y="2858928"/>
                <a:chExt cx="1211554" cy="2880000"/>
              </a:xfrm>
            </p:grpSpPr>
            <p:sp>
              <p:nvSpPr>
                <p:cNvPr id="206" name="proxy"/>
                <p:cNvSpPr/>
                <p:nvPr/>
              </p:nvSpPr>
              <p:spPr>
                <a:xfrm>
                  <a:off x="848796" y="2858928"/>
                  <a:ext cx="1211554" cy="2880000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proxy</a:t>
                  </a:r>
                </a:p>
              </p:txBody>
            </p:sp>
            <p:sp>
              <p:nvSpPr>
                <p:cNvPr id="207" name="interface1"/>
                <p:cNvSpPr/>
                <p:nvPr/>
              </p:nvSpPr>
              <p:spPr>
                <a:xfrm>
                  <a:off x="905177" y="3459657"/>
                  <a:ext cx="1123384" cy="238458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interface1</a:t>
                  </a:r>
                </a:p>
              </p:txBody>
            </p:sp>
            <p:sp>
              <p:nvSpPr>
                <p:cNvPr id="208" name="interface2"/>
                <p:cNvSpPr/>
                <p:nvPr/>
              </p:nvSpPr>
              <p:spPr>
                <a:xfrm>
                  <a:off x="906065" y="3951325"/>
                  <a:ext cx="1123384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interface2</a:t>
                  </a:r>
                </a:p>
              </p:txBody>
            </p:sp>
            <p:sp>
              <p:nvSpPr>
                <p:cNvPr id="209" name="interface3"/>
                <p:cNvSpPr/>
                <p:nvPr/>
              </p:nvSpPr>
              <p:spPr>
                <a:xfrm>
                  <a:off x="906953" y="4442995"/>
                  <a:ext cx="1123384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interface3</a:t>
                  </a:r>
                </a:p>
              </p:txBody>
            </p:sp>
            <p:sp>
              <p:nvSpPr>
                <p:cNvPr id="210" name="…"/>
                <p:cNvSpPr/>
                <p:nvPr/>
              </p:nvSpPr>
              <p:spPr>
                <a:xfrm>
                  <a:off x="907841" y="4934666"/>
                  <a:ext cx="1123384" cy="238460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5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86D45808-1AD8-9944-A29B-56DE98DD5446}"/>
                  </a:ext>
                </a:extLst>
              </p:cNvPr>
              <p:cNvGrpSpPr/>
              <p:nvPr/>
            </p:nvGrpSpPr>
            <p:grpSpPr>
              <a:xfrm>
                <a:off x="5121247" y="2858928"/>
                <a:ext cx="1114186" cy="2880000"/>
                <a:chOff x="5291725" y="2858928"/>
                <a:chExt cx="1114186" cy="2880000"/>
              </a:xfrm>
            </p:grpSpPr>
            <p:sp>
              <p:nvSpPr>
                <p:cNvPr id="165" name="cluster &amp; load balance">
                  <a:extLst>
                    <a:ext uri="{FF2B5EF4-FFF2-40B4-BE49-F238E27FC236}">
                      <a16:creationId xmlns:a16="http://schemas.microsoft.com/office/drawing/2014/main" id="{EFEFCE6D-8BEC-6C45-84B0-FAC308D99542}"/>
                    </a:ext>
                  </a:extLst>
                </p:cNvPr>
                <p:cNvSpPr/>
                <p:nvPr/>
              </p:nvSpPr>
              <p:spPr>
                <a:xfrm>
                  <a:off x="5291725" y="2858928"/>
                  <a:ext cx="1114186" cy="2880000"/>
                </a:xfrm>
                <a:prstGeom prst="roundRect">
                  <a:avLst>
                    <a:gd name="adj" fmla="val 3763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r>
                    <a:rPr lang="en-US" altLang="zh-CN"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LB</a:t>
                  </a:r>
                  <a:endPara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131" name="random"/>
                <p:cNvSpPr/>
                <p:nvPr/>
              </p:nvSpPr>
              <p:spPr>
                <a:xfrm>
                  <a:off x="5327763" y="3416656"/>
                  <a:ext cx="1036375" cy="422299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random</a:t>
                  </a:r>
                </a:p>
              </p:txBody>
            </p:sp>
            <p:sp>
              <p:nvSpPr>
                <p:cNvPr id="132" name="round…"/>
                <p:cNvSpPr/>
                <p:nvPr/>
              </p:nvSpPr>
              <p:spPr>
                <a:xfrm>
                  <a:off x="5331664" y="4089529"/>
                  <a:ext cx="1028572" cy="402399"/>
                </a:xfrm>
                <a:prstGeom prst="roundRect">
                  <a:avLst>
                    <a:gd name="adj" fmla="val 10262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RR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133" name="least…"/>
                <p:cNvSpPr/>
                <p:nvPr/>
              </p:nvSpPr>
              <p:spPr>
                <a:xfrm>
                  <a:off x="5321497" y="4742502"/>
                  <a:ext cx="1048906" cy="408016"/>
                </a:xfrm>
                <a:prstGeom prst="roundRect">
                  <a:avLst>
                    <a:gd name="adj" fmla="val 11068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Lst atv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6B674FB-B27C-2B47-8EC3-4A6A05CF5786}"/>
                  </a:ext>
                </a:extLst>
              </p:cNvPr>
              <p:cNvGrpSpPr/>
              <p:nvPr/>
            </p:nvGrpSpPr>
            <p:grpSpPr>
              <a:xfrm>
                <a:off x="3712381" y="2858928"/>
                <a:ext cx="1105481" cy="2880000"/>
                <a:chOff x="3791635" y="2858928"/>
                <a:chExt cx="1105481" cy="2880000"/>
              </a:xfrm>
            </p:grpSpPr>
            <p:sp>
              <p:nvSpPr>
                <p:cNvPr id="167" name="cluster &amp; load balance">
                  <a:extLst>
                    <a:ext uri="{FF2B5EF4-FFF2-40B4-BE49-F238E27FC236}">
                      <a16:creationId xmlns:a16="http://schemas.microsoft.com/office/drawing/2014/main" id="{02566AE0-DBB1-CB4A-AF41-3033717F74BF}"/>
                    </a:ext>
                  </a:extLst>
                </p:cNvPr>
                <p:cNvSpPr/>
                <p:nvPr/>
              </p:nvSpPr>
              <p:spPr>
                <a:xfrm>
                  <a:off x="3798901" y="2858928"/>
                  <a:ext cx="1098215" cy="2880000"/>
                </a:xfrm>
                <a:prstGeom prst="roundRect">
                  <a:avLst>
                    <a:gd name="adj" fmla="val 3763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r>
                    <a:rPr lang="en-US" altLang="zh-CN"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Router</a:t>
                  </a:r>
                  <a:endPara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169" name="failfast">
                  <a:extLst>
                    <a:ext uri="{FF2B5EF4-FFF2-40B4-BE49-F238E27FC236}">
                      <a16:creationId xmlns:a16="http://schemas.microsoft.com/office/drawing/2014/main" id="{1862D8CC-B8A7-514C-84EF-EE4C76D950EE}"/>
                    </a:ext>
                  </a:extLst>
                </p:cNvPr>
                <p:cNvSpPr/>
                <p:nvPr/>
              </p:nvSpPr>
              <p:spPr>
                <a:xfrm>
                  <a:off x="3791635" y="3416656"/>
                  <a:ext cx="1105481" cy="417378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v3router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06B0AD1-3001-AA45-810B-E485F9AF96A8}"/>
                </a:ext>
              </a:extLst>
            </p:cNvPr>
            <p:cNvGrpSpPr/>
            <p:nvPr/>
          </p:nvGrpSpPr>
          <p:grpSpPr>
            <a:xfrm>
              <a:off x="537805" y="2248760"/>
              <a:ext cx="12229796" cy="982828"/>
              <a:chOff x="537805" y="489019"/>
              <a:chExt cx="9355029" cy="833889"/>
            </a:xfrm>
          </p:grpSpPr>
          <p:sp>
            <p:nvSpPr>
              <p:cNvPr id="170" name="Registries"/>
              <p:cNvSpPr/>
              <p:nvPr/>
            </p:nvSpPr>
            <p:spPr>
              <a:xfrm>
                <a:off x="537805" y="499599"/>
                <a:ext cx="9355029" cy="823309"/>
              </a:xfrm>
              <a:prstGeom prst="roundRect">
                <a:avLst>
                  <a:gd name="adj" fmla="val 7483"/>
                </a:avLst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algn="r"/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F633E9A-289C-7D48-B8BC-DC76F7A7A12E}"/>
                  </a:ext>
                </a:extLst>
              </p:cNvPr>
              <p:cNvGrpSpPr/>
              <p:nvPr/>
            </p:nvGrpSpPr>
            <p:grpSpPr>
              <a:xfrm>
                <a:off x="2329373" y="801679"/>
                <a:ext cx="6645478" cy="427485"/>
                <a:chOff x="2756800" y="894618"/>
                <a:chExt cx="6645478" cy="427485"/>
              </a:xfrm>
            </p:grpSpPr>
            <p:sp>
              <p:nvSpPr>
                <p:cNvPr id="204" name="nacos">
                  <a:extLst>
                    <a:ext uri="{FF2B5EF4-FFF2-40B4-BE49-F238E27FC236}">
                      <a16:creationId xmlns:a16="http://schemas.microsoft.com/office/drawing/2014/main" id="{5A6A04AE-CB6E-404C-A190-B1EE216F8F16}"/>
                    </a:ext>
                  </a:extLst>
                </p:cNvPr>
                <p:cNvSpPr/>
                <p:nvPr/>
              </p:nvSpPr>
              <p:spPr>
                <a:xfrm>
                  <a:off x="7791762" y="904589"/>
                  <a:ext cx="1610516" cy="41751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</a:t>
                  </a:r>
                  <a:r>
                    <a:rPr lang="e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</a:t>
                  </a:r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</a:p>
              </p:txBody>
            </p:sp>
            <p:sp>
              <p:nvSpPr>
                <p:cNvPr id="205" name="nacos">
                  <a:extLst>
                    <a:ext uri="{FF2B5EF4-FFF2-40B4-BE49-F238E27FC236}">
                      <a16:creationId xmlns:a16="http://schemas.microsoft.com/office/drawing/2014/main" id="{639B38EC-0710-1B44-A5E8-6E9437D03F41}"/>
                    </a:ext>
                  </a:extLst>
                </p:cNvPr>
                <p:cNvSpPr/>
                <p:nvPr/>
              </p:nvSpPr>
              <p:spPr>
                <a:xfrm>
                  <a:off x="2756800" y="894618"/>
                  <a:ext cx="1610516" cy="41751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nacos">
                  <a:extLst>
                    <a:ext uri="{FF2B5EF4-FFF2-40B4-BE49-F238E27FC236}">
                      <a16:creationId xmlns:a16="http://schemas.microsoft.com/office/drawing/2014/main" id="{0C326568-DD99-914D-B59C-62C66ECA5498}"/>
                    </a:ext>
                  </a:extLst>
                </p:cNvPr>
                <p:cNvSpPr/>
                <p:nvPr/>
              </p:nvSpPr>
              <p:spPr>
                <a:xfrm>
                  <a:off x="5274281" y="894618"/>
                  <a:ext cx="1610516" cy="41751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CC71A3-56D8-6440-BD6A-512856C6AE9C}"/>
                  </a:ext>
                </a:extLst>
              </p:cNvPr>
              <p:cNvSpPr txBox="1"/>
              <p:nvPr/>
            </p:nvSpPr>
            <p:spPr>
              <a:xfrm>
                <a:off x="537805" y="489019"/>
                <a:ext cx="1580820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Registry</a:t>
                </a:r>
                <a:endParaRPr kumimoji="0" lang="zh-CN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1625B8C-1CF8-9540-9297-4987F66EFAAD}"/>
                </a:ext>
              </a:extLst>
            </p:cNvPr>
            <p:cNvGrpSpPr/>
            <p:nvPr/>
          </p:nvGrpSpPr>
          <p:grpSpPr>
            <a:xfrm>
              <a:off x="7383218" y="4123159"/>
              <a:ext cx="4365577" cy="5220658"/>
              <a:chOff x="6497707" y="2037699"/>
              <a:chExt cx="4365577" cy="5220658"/>
            </a:xfrm>
          </p:grpSpPr>
          <p:sp>
            <p:nvSpPr>
              <p:cNvPr id="223" name="Consumer">
                <a:extLst>
                  <a:ext uri="{FF2B5EF4-FFF2-40B4-BE49-F238E27FC236}">
                    <a16:creationId xmlns:a16="http://schemas.microsoft.com/office/drawing/2014/main" id="{EFD26152-B23D-F649-9DCB-AD85746C0790}"/>
                  </a:ext>
                </a:extLst>
              </p:cNvPr>
              <p:cNvSpPr/>
              <p:nvPr/>
            </p:nvSpPr>
            <p:spPr>
              <a:xfrm>
                <a:off x="6497707" y="2037699"/>
                <a:ext cx="4365577" cy="5220658"/>
              </a:xfrm>
              <a:prstGeom prst="roundRect">
                <a:avLst>
                  <a:gd name="adj" fmla="val 5322"/>
                </a:avLst>
              </a:prstGeom>
              <a:solidFill>
                <a:srgbClr val="E2F0DB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Common Modules</a:t>
                </a:r>
                <a:endPara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079120D-3757-D645-9D1C-A53A97A78D5E}"/>
                  </a:ext>
                </a:extLst>
              </p:cNvPr>
              <p:cNvGrpSpPr/>
              <p:nvPr/>
            </p:nvGrpSpPr>
            <p:grpSpPr>
              <a:xfrm>
                <a:off x="9157816" y="2858928"/>
                <a:ext cx="1083600" cy="2880000"/>
                <a:chOff x="12722428" y="2770256"/>
                <a:chExt cx="1083600" cy="2880000"/>
              </a:xfrm>
            </p:grpSpPr>
            <p:sp>
              <p:nvSpPr>
                <p:cNvPr id="191" name="filter">
                  <a:extLst>
                    <a:ext uri="{FF2B5EF4-FFF2-40B4-BE49-F238E27FC236}">
                      <a16:creationId xmlns:a16="http://schemas.microsoft.com/office/drawing/2014/main" id="{871C255B-59D1-1B46-8671-C3449CEC3898}"/>
                    </a:ext>
                  </a:extLst>
                </p:cNvPr>
                <p:cNvSpPr/>
                <p:nvPr/>
              </p:nvSpPr>
              <p:spPr>
                <a:xfrm>
                  <a:off x="12722428" y="2770256"/>
                  <a:ext cx="1083600" cy="2880000"/>
                </a:xfrm>
                <a:prstGeom prst="roundRect">
                  <a:avLst>
                    <a:gd name="adj" fmla="val 5299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r>
                    <a:rPr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filter</a:t>
                  </a:r>
                </a:p>
              </p:txBody>
            </p:sp>
            <p:sp>
              <p:nvSpPr>
                <p:cNvPr id="140" name="generic…">
                  <a:extLst>
                    <a:ext uri="{FF2B5EF4-FFF2-40B4-BE49-F238E27FC236}">
                      <a16:creationId xmlns:a16="http://schemas.microsoft.com/office/drawing/2014/main" id="{90718863-7046-4577-A065-69C7ACB7064D}"/>
                    </a:ext>
                  </a:extLst>
                </p:cNvPr>
                <p:cNvSpPr/>
                <p:nvPr/>
              </p:nvSpPr>
              <p:spPr>
                <a:xfrm>
                  <a:off x="12819343" y="3989133"/>
                  <a:ext cx="916642" cy="381745"/>
                </a:xfrm>
                <a:prstGeom prst="roundRect">
                  <a:avLst>
                    <a:gd name="adj" fmla="val 11868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generic</a:t>
                  </a:r>
                </a:p>
              </p:txBody>
            </p:sp>
            <p:sp>
              <p:nvSpPr>
                <p:cNvPr id="145" name="tps limit">
                  <a:extLst>
                    <a:ext uri="{FF2B5EF4-FFF2-40B4-BE49-F238E27FC236}">
                      <a16:creationId xmlns:a16="http://schemas.microsoft.com/office/drawing/2014/main" id="{6152C54E-BC96-4DDB-AD41-E4E51D751F34}"/>
                    </a:ext>
                  </a:extLst>
                </p:cNvPr>
                <p:cNvSpPr/>
                <p:nvPr/>
              </p:nvSpPr>
              <p:spPr>
                <a:xfrm>
                  <a:off x="12813779" y="3267595"/>
                  <a:ext cx="948427" cy="456919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tps limit</a:t>
                  </a:r>
                </a:p>
              </p:txBody>
            </p:sp>
            <p:sp>
              <p:nvSpPr>
                <p:cNvPr id="147" name="…">
                  <a:extLst>
                    <a:ext uri="{FF2B5EF4-FFF2-40B4-BE49-F238E27FC236}">
                      <a16:creationId xmlns:a16="http://schemas.microsoft.com/office/drawing/2014/main" id="{CF11954F-683E-46B7-87E5-61BB6AF65C6D}"/>
                    </a:ext>
                  </a:extLst>
                </p:cNvPr>
                <p:cNvSpPr/>
                <p:nvPr/>
              </p:nvSpPr>
              <p:spPr>
                <a:xfrm>
                  <a:off x="12813779" y="4635496"/>
                  <a:ext cx="916643" cy="387129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…</a:t>
                  </a: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533AF49-A37D-2947-B336-58FC12294F73}"/>
                  </a:ext>
                </a:extLst>
              </p:cNvPr>
              <p:cNvGrpSpPr/>
              <p:nvPr/>
            </p:nvGrpSpPr>
            <p:grpSpPr>
              <a:xfrm>
                <a:off x="6997588" y="2858928"/>
                <a:ext cx="1337088" cy="2880000"/>
                <a:chOff x="10562200" y="2758483"/>
                <a:chExt cx="1337088" cy="2880000"/>
              </a:xfrm>
            </p:grpSpPr>
            <p:sp>
              <p:nvSpPr>
                <p:cNvPr id="156" name="codec">
                  <a:extLst>
                    <a:ext uri="{FF2B5EF4-FFF2-40B4-BE49-F238E27FC236}">
                      <a16:creationId xmlns:a16="http://schemas.microsoft.com/office/drawing/2014/main" id="{1BC941CE-E8DF-C14D-AD87-6AE1A66A0262}"/>
                    </a:ext>
                  </a:extLst>
                </p:cNvPr>
                <p:cNvSpPr/>
                <p:nvPr/>
              </p:nvSpPr>
              <p:spPr>
                <a:xfrm>
                  <a:off x="10562200" y="2758483"/>
                  <a:ext cx="1337088" cy="2880000"/>
                </a:xfrm>
                <a:prstGeom prst="roundRect">
                  <a:avLst>
                    <a:gd name="adj" fmla="val 6344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r>
                    <a:rPr lang="en-US" altLang="zh-CN"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protocol</a:t>
                  </a:r>
                  <a:endPara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157" name="jsonrpc 2.0">
                  <a:extLst>
                    <a:ext uri="{FF2B5EF4-FFF2-40B4-BE49-F238E27FC236}">
                      <a16:creationId xmlns:a16="http://schemas.microsoft.com/office/drawing/2014/main" id="{31729B33-CB03-A949-928E-D642F68F10A4}"/>
                    </a:ext>
                  </a:extLst>
                </p:cNvPr>
                <p:cNvSpPr/>
                <p:nvPr/>
              </p:nvSpPr>
              <p:spPr>
                <a:xfrm>
                  <a:off x="10602753" y="3274214"/>
                  <a:ext cx="1219802" cy="384067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triple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158" name="jsonrpc 2.0">
                  <a:extLst>
                    <a:ext uri="{FF2B5EF4-FFF2-40B4-BE49-F238E27FC236}">
                      <a16:creationId xmlns:a16="http://schemas.microsoft.com/office/drawing/2014/main" id="{810C242C-F03E-1140-82C1-7B58537AFCC5}"/>
                    </a:ext>
                  </a:extLst>
                </p:cNvPr>
                <p:cNvSpPr/>
                <p:nvPr/>
              </p:nvSpPr>
              <p:spPr>
                <a:xfrm>
                  <a:off x="10602753" y="3786522"/>
                  <a:ext cx="1219802" cy="344140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dubbo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159" name="jsonrpc 2.0">
                  <a:extLst>
                    <a:ext uri="{FF2B5EF4-FFF2-40B4-BE49-F238E27FC236}">
                      <a16:creationId xmlns:a16="http://schemas.microsoft.com/office/drawing/2014/main" id="{5307773E-988C-7148-96BD-95808C19D800}"/>
                    </a:ext>
                  </a:extLst>
                </p:cNvPr>
                <p:cNvSpPr/>
                <p:nvPr/>
              </p:nvSpPr>
              <p:spPr>
                <a:xfrm>
                  <a:off x="10602753" y="4731283"/>
                  <a:ext cx="1219802" cy="289160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jsonrpc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0" name="jsonrpc 2.0">
                  <a:extLst>
                    <a:ext uri="{FF2B5EF4-FFF2-40B4-BE49-F238E27FC236}">
                      <a16:creationId xmlns:a16="http://schemas.microsoft.com/office/drawing/2014/main" id="{71262FAD-AE26-CA4F-99D1-CE5AE48B29D3}"/>
                    </a:ext>
                  </a:extLst>
                </p:cNvPr>
                <p:cNvSpPr/>
                <p:nvPr/>
              </p:nvSpPr>
              <p:spPr>
                <a:xfrm>
                  <a:off x="10602753" y="4258903"/>
                  <a:ext cx="1219802" cy="344140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grpc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6" name="jsonrpc 2.0">
                  <a:extLst>
                    <a:ext uri="{FF2B5EF4-FFF2-40B4-BE49-F238E27FC236}">
                      <a16:creationId xmlns:a16="http://schemas.microsoft.com/office/drawing/2014/main" id="{52A2F92A-CB8F-F04E-BF2A-1EEEB3FB6D12}"/>
                    </a:ext>
                  </a:extLst>
                </p:cNvPr>
                <p:cNvSpPr/>
                <p:nvPr/>
              </p:nvSpPr>
              <p:spPr>
                <a:xfrm>
                  <a:off x="10602753" y="5148683"/>
                  <a:ext cx="1219802" cy="344140"/>
                </a:xfrm>
                <a:prstGeom prst="roundRect">
                  <a:avLst>
                    <a:gd name="adj" fmla="val 9824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rest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24" name="Group 160">
              <a:extLst>
                <a:ext uri="{FF2B5EF4-FFF2-40B4-BE49-F238E27FC236}">
                  <a16:creationId xmlns:a16="http://schemas.microsoft.com/office/drawing/2014/main" id="{D91AB9E3-FAF9-9647-A82E-6A0037B8F99B}"/>
                </a:ext>
              </a:extLst>
            </p:cNvPr>
            <p:cNvGrpSpPr/>
            <p:nvPr/>
          </p:nvGrpSpPr>
          <p:grpSpPr>
            <a:xfrm>
              <a:off x="827686" y="8121916"/>
              <a:ext cx="5362071" cy="912659"/>
              <a:chOff x="11242638" y="6397973"/>
              <a:chExt cx="4072836" cy="912659"/>
            </a:xfrm>
          </p:grpSpPr>
          <p:sp>
            <p:nvSpPr>
              <p:cNvPr id="225" name="Config">
                <a:extLst>
                  <a:ext uri="{FF2B5EF4-FFF2-40B4-BE49-F238E27FC236}">
                    <a16:creationId xmlns:a16="http://schemas.microsoft.com/office/drawing/2014/main" id="{7C3DE85E-F4E9-064A-8A15-B5A4FF937389}"/>
                  </a:ext>
                </a:extLst>
              </p:cNvPr>
              <p:cNvSpPr/>
              <p:nvPr/>
            </p:nvSpPr>
            <p:spPr>
              <a:xfrm>
                <a:off x="11242638" y="6397973"/>
                <a:ext cx="4072836" cy="41737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Config</a:t>
                </a:r>
              </a:p>
            </p:txBody>
          </p:sp>
          <p:sp>
            <p:nvSpPr>
              <p:cNvPr id="226" name="Config">
                <a:extLst>
                  <a:ext uri="{FF2B5EF4-FFF2-40B4-BE49-F238E27FC236}">
                    <a16:creationId xmlns:a16="http://schemas.microsoft.com/office/drawing/2014/main" id="{4C166646-5690-1E4F-8F66-C01705D8D20F}"/>
                  </a:ext>
                </a:extLst>
              </p:cNvPr>
              <p:cNvSpPr/>
              <p:nvPr/>
            </p:nvSpPr>
            <p:spPr>
              <a:xfrm>
                <a:off x="11242638" y="6893254"/>
                <a:ext cx="4072836" cy="41737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Tracing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7" name="Group 160">
              <a:extLst>
                <a:ext uri="{FF2B5EF4-FFF2-40B4-BE49-F238E27FC236}">
                  <a16:creationId xmlns:a16="http://schemas.microsoft.com/office/drawing/2014/main" id="{75200F34-E901-C942-BA79-FFE1216D47A8}"/>
                </a:ext>
              </a:extLst>
            </p:cNvPr>
            <p:cNvGrpSpPr/>
            <p:nvPr/>
          </p:nvGrpSpPr>
          <p:grpSpPr>
            <a:xfrm>
              <a:off x="13070495" y="8121916"/>
              <a:ext cx="2855689" cy="912659"/>
              <a:chOff x="11242638" y="6397973"/>
              <a:chExt cx="4072836" cy="912659"/>
            </a:xfrm>
          </p:grpSpPr>
          <p:sp>
            <p:nvSpPr>
              <p:cNvPr id="228" name="Config">
                <a:extLst>
                  <a:ext uri="{FF2B5EF4-FFF2-40B4-BE49-F238E27FC236}">
                    <a16:creationId xmlns:a16="http://schemas.microsoft.com/office/drawing/2014/main" id="{D767C5DE-728B-6046-8717-366AB0A432D0}"/>
                  </a:ext>
                </a:extLst>
              </p:cNvPr>
              <p:cNvSpPr/>
              <p:nvPr/>
            </p:nvSpPr>
            <p:spPr>
              <a:xfrm>
                <a:off x="11242638" y="6397973"/>
                <a:ext cx="4072836" cy="41737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Config</a:t>
                </a:r>
              </a:p>
            </p:txBody>
          </p:sp>
          <p:sp>
            <p:nvSpPr>
              <p:cNvPr id="229" name="Config">
                <a:extLst>
                  <a:ext uri="{FF2B5EF4-FFF2-40B4-BE49-F238E27FC236}">
                    <a16:creationId xmlns:a16="http://schemas.microsoft.com/office/drawing/2014/main" id="{B66C3002-649E-6E46-8ABF-FA9605C69BF7}"/>
                  </a:ext>
                </a:extLst>
              </p:cNvPr>
              <p:cNvSpPr/>
              <p:nvPr/>
            </p:nvSpPr>
            <p:spPr>
              <a:xfrm>
                <a:off x="11242638" y="6893254"/>
                <a:ext cx="4072836" cy="41737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Tracing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976BF3CA-9D71-6746-B244-43A08A49403A}"/>
                </a:ext>
              </a:extLst>
            </p:cNvPr>
            <p:cNvCxnSpPr>
              <a:endCxn id="228" idx="1"/>
            </p:cNvCxnSpPr>
            <p:nvPr/>
          </p:nvCxnSpPr>
          <p:spPr>
            <a:xfrm>
              <a:off x="6189757" y="8300280"/>
              <a:ext cx="6880738" cy="30325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272EBF6F-1D43-5145-90E5-B9BA91031F61}"/>
                </a:ext>
              </a:extLst>
            </p:cNvPr>
            <p:cNvCxnSpPr>
              <a:endCxn id="229" idx="1"/>
            </p:cNvCxnSpPr>
            <p:nvPr/>
          </p:nvCxnSpPr>
          <p:spPr>
            <a:xfrm>
              <a:off x="6189757" y="8796115"/>
              <a:ext cx="6880738" cy="29771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0" name="tcp">
              <a:extLst>
                <a:ext uri="{FF2B5EF4-FFF2-40B4-BE49-F238E27FC236}">
                  <a16:creationId xmlns:a16="http://schemas.microsoft.com/office/drawing/2014/main" id="{15579AB4-6652-BC48-80C7-73F8AACD411D}"/>
                </a:ext>
              </a:extLst>
            </p:cNvPr>
            <p:cNvSpPr txBox="1"/>
            <p:nvPr/>
          </p:nvSpPr>
          <p:spPr>
            <a:xfrm>
              <a:off x="9042769" y="8381165"/>
              <a:ext cx="1327599" cy="4218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8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chain</a:t>
              </a:r>
              <a:endPara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AC61107-340F-F14E-ABED-33F7B0620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49613" y="3265141"/>
              <a:ext cx="1456130" cy="627715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0903E52F-4032-E14D-9171-D5134AF29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721" y="3319182"/>
              <a:ext cx="1652465" cy="786611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B9D5229-0904-6149-BE44-5317524DFF8B}"/>
                </a:ext>
              </a:extLst>
            </p:cNvPr>
            <p:cNvCxnSpPr/>
            <p:nvPr/>
          </p:nvCxnSpPr>
          <p:spPr>
            <a:xfrm>
              <a:off x="1982860" y="6279609"/>
              <a:ext cx="346513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直线箭头连接符 230">
              <a:extLst>
                <a:ext uri="{FF2B5EF4-FFF2-40B4-BE49-F238E27FC236}">
                  <a16:creationId xmlns:a16="http://schemas.microsoft.com/office/drawing/2014/main" id="{2E381F03-17E7-0243-89EC-6CE06341013B}"/>
                </a:ext>
              </a:extLst>
            </p:cNvPr>
            <p:cNvCxnSpPr/>
            <p:nvPr/>
          </p:nvCxnSpPr>
          <p:spPr>
            <a:xfrm>
              <a:off x="3373134" y="6279609"/>
              <a:ext cx="346513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2" name="直线箭头连接符 231">
              <a:extLst>
                <a:ext uri="{FF2B5EF4-FFF2-40B4-BE49-F238E27FC236}">
                  <a16:creationId xmlns:a16="http://schemas.microsoft.com/office/drawing/2014/main" id="{9DC0B83E-2F13-364A-B8E7-B954AADA522E}"/>
                </a:ext>
              </a:extLst>
            </p:cNvPr>
            <p:cNvCxnSpPr/>
            <p:nvPr/>
          </p:nvCxnSpPr>
          <p:spPr>
            <a:xfrm>
              <a:off x="4774734" y="6279609"/>
              <a:ext cx="346513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3" name="直线箭头连接符 232">
              <a:extLst>
                <a:ext uri="{FF2B5EF4-FFF2-40B4-BE49-F238E27FC236}">
                  <a16:creationId xmlns:a16="http://schemas.microsoft.com/office/drawing/2014/main" id="{93E3D6E6-21DD-6D48-9901-7443778C14F7}"/>
                </a:ext>
              </a:extLst>
            </p:cNvPr>
            <p:cNvCxnSpPr/>
            <p:nvPr/>
          </p:nvCxnSpPr>
          <p:spPr>
            <a:xfrm>
              <a:off x="14347656" y="6279609"/>
              <a:ext cx="346513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D0425BF3-BEF2-9046-A069-6D13D7452F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6129" y="6269873"/>
              <a:ext cx="1496970" cy="1665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直线箭头连接符 233">
              <a:extLst>
                <a:ext uri="{FF2B5EF4-FFF2-40B4-BE49-F238E27FC236}">
                  <a16:creationId xmlns:a16="http://schemas.microsoft.com/office/drawing/2014/main" id="{EC3E11EC-7EA8-A049-8335-9578F9A216F2}"/>
                </a:ext>
              </a:extLst>
            </p:cNvPr>
            <p:cNvCxnSpPr>
              <a:cxnSpLocks/>
            </p:cNvCxnSpPr>
            <p:nvPr/>
          </p:nvCxnSpPr>
          <p:spPr>
            <a:xfrm>
              <a:off x="11126927" y="6269873"/>
              <a:ext cx="1790481" cy="1665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1A896AD1-F1BD-4949-ACF0-D5D113F987BF}"/>
                </a:ext>
              </a:extLst>
            </p:cNvPr>
            <p:cNvCxnSpPr/>
            <p:nvPr/>
          </p:nvCxnSpPr>
          <p:spPr>
            <a:xfrm flipV="1">
              <a:off x="9214165" y="6271538"/>
              <a:ext cx="810000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5" name="Subscribe">
              <a:extLst>
                <a:ext uri="{FF2B5EF4-FFF2-40B4-BE49-F238E27FC236}">
                  <a16:creationId xmlns:a16="http://schemas.microsoft.com/office/drawing/2014/main" id="{01B160A0-C47E-384C-B909-A44F78474A95}"/>
                </a:ext>
              </a:extLst>
            </p:cNvPr>
            <p:cNvSpPr txBox="1"/>
            <p:nvPr/>
          </p:nvSpPr>
          <p:spPr>
            <a:xfrm rot="20225000">
              <a:off x="3328896" y="3566592"/>
              <a:ext cx="1117150" cy="27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236" name="Notify">
              <a:extLst>
                <a:ext uri="{FF2B5EF4-FFF2-40B4-BE49-F238E27FC236}">
                  <a16:creationId xmlns:a16="http://schemas.microsoft.com/office/drawing/2014/main" id="{8FD5FAFD-40E3-4D4E-BB25-7E063C385D62}"/>
                </a:ext>
              </a:extLst>
            </p:cNvPr>
            <p:cNvSpPr txBox="1"/>
            <p:nvPr/>
          </p:nvSpPr>
          <p:spPr>
            <a:xfrm rot="20101097">
              <a:off x="4013023" y="3802342"/>
              <a:ext cx="762684" cy="2724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37" name="Register">
              <a:extLst>
                <a:ext uri="{FF2B5EF4-FFF2-40B4-BE49-F238E27FC236}">
                  <a16:creationId xmlns:a16="http://schemas.microsoft.com/office/drawing/2014/main" id="{6C171471-0C75-744B-B299-EB3E53B0AB3A}"/>
                </a:ext>
              </a:extLst>
            </p:cNvPr>
            <p:cNvSpPr txBox="1"/>
            <p:nvPr/>
          </p:nvSpPr>
          <p:spPr>
            <a:xfrm rot="841859">
              <a:off x="13245009" y="3594837"/>
              <a:ext cx="768254" cy="287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73" name="弧 72">
              <a:extLst>
                <a:ext uri="{FF2B5EF4-FFF2-40B4-BE49-F238E27FC236}">
                  <a16:creationId xmlns:a16="http://schemas.microsoft.com/office/drawing/2014/main" id="{E932D28E-DCE8-4E4D-A65E-34D4050962C6}"/>
                </a:ext>
              </a:extLst>
            </p:cNvPr>
            <p:cNvSpPr/>
            <p:nvPr/>
          </p:nvSpPr>
          <p:spPr>
            <a:xfrm>
              <a:off x="5831123" y="3830178"/>
              <a:ext cx="7487592" cy="877564"/>
            </a:xfrm>
            <a:prstGeom prst="arc">
              <a:avLst>
                <a:gd name="adj1" fmla="val 10807603"/>
                <a:gd name="adj2" fmla="val 0"/>
              </a:avLst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38" name="tcp">
              <a:extLst>
                <a:ext uri="{FF2B5EF4-FFF2-40B4-BE49-F238E27FC236}">
                  <a16:creationId xmlns:a16="http://schemas.microsoft.com/office/drawing/2014/main" id="{C1DAC404-0DE3-6D41-89DA-5C3780AE9819}"/>
                </a:ext>
              </a:extLst>
            </p:cNvPr>
            <p:cNvSpPr txBox="1"/>
            <p:nvPr/>
          </p:nvSpPr>
          <p:spPr>
            <a:xfrm>
              <a:off x="8551643" y="3443162"/>
              <a:ext cx="1652465" cy="3807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8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/ TCP</a:t>
              </a:r>
              <a:endPara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Registries">
              <a:extLst>
                <a:ext uri="{FF2B5EF4-FFF2-40B4-BE49-F238E27FC236}">
                  <a16:creationId xmlns:a16="http://schemas.microsoft.com/office/drawing/2014/main" id="{4ED90106-F937-B949-AEB7-E5B557A8C43C}"/>
                </a:ext>
              </a:extLst>
            </p:cNvPr>
            <p:cNvSpPr/>
            <p:nvPr/>
          </p:nvSpPr>
          <p:spPr>
            <a:xfrm>
              <a:off x="537805" y="492653"/>
              <a:ext cx="16232424" cy="1491680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50" name="Group 10">
              <a:extLst>
                <a:ext uri="{FF2B5EF4-FFF2-40B4-BE49-F238E27FC236}">
                  <a16:creationId xmlns:a16="http://schemas.microsoft.com/office/drawing/2014/main" id="{8921C0AB-A53D-9F45-B1CF-1CBC93CC6442}"/>
                </a:ext>
              </a:extLst>
            </p:cNvPr>
            <p:cNvGrpSpPr/>
            <p:nvPr/>
          </p:nvGrpSpPr>
          <p:grpSpPr>
            <a:xfrm>
              <a:off x="11449613" y="671868"/>
              <a:ext cx="5046850" cy="1080000"/>
              <a:chOff x="9664613" y="7880534"/>
              <a:chExt cx="5035542" cy="1547722"/>
            </a:xfrm>
          </p:grpSpPr>
          <p:sp>
            <p:nvSpPr>
              <p:cNvPr id="153" name="Config center">
                <a:extLst>
                  <a:ext uri="{FF2B5EF4-FFF2-40B4-BE49-F238E27FC236}">
                    <a16:creationId xmlns:a16="http://schemas.microsoft.com/office/drawing/2014/main" id="{E3F960EA-2947-214D-B8D0-CA7DA84049D6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4" name="Apollo">
                <a:extLst>
                  <a:ext uri="{FF2B5EF4-FFF2-40B4-BE49-F238E27FC236}">
                    <a16:creationId xmlns:a16="http://schemas.microsoft.com/office/drawing/2014/main" id="{7CE8686A-B690-604E-8316-E2AD44E78134}"/>
                  </a:ext>
                </a:extLst>
              </p:cNvPr>
              <p:cNvSpPr/>
              <p:nvPr/>
            </p:nvSpPr>
            <p:spPr>
              <a:xfrm>
                <a:off x="10066761" y="8122053"/>
                <a:ext cx="1270001" cy="56749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zk">
                <a:extLst>
                  <a:ext uri="{FF2B5EF4-FFF2-40B4-BE49-F238E27FC236}">
                    <a16:creationId xmlns:a16="http://schemas.microsoft.com/office/drawing/2014/main" id="{A5B65C12-985F-5D43-88C2-7EA895D2CA58}"/>
                  </a:ext>
                </a:extLst>
              </p:cNvPr>
              <p:cNvSpPr/>
              <p:nvPr/>
            </p:nvSpPr>
            <p:spPr>
              <a:xfrm>
                <a:off x="11519829" y="8141235"/>
                <a:ext cx="1270001" cy="56749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zk">
                <a:extLst>
                  <a:ext uri="{FF2B5EF4-FFF2-40B4-BE49-F238E27FC236}">
                    <a16:creationId xmlns:a16="http://schemas.microsoft.com/office/drawing/2014/main" id="{30B562CF-FCF3-2F46-9451-9A2C99B512AD}"/>
                  </a:ext>
                </a:extLst>
              </p:cNvPr>
              <p:cNvSpPr/>
              <p:nvPr/>
            </p:nvSpPr>
            <p:spPr>
              <a:xfrm>
                <a:off x="13035173" y="8123708"/>
                <a:ext cx="1270001" cy="56749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Group 9">
              <a:extLst>
                <a:ext uri="{FF2B5EF4-FFF2-40B4-BE49-F238E27FC236}">
                  <a16:creationId xmlns:a16="http://schemas.microsoft.com/office/drawing/2014/main" id="{B62DEDC1-E2CD-A74B-BA5E-ECBB97672538}"/>
                </a:ext>
              </a:extLst>
            </p:cNvPr>
            <p:cNvGrpSpPr/>
            <p:nvPr/>
          </p:nvGrpSpPr>
          <p:grpSpPr>
            <a:xfrm>
              <a:off x="843800" y="671972"/>
              <a:ext cx="3760284" cy="1080000"/>
              <a:chOff x="4546317" y="7884223"/>
              <a:chExt cx="4244286" cy="1494743"/>
            </a:xfrm>
          </p:grpSpPr>
          <p:sp>
            <p:nvSpPr>
              <p:cNvPr id="168" name="Config center">
                <a:extLst>
                  <a:ext uri="{FF2B5EF4-FFF2-40B4-BE49-F238E27FC236}">
                    <a16:creationId xmlns:a16="http://schemas.microsoft.com/office/drawing/2014/main" id="{E8626B6A-D7E2-8A45-93CB-0944C588F6B6}"/>
                  </a:ext>
                </a:extLst>
              </p:cNvPr>
              <p:cNvSpPr/>
              <p:nvPr/>
            </p:nvSpPr>
            <p:spPr>
              <a:xfrm>
                <a:off x="4546317" y="7884223"/>
                <a:ext cx="4244286" cy="1494743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71" name="Apollo">
                <a:extLst>
                  <a:ext uri="{FF2B5EF4-FFF2-40B4-BE49-F238E27FC236}">
                    <a16:creationId xmlns:a16="http://schemas.microsoft.com/office/drawing/2014/main" id="{DD369E5A-C468-2341-8B96-58358BAEFED9}"/>
                  </a:ext>
                </a:extLst>
              </p:cNvPr>
              <p:cNvSpPr/>
              <p:nvPr/>
            </p:nvSpPr>
            <p:spPr>
              <a:xfrm>
                <a:off x="4780017" y="8081135"/>
                <a:ext cx="1270001" cy="54807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pollo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zk">
                <a:extLst>
                  <a:ext uri="{FF2B5EF4-FFF2-40B4-BE49-F238E27FC236}">
                    <a16:creationId xmlns:a16="http://schemas.microsoft.com/office/drawing/2014/main" id="{235E1B4F-9F25-D94C-9318-84D72A2A9283}"/>
                  </a:ext>
                </a:extLst>
              </p:cNvPr>
              <p:cNvSpPr/>
              <p:nvPr/>
            </p:nvSpPr>
            <p:spPr>
              <a:xfrm>
                <a:off x="6275327" y="8083276"/>
                <a:ext cx="865374" cy="54807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Apollo">
                <a:extLst>
                  <a:ext uri="{FF2B5EF4-FFF2-40B4-BE49-F238E27FC236}">
                    <a16:creationId xmlns:a16="http://schemas.microsoft.com/office/drawing/2014/main" id="{EB2B3711-A5E0-0244-B139-22ECBE8A6975}"/>
                  </a:ext>
                </a:extLst>
              </p:cNvPr>
              <p:cNvSpPr/>
              <p:nvPr/>
            </p:nvSpPr>
            <p:spPr>
              <a:xfrm>
                <a:off x="7377674" y="8077511"/>
                <a:ext cx="1270001" cy="54807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6B57E1C-6730-A646-A584-D3CCAAC3116C}"/>
                </a:ext>
              </a:extLst>
            </p:cNvPr>
            <p:cNvGrpSpPr/>
            <p:nvPr/>
          </p:nvGrpSpPr>
          <p:grpSpPr>
            <a:xfrm>
              <a:off x="5476831" y="660792"/>
              <a:ext cx="5203671" cy="1080000"/>
              <a:chOff x="5425013" y="335090"/>
              <a:chExt cx="5203671" cy="1080000"/>
            </a:xfrm>
          </p:grpSpPr>
          <p:sp>
            <p:nvSpPr>
              <p:cNvPr id="138" name="Config center">
                <a:extLst>
                  <a:ext uri="{FF2B5EF4-FFF2-40B4-BE49-F238E27FC236}">
                    <a16:creationId xmlns:a16="http://schemas.microsoft.com/office/drawing/2014/main" id="{BDBFEF54-794D-004B-BF56-D02929008F93}"/>
                  </a:ext>
                </a:extLst>
              </p:cNvPr>
              <p:cNvSpPr/>
              <p:nvPr/>
            </p:nvSpPr>
            <p:spPr>
              <a:xfrm>
                <a:off x="5425013" y="335090"/>
                <a:ext cx="5203671" cy="1080000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Metadata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3" name="zk">
                <a:extLst>
                  <a:ext uri="{FF2B5EF4-FFF2-40B4-BE49-F238E27FC236}">
                    <a16:creationId xmlns:a16="http://schemas.microsoft.com/office/drawing/2014/main" id="{A17FA7F8-CC68-5142-865E-45915B3232FA}"/>
                  </a:ext>
                </a:extLst>
              </p:cNvPr>
              <p:cNvSpPr/>
              <p:nvPr/>
            </p:nvSpPr>
            <p:spPr>
              <a:xfrm>
                <a:off x="5873993" y="552405"/>
                <a:ext cx="1058316" cy="3824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Apollo">
                <a:extLst>
                  <a:ext uri="{FF2B5EF4-FFF2-40B4-BE49-F238E27FC236}">
                    <a16:creationId xmlns:a16="http://schemas.microsoft.com/office/drawing/2014/main" id="{684480D6-02B1-8B45-A311-39217C2378E0}"/>
                  </a:ext>
                </a:extLst>
              </p:cNvPr>
              <p:cNvSpPr/>
              <p:nvPr/>
            </p:nvSpPr>
            <p:spPr>
              <a:xfrm>
                <a:off x="7381289" y="539892"/>
                <a:ext cx="1058316" cy="3960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Apollo">
                <a:extLst>
                  <a:ext uri="{FF2B5EF4-FFF2-40B4-BE49-F238E27FC236}">
                    <a16:creationId xmlns:a16="http://schemas.microsoft.com/office/drawing/2014/main" id="{756F761D-33E6-CE42-AA8A-C1D93DE67179}"/>
                  </a:ext>
                </a:extLst>
              </p:cNvPr>
              <p:cNvSpPr/>
              <p:nvPr/>
            </p:nvSpPr>
            <p:spPr>
              <a:xfrm>
                <a:off x="8856252" y="528083"/>
                <a:ext cx="1135257" cy="3960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6AD05B-A7BE-48C2-A1F9-6E9305F5E149}"/>
                </a:ext>
              </a:extLst>
            </p:cNvPr>
            <p:cNvSpPr txBox="1"/>
            <p:nvPr/>
          </p:nvSpPr>
          <p:spPr>
            <a:xfrm>
              <a:off x="13289487" y="2481763"/>
              <a:ext cx="348074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en-US" altLang="zh-CN" sz="1400" b="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 Light"/>
                </a:rPr>
                <a:t> RR 		-&gt; Round Robin</a:t>
              </a:r>
            </a:p>
            <a:p>
              <a:pPr algn="l"/>
              <a:r>
                <a:rPr lang="en-US" altLang="zh-CN" sz="1400" b="0" dirty="0">
                  <a:solidFill>
                    <a:sysClr val="windowText" lastClr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 Light"/>
                </a:rPr>
                <a:t> Lst atv 	-&gt; Least Active</a:t>
              </a:r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81B61C5-343F-134B-8D20-6C9E41E09A45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 flipH="1" flipV="1">
              <a:off x="2723942" y="1751972"/>
              <a:ext cx="0" cy="64800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86D00918-FD08-A94A-9BBA-0129C5559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0982" y="1751868"/>
              <a:ext cx="0" cy="64800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AE801EB8-385B-3B42-82EA-AEB348128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9090" y="1751869"/>
              <a:ext cx="1" cy="622172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8" name="jsonrpc 2.0">
            <a:extLst>
              <a:ext uri="{FF2B5EF4-FFF2-40B4-BE49-F238E27FC236}">
                <a16:creationId xmlns:a16="http://schemas.microsoft.com/office/drawing/2014/main" id="{F20412C0-53BF-4A02-A682-A5A1718F4A96}"/>
              </a:ext>
            </a:extLst>
          </p:cNvPr>
          <p:cNvSpPr/>
          <p:nvPr/>
        </p:nvSpPr>
        <p:spPr>
          <a:xfrm>
            <a:off x="13047248" y="7231737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9049886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Registries">
            <a:extLst>
              <a:ext uri="{FF2B5EF4-FFF2-40B4-BE49-F238E27FC236}">
                <a16:creationId xmlns:a16="http://schemas.microsoft.com/office/drawing/2014/main" id="{C2BCDB9B-8A3D-45DF-B1DE-CD2A7B3828B2}"/>
              </a:ext>
            </a:extLst>
          </p:cNvPr>
          <p:cNvSpPr/>
          <p:nvPr/>
        </p:nvSpPr>
        <p:spPr>
          <a:xfrm>
            <a:off x="179017" y="93786"/>
            <a:ext cx="16983568" cy="9554306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Tri://</a:t>
            </a: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algn="r"/>
            <a:r>
              <a:rPr lang="en-US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Triple-go</a:t>
            </a:r>
            <a:endParaRPr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23DC80-434D-4170-AFA8-8C711CADB5BD}"/>
              </a:ext>
            </a:extLst>
          </p:cNvPr>
          <p:cNvGrpSpPr/>
          <p:nvPr/>
        </p:nvGrpSpPr>
        <p:grpSpPr>
          <a:xfrm>
            <a:off x="331150" y="2162908"/>
            <a:ext cx="6789954" cy="5416061"/>
            <a:chOff x="871583" y="1524000"/>
            <a:chExt cx="6794378" cy="6072553"/>
          </a:xfrm>
        </p:grpSpPr>
        <p:sp>
          <p:nvSpPr>
            <p:cNvPr id="126" name="Consumer">
              <a:extLst>
                <a:ext uri="{FF2B5EF4-FFF2-40B4-BE49-F238E27FC236}">
                  <a16:creationId xmlns:a16="http://schemas.microsoft.com/office/drawing/2014/main" id="{AC308365-E32C-44DF-8BEA-F2872042D8C0}"/>
                </a:ext>
              </a:extLst>
            </p:cNvPr>
            <p:cNvSpPr/>
            <p:nvPr/>
          </p:nvSpPr>
          <p:spPr>
            <a:xfrm>
              <a:off x="871583" y="1524000"/>
              <a:ext cx="6794378" cy="6072553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47E29C5-73F5-4017-A753-3D269616AF45}"/>
                </a:ext>
              </a:extLst>
            </p:cNvPr>
            <p:cNvGrpSpPr/>
            <p:nvPr/>
          </p:nvGrpSpPr>
          <p:grpSpPr>
            <a:xfrm>
              <a:off x="956861" y="2354414"/>
              <a:ext cx="6572991" cy="5016777"/>
              <a:chOff x="962089" y="2373398"/>
              <a:chExt cx="6572991" cy="5016777"/>
            </a:xfrm>
          </p:grpSpPr>
          <p:sp>
            <p:nvSpPr>
              <p:cNvPr id="168" name="proxy">
                <a:extLst>
                  <a:ext uri="{FF2B5EF4-FFF2-40B4-BE49-F238E27FC236}">
                    <a16:creationId xmlns:a16="http://schemas.microsoft.com/office/drawing/2014/main" id="{37E26075-66D7-4F9B-B50C-CDAA3FE3F188}"/>
                  </a:ext>
                </a:extLst>
              </p:cNvPr>
              <p:cNvSpPr/>
              <p:nvPr/>
            </p:nvSpPr>
            <p:spPr>
              <a:xfrm>
                <a:off x="962089" y="2373398"/>
                <a:ext cx="6572991" cy="856301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Dubbo-go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…">
                <a:extLst>
                  <a:ext uri="{FF2B5EF4-FFF2-40B4-BE49-F238E27FC236}">
                    <a16:creationId xmlns:a16="http://schemas.microsoft.com/office/drawing/2014/main" id="{9520A741-29C4-407C-ABBB-43AC36D35B57}"/>
                  </a:ext>
                </a:extLst>
              </p:cNvPr>
              <p:cNvSpPr/>
              <p:nvPr/>
            </p:nvSpPr>
            <p:spPr>
              <a:xfrm>
                <a:off x="2746011" y="2830148"/>
                <a:ext cx="1333439" cy="31661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Invocation</a:t>
                </a:r>
                <a:endPara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86A124A-71AE-4376-BA60-D78C442552F4}"/>
                  </a:ext>
                </a:extLst>
              </p:cNvPr>
              <p:cNvGrpSpPr/>
              <p:nvPr/>
            </p:nvGrpSpPr>
            <p:grpSpPr>
              <a:xfrm>
                <a:off x="1019264" y="3696685"/>
                <a:ext cx="6493477" cy="3693490"/>
                <a:chOff x="8525009" y="3763369"/>
                <a:chExt cx="5470566" cy="2781794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A56125FC-F11B-4AF9-82EB-738CBA9D67DC}"/>
                    </a:ext>
                  </a:extLst>
                </p:cNvPr>
                <p:cNvGrpSpPr/>
                <p:nvPr/>
              </p:nvGrpSpPr>
              <p:grpSpPr>
                <a:xfrm>
                  <a:off x="8525009" y="3763369"/>
                  <a:ext cx="5470566" cy="2781794"/>
                  <a:chOff x="8525009" y="3763369"/>
                  <a:chExt cx="5470566" cy="2781794"/>
                </a:xfrm>
              </p:grpSpPr>
              <p:sp>
                <p:nvSpPr>
                  <p:cNvPr id="154" name="cluster &amp; load balance">
                    <a:extLst>
                      <a:ext uri="{FF2B5EF4-FFF2-40B4-BE49-F238E27FC236}">
                        <a16:creationId xmlns:a16="http://schemas.microsoft.com/office/drawing/2014/main" id="{ED4A8EE0-1B97-4617-8560-D6015B17B814}"/>
                      </a:ext>
                    </a:extLst>
                  </p:cNvPr>
                  <p:cNvSpPr/>
                  <p:nvPr/>
                </p:nvSpPr>
                <p:spPr>
                  <a:xfrm>
                    <a:off x="8525009" y="5866287"/>
                    <a:ext cx="5470565" cy="678876"/>
                  </a:xfrm>
                  <a:prstGeom prst="roundRect">
                    <a:avLst>
                      <a:gd name="adj" fmla="val 3763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12700" cap="flat">
                    <a:noFill/>
                    <a:prstDash val="solid"/>
                    <a:miter lim="4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0" tIns="50800" rIns="50800" bIns="50800" numCol="1" anchor="t">
                    <a:noAutofit/>
                  </a:bodyPr>
                  <a:lstStyle/>
                  <a:p>
                    <a:r>
                      <a:rPr lang="en-US" sz="17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 Light"/>
                      </a:rPr>
                      <a:t>net/http</a:t>
                    </a:r>
                    <a:endParaRPr sz="1700" b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endParaRPr>
                  </a:p>
                </p:txBody>
              </p: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CAED6E74-C538-49E2-AAC8-6D070B3067DF}"/>
                      </a:ext>
                    </a:extLst>
                  </p:cNvPr>
                  <p:cNvGrpSpPr/>
                  <p:nvPr/>
                </p:nvGrpSpPr>
                <p:grpSpPr>
                  <a:xfrm>
                    <a:off x="8525009" y="3763369"/>
                    <a:ext cx="5470566" cy="1908524"/>
                    <a:chOff x="10115606" y="3020552"/>
                    <a:chExt cx="5294028" cy="1908522"/>
                  </a:xfrm>
                </p:grpSpPr>
                <p:grpSp>
                  <p:nvGrpSpPr>
                    <p:cNvPr id="127" name="组合 126">
                      <a:extLst>
                        <a:ext uri="{FF2B5EF4-FFF2-40B4-BE49-F238E27FC236}">
                          <a16:creationId xmlns:a16="http://schemas.microsoft.com/office/drawing/2014/main" id="{B44A19B4-BB25-450B-B85A-56EF0D7E85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15607" y="3020552"/>
                      <a:ext cx="5294027" cy="1035253"/>
                      <a:chOff x="10257632" y="3316307"/>
                      <a:chExt cx="5294027" cy="1035253"/>
                    </a:xfrm>
                  </p:grpSpPr>
                  <p:sp>
                    <p:nvSpPr>
                      <p:cNvPr id="175" name="cluster &amp; load balance">
                        <a:extLst>
                          <a:ext uri="{FF2B5EF4-FFF2-40B4-BE49-F238E27FC236}">
                            <a16:creationId xmlns:a16="http://schemas.microsoft.com/office/drawing/2014/main" id="{A9B0512A-4681-48C2-A47D-BE76122DB1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57632" y="3316307"/>
                        <a:ext cx="5294027" cy="1035253"/>
                      </a:xfrm>
                      <a:prstGeom prst="roundRect">
                        <a:avLst>
                          <a:gd name="adj" fmla="val 3763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2700" cap="flat">
                        <a:noFill/>
                        <a:prstDash val="solid"/>
                        <a:miter lim="400000"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extLst>
                        <a:ext uri="{C572A759-6A51-4108-AA02-DFA0A04FC94B}">
  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  </a:ext>
                      </a:extLst>
                    </p:spPr>
                    <p:txBody>
                      <a:bodyPr wrap="square" lIns="50800" tIns="50800" rIns="50800" bIns="50800" numCol="1" anchor="t">
                        <a:noAutofit/>
                      </a:bodyPr>
                      <a:lstStyle/>
                      <a:p>
                        <a:r>
                          <a:rPr lang="en-US" sz="17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Helvetica Light"/>
                          </a:rPr>
                          <a:t>Triple-Protocol</a:t>
                        </a:r>
                        <a:endParaRPr sz="17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 Light"/>
                        </a:endParaRPr>
                      </a:p>
                    </p:txBody>
                  </p:sp>
                  <p:sp>
                    <p:nvSpPr>
                      <p:cNvPr id="176" name="failover">
                        <a:extLst>
                          <a:ext uri="{FF2B5EF4-FFF2-40B4-BE49-F238E27FC236}">
                            <a16:creationId xmlns:a16="http://schemas.microsoft.com/office/drawing/2014/main" id="{07975531-4AAF-4EAA-9C2D-9A969FFA4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27261" y="3676296"/>
                        <a:ext cx="975079" cy="619272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 w="12700" cap="flat">
                        <a:noFill/>
                        <a:miter lim="400000"/>
                      </a:ln>
                      <a:effectLst>
                        <a:outerShdw blurRad="38100" dist="25400" dir="5400000" rotWithShape="0">
                          <a:srgbClr val="000000">
                            <a:alpha val="50000"/>
                          </a:srgbClr>
                        </a:outerShdw>
                      </a:effectLst>
                      <a:extLst>
                        <a:ext uri="{C572A759-6A51-4108-AA02-DFA0A04FC94B}">
  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  </a:ext>
                      </a:ex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r>
                          <a:rPr lang="en-US" sz="1500" b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Helvetica Light"/>
                          </a:rPr>
                          <a:t>Protocol</a:t>
                        </a:r>
                      </a:p>
                      <a:p>
                        <a:r>
                          <a:rPr lang="en-US" sz="1500" b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Helvetica Light"/>
                          </a:rPr>
                          <a:t>Header</a:t>
                        </a:r>
                        <a:endParaRPr sz="1500" b="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 Light"/>
                        </a:endParaRPr>
                      </a:p>
                    </p:txBody>
                  </p:sp>
                  <p:sp>
                    <p:nvSpPr>
                      <p:cNvPr id="177" name="failfast">
                        <a:extLst>
                          <a:ext uri="{FF2B5EF4-FFF2-40B4-BE49-F238E27FC236}">
                            <a16:creationId xmlns:a16="http://schemas.microsoft.com/office/drawing/2014/main" id="{90532A56-2B3A-42AC-8664-7193E7CE4B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6311" y="3714947"/>
                        <a:ext cx="1106736" cy="238410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 w="12700" cap="flat">
                        <a:noFill/>
                        <a:miter lim="400000"/>
                      </a:ln>
                      <a:effectLst>
                        <a:outerShdw blurRad="38100" dist="25400" dir="5400000" rotWithShape="0">
                          <a:srgbClr val="000000">
                            <a:alpha val="50000"/>
                          </a:srgbClr>
                        </a:outerShdw>
                      </a:effectLst>
                      <a:extLst>
                        <a:ext uri="{C572A759-6A51-4108-AA02-DFA0A04FC94B}">
  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  </a:ext>
                      </a:ex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r>
                          <a:rPr lang="en-US" sz="1500" b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Helvetica Light"/>
                          </a:rPr>
                          <a:t>Codec</a:t>
                        </a:r>
                        <a:endParaRPr sz="1500" b="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 Light"/>
                        </a:endParaRPr>
                      </a:p>
                    </p:txBody>
                  </p:sp>
                  <p:sp>
                    <p:nvSpPr>
                      <p:cNvPr id="178" name="failsafe">
                        <a:extLst>
                          <a:ext uri="{FF2B5EF4-FFF2-40B4-BE49-F238E27FC236}">
                            <a16:creationId xmlns:a16="http://schemas.microsoft.com/office/drawing/2014/main" id="{19410F96-F4E4-473C-A238-C234FB8C4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50617" y="3720330"/>
                        <a:ext cx="1106736" cy="236192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 w="12700" cap="flat">
                        <a:noFill/>
                        <a:miter lim="400000"/>
                      </a:ln>
                      <a:effectLst>
                        <a:outerShdw blurRad="38100" dist="25400" dir="5400000" rotWithShape="0">
                          <a:srgbClr val="000000">
                            <a:alpha val="50000"/>
                          </a:srgbClr>
                        </a:outerShdw>
                      </a:effectLst>
                      <a:extLst>
                        <a:ext uri="{C572A759-6A51-4108-AA02-DFA0A04FC94B}">
  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  </a:ext>
                      </a:ex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r>
                          <a:rPr lang="en-US" sz="1500" b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Helvetica Light"/>
                          </a:rPr>
                          <a:t>Stream</a:t>
                        </a:r>
                        <a:endParaRPr sz="1500" b="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 Light"/>
                        </a:endParaRPr>
                      </a:p>
                    </p:txBody>
                  </p:sp>
                </p:grpSp>
                <p:sp>
                  <p:nvSpPr>
                    <p:cNvPr id="149" name="cluster &amp; load balance">
                      <a:extLst>
                        <a:ext uri="{FF2B5EF4-FFF2-40B4-BE49-F238E27FC236}">
                          <a16:creationId xmlns:a16="http://schemas.microsoft.com/office/drawing/2014/main" id="{F6B511B8-DD37-4DE3-9EBB-53306B7A4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5606" y="4280293"/>
                      <a:ext cx="5294027" cy="648781"/>
                    </a:xfrm>
                    <a:prstGeom prst="roundRect">
                      <a:avLst>
                        <a:gd name="adj" fmla="val 3763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>
                      <a:noFill/>
                      <a:prstDash val="solid"/>
                      <a:miter lim="400000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xtLst>
                      <a:ext uri="{C572A759-6A51-4108-AA02-DFA0A04FC94B}">
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</a:ext>
                    </a:extLst>
                  </p:spPr>
                  <p:txBody>
                    <a:bodyPr wrap="square" lIns="50800" tIns="50800" rIns="50800" bIns="50800" numCol="1" anchor="t">
                      <a:noAutofit/>
                    </a:bodyPr>
                    <a:lstStyle/>
                    <a:p>
                      <a:r>
                        <a:rPr lang="en-US" altLang="zh-CN" sz="17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 Light"/>
                        </a:rPr>
                        <a:t>Triple-HTTP2</a:t>
                      </a:r>
                      <a:endParaRPr sz="17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 Light"/>
                      </a:endParaRPr>
                    </a:p>
                  </p:txBody>
                </p:sp>
              </p:grpSp>
            </p:grpSp>
            <p:sp>
              <p:nvSpPr>
                <p:cNvPr id="43" name="generic…">
                  <a:extLst>
                    <a:ext uri="{FF2B5EF4-FFF2-40B4-BE49-F238E27FC236}">
                      <a16:creationId xmlns:a16="http://schemas.microsoft.com/office/drawing/2014/main" id="{0F89C54F-400A-4519-ACB7-1BFC024FB36A}"/>
                    </a:ext>
                  </a:extLst>
                </p:cNvPr>
                <p:cNvSpPr/>
                <p:nvPr/>
              </p:nvSpPr>
              <p:spPr>
                <a:xfrm>
                  <a:off x="8743883" y="6214138"/>
                  <a:ext cx="964007" cy="259621"/>
                </a:xfrm>
                <a:prstGeom prst="roundRect">
                  <a:avLst>
                    <a:gd name="adj" fmla="val 11868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HTTPClient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</p:grpSp>
          <p:sp>
            <p:nvSpPr>
              <p:cNvPr id="70" name="failover">
                <a:extLst>
                  <a:ext uri="{FF2B5EF4-FFF2-40B4-BE49-F238E27FC236}">
                    <a16:creationId xmlns:a16="http://schemas.microsoft.com/office/drawing/2014/main" id="{4B897BA5-B8B4-47AC-8838-00C2DC147E17}"/>
                  </a:ext>
                </a:extLst>
              </p:cNvPr>
              <p:cNvSpPr/>
              <p:nvPr/>
            </p:nvSpPr>
            <p:spPr>
              <a:xfrm>
                <a:off x="1227326" y="2819934"/>
                <a:ext cx="1195999" cy="31661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sp>
          <p:nvSpPr>
            <p:cNvPr id="47" name="generic…">
              <a:extLst>
                <a:ext uri="{FF2B5EF4-FFF2-40B4-BE49-F238E27FC236}">
                  <a16:creationId xmlns:a16="http://schemas.microsoft.com/office/drawing/2014/main" id="{339A03AF-177D-4308-B87C-EB0DBBC98A7C}"/>
                </a:ext>
              </a:extLst>
            </p:cNvPr>
            <p:cNvSpPr/>
            <p:nvPr/>
          </p:nvSpPr>
          <p:spPr>
            <a:xfrm>
              <a:off x="1256778" y="5770708"/>
              <a:ext cx="1126637" cy="356750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Post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48" name="failfast">
              <a:extLst>
                <a:ext uri="{FF2B5EF4-FFF2-40B4-BE49-F238E27FC236}">
                  <a16:creationId xmlns:a16="http://schemas.microsoft.com/office/drawing/2014/main" id="{EAD71F78-27AE-4F0F-8EB4-0159B143096E}"/>
                </a:ext>
              </a:extLst>
            </p:cNvPr>
            <p:cNvSpPr/>
            <p:nvPr/>
          </p:nvSpPr>
          <p:spPr>
            <a:xfrm>
              <a:off x="2732098" y="4656149"/>
              <a:ext cx="1357485" cy="316546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Interface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49" name="failfast">
              <a:extLst>
                <a:ext uri="{FF2B5EF4-FFF2-40B4-BE49-F238E27FC236}">
                  <a16:creationId xmlns:a16="http://schemas.microsoft.com/office/drawing/2014/main" id="{3F7CD377-2999-4470-820B-8A185CE8C7B8}"/>
                </a:ext>
              </a:extLst>
            </p:cNvPr>
            <p:cNvSpPr/>
            <p:nvPr/>
          </p:nvSpPr>
          <p:spPr>
            <a:xfrm>
              <a:off x="4416457" y="4643332"/>
              <a:ext cx="1357485" cy="316546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Method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50" name="generic…">
              <a:extLst>
                <a:ext uri="{FF2B5EF4-FFF2-40B4-BE49-F238E27FC236}">
                  <a16:creationId xmlns:a16="http://schemas.microsoft.com/office/drawing/2014/main" id="{266E33FB-A335-4D53-8922-8153E7EFC185}"/>
                </a:ext>
              </a:extLst>
            </p:cNvPr>
            <p:cNvSpPr/>
            <p:nvPr/>
          </p:nvSpPr>
          <p:spPr>
            <a:xfrm>
              <a:off x="2716737" y="5770708"/>
              <a:ext cx="1357485" cy="344707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StreamPost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51" name="failfast">
              <a:extLst>
                <a:ext uri="{FF2B5EF4-FFF2-40B4-BE49-F238E27FC236}">
                  <a16:creationId xmlns:a16="http://schemas.microsoft.com/office/drawing/2014/main" id="{1B89375B-BF31-4A57-837F-CD6BC59470AB}"/>
                </a:ext>
              </a:extLst>
            </p:cNvPr>
            <p:cNvSpPr/>
            <p:nvPr/>
          </p:nvSpPr>
          <p:spPr>
            <a:xfrm>
              <a:off x="6044019" y="4196113"/>
              <a:ext cx="1357485" cy="316546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Invoker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52" name="generic…">
              <a:extLst>
                <a:ext uri="{FF2B5EF4-FFF2-40B4-BE49-F238E27FC236}">
                  <a16:creationId xmlns:a16="http://schemas.microsoft.com/office/drawing/2014/main" id="{D4A53150-3771-40B7-AB41-0499BA54C816}"/>
                </a:ext>
              </a:extLst>
            </p:cNvPr>
            <p:cNvSpPr/>
            <p:nvPr/>
          </p:nvSpPr>
          <p:spPr>
            <a:xfrm>
              <a:off x="2716737" y="6902483"/>
              <a:ext cx="1357485" cy="344707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Post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53" name="generic…">
              <a:extLst>
                <a:ext uri="{FF2B5EF4-FFF2-40B4-BE49-F238E27FC236}">
                  <a16:creationId xmlns:a16="http://schemas.microsoft.com/office/drawing/2014/main" id="{AA3A3B61-E03A-4605-A439-219E46C5A577}"/>
                </a:ext>
              </a:extLst>
            </p:cNvPr>
            <p:cNvSpPr/>
            <p:nvPr/>
          </p:nvSpPr>
          <p:spPr>
            <a:xfrm>
              <a:off x="4448754" y="5770708"/>
              <a:ext cx="1357485" cy="344707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Trailer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54" name="failfast">
              <a:extLst>
                <a:ext uri="{FF2B5EF4-FFF2-40B4-BE49-F238E27FC236}">
                  <a16:creationId xmlns:a16="http://schemas.microsoft.com/office/drawing/2014/main" id="{7353ECC2-9227-4436-8D73-97DFF48F3C79}"/>
                </a:ext>
              </a:extLst>
            </p:cNvPr>
            <p:cNvSpPr/>
            <p:nvPr/>
          </p:nvSpPr>
          <p:spPr>
            <a:xfrm>
              <a:off x="6044018" y="4622034"/>
              <a:ext cx="1357485" cy="316546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Status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267D72-1ECD-473E-A7D4-43479379007B}"/>
              </a:ext>
            </a:extLst>
          </p:cNvPr>
          <p:cNvGrpSpPr/>
          <p:nvPr/>
        </p:nvGrpSpPr>
        <p:grpSpPr>
          <a:xfrm>
            <a:off x="10219160" y="2130140"/>
            <a:ext cx="6789954" cy="5416061"/>
            <a:chOff x="8997500" y="1524000"/>
            <a:chExt cx="6794378" cy="607255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D1338FD-480C-4D8E-9DB9-3DD7985D892B}"/>
                </a:ext>
              </a:extLst>
            </p:cNvPr>
            <p:cNvGrpSpPr/>
            <p:nvPr/>
          </p:nvGrpSpPr>
          <p:grpSpPr>
            <a:xfrm>
              <a:off x="8997500" y="1524000"/>
              <a:ext cx="6794378" cy="6072553"/>
              <a:chOff x="7556109" y="2840489"/>
              <a:chExt cx="5668730" cy="4754453"/>
            </a:xfrm>
          </p:grpSpPr>
          <p:sp>
            <p:nvSpPr>
              <p:cNvPr id="74" name="Provider">
                <a:extLst>
                  <a:ext uri="{FF2B5EF4-FFF2-40B4-BE49-F238E27FC236}">
                    <a16:creationId xmlns:a16="http://schemas.microsoft.com/office/drawing/2014/main" id="{C78A633F-15AB-4907-85B4-0D773F06292A}"/>
                  </a:ext>
                </a:extLst>
              </p:cNvPr>
              <p:cNvSpPr/>
              <p:nvPr/>
            </p:nvSpPr>
            <p:spPr>
              <a:xfrm>
                <a:off x="7556109" y="2840489"/>
                <a:ext cx="5668730" cy="4754453"/>
              </a:xfrm>
              <a:prstGeom prst="roundRect">
                <a:avLst>
                  <a:gd name="adj" fmla="val 414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r"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Provider</a:t>
                </a:r>
              </a:p>
            </p:txBody>
          </p:sp>
          <p:sp>
            <p:nvSpPr>
              <p:cNvPr id="78" name="codec">
                <a:extLst>
                  <a:ext uri="{FF2B5EF4-FFF2-40B4-BE49-F238E27FC236}">
                    <a16:creationId xmlns:a16="http://schemas.microsoft.com/office/drawing/2014/main" id="{1A255931-3F34-458F-9B35-FAFDBE63AC68}"/>
                  </a:ext>
                </a:extLst>
              </p:cNvPr>
              <p:cNvSpPr/>
              <p:nvPr/>
            </p:nvSpPr>
            <p:spPr>
              <a:xfrm>
                <a:off x="7651038" y="4512600"/>
                <a:ext cx="5395450" cy="1080322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Triple-Protocol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1" name="jsonrpc 2.0">
                <a:extLst>
                  <a:ext uri="{FF2B5EF4-FFF2-40B4-BE49-F238E27FC236}">
                    <a16:creationId xmlns:a16="http://schemas.microsoft.com/office/drawing/2014/main" id="{9091F997-4D24-4770-A823-32A238565DFF}"/>
                  </a:ext>
                </a:extLst>
              </p:cNvPr>
              <p:cNvSpPr/>
              <p:nvPr/>
            </p:nvSpPr>
            <p:spPr>
              <a:xfrm>
                <a:off x="7787239" y="4914641"/>
                <a:ext cx="1153385" cy="603554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</a:p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Header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655A0FEC-81AF-45CF-87AF-4068FD94F850}"/>
                  </a:ext>
                </a:extLst>
              </p:cNvPr>
              <p:cNvGrpSpPr/>
              <p:nvPr/>
            </p:nvGrpSpPr>
            <p:grpSpPr>
              <a:xfrm>
                <a:off x="7651039" y="3485036"/>
                <a:ext cx="5381142" cy="676052"/>
                <a:chOff x="7779383" y="6257464"/>
                <a:chExt cx="5381142" cy="684411"/>
              </a:xfrm>
            </p:grpSpPr>
            <p:sp>
              <p:nvSpPr>
                <p:cNvPr id="88" name="proxy">
                  <a:extLst>
                    <a:ext uri="{FF2B5EF4-FFF2-40B4-BE49-F238E27FC236}">
                      <a16:creationId xmlns:a16="http://schemas.microsoft.com/office/drawing/2014/main" id="{3ED9DD9F-B313-47E9-B9B7-B23770E7F4E7}"/>
                    </a:ext>
                  </a:extLst>
                </p:cNvPr>
                <p:cNvSpPr/>
                <p:nvPr/>
              </p:nvSpPr>
              <p:spPr>
                <a:xfrm>
                  <a:off x="7779383" y="6257464"/>
                  <a:ext cx="5381142" cy="684411"/>
                </a:xfrm>
                <a:prstGeom prst="roundRect">
                  <a:avLst>
                    <a:gd name="adj" fmla="val 6831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>
                  <a:noFill/>
                  <a:prstDash val="solid"/>
                  <a:miter lim="4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Dubbo-go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ailover">
                  <a:extLst>
                    <a:ext uri="{FF2B5EF4-FFF2-40B4-BE49-F238E27FC236}">
                      <a16:creationId xmlns:a16="http://schemas.microsoft.com/office/drawing/2014/main" id="{CB7B1653-2FBF-4A30-9517-0F6A3913293D}"/>
                    </a:ext>
                  </a:extLst>
                </p:cNvPr>
                <p:cNvSpPr/>
                <p:nvPr/>
              </p:nvSpPr>
              <p:spPr>
                <a:xfrm>
                  <a:off x="7915584" y="6644833"/>
                  <a:ext cx="1122059" cy="211654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Services</a:t>
                  </a:r>
                  <a:endPara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  <p:sp>
              <p:nvSpPr>
                <p:cNvPr id="91" name="failover">
                  <a:extLst>
                    <a:ext uri="{FF2B5EF4-FFF2-40B4-BE49-F238E27FC236}">
                      <a16:creationId xmlns:a16="http://schemas.microsoft.com/office/drawing/2014/main" id="{0012E44C-87BA-40E5-BCA2-6244C055A595}"/>
                    </a:ext>
                  </a:extLst>
                </p:cNvPr>
                <p:cNvSpPr/>
                <p:nvPr/>
              </p:nvSpPr>
              <p:spPr>
                <a:xfrm>
                  <a:off x="9385028" y="6631283"/>
                  <a:ext cx="1122059" cy="225203"/>
                </a:xfrm>
                <a:prstGeom prst="round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rPr lang="en-US" altLang="zh-CN" sz="1500" b="0" dirty="0" err="1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Helvetica Light"/>
                    </a:rPr>
                    <a:t>PBStub</a:t>
                  </a:r>
                  <a:endPara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endParaRPr>
                </a:p>
              </p:txBody>
            </p:sp>
          </p:grpSp>
          <p:sp>
            <p:nvSpPr>
              <p:cNvPr id="95" name="jsonrpc 2.0">
                <a:extLst>
                  <a:ext uri="{FF2B5EF4-FFF2-40B4-BE49-F238E27FC236}">
                    <a16:creationId xmlns:a16="http://schemas.microsoft.com/office/drawing/2014/main" id="{7879F40F-CB90-4160-AC9A-CDFC96DB2A23}"/>
                  </a:ext>
                </a:extLst>
              </p:cNvPr>
              <p:cNvSpPr/>
              <p:nvPr/>
            </p:nvSpPr>
            <p:spPr>
              <a:xfrm>
                <a:off x="9222552" y="4908611"/>
                <a:ext cx="1153385" cy="240885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Codec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96" name="jsonrpc 2.0">
                <a:extLst>
                  <a:ext uri="{FF2B5EF4-FFF2-40B4-BE49-F238E27FC236}">
                    <a16:creationId xmlns:a16="http://schemas.microsoft.com/office/drawing/2014/main" id="{0FCE7B15-104A-46DB-B8D7-3ED0DAC6FB3F}"/>
                  </a:ext>
                </a:extLst>
              </p:cNvPr>
              <p:cNvSpPr/>
              <p:nvPr/>
            </p:nvSpPr>
            <p:spPr>
              <a:xfrm>
                <a:off x="9217220" y="5249426"/>
                <a:ext cx="1153385" cy="240885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Processor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sp>
          <p:nvSpPr>
            <p:cNvPr id="55" name="failsafe">
              <a:extLst>
                <a:ext uri="{FF2B5EF4-FFF2-40B4-BE49-F238E27FC236}">
                  <a16:creationId xmlns:a16="http://schemas.microsoft.com/office/drawing/2014/main" id="{1F5AFE92-FFBF-453B-BB3C-E5D31A1DFB45}"/>
                </a:ext>
              </a:extLst>
            </p:cNvPr>
            <p:cNvSpPr/>
            <p:nvPr/>
          </p:nvSpPr>
          <p:spPr>
            <a:xfrm>
              <a:off x="12727641" y="4153089"/>
              <a:ext cx="1357485" cy="313601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Stream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4" name="cluster &amp; load balance">
              <a:extLst>
                <a:ext uri="{FF2B5EF4-FFF2-40B4-BE49-F238E27FC236}">
                  <a16:creationId xmlns:a16="http://schemas.microsoft.com/office/drawing/2014/main" id="{74A163D5-64D0-4F26-AECF-DE7D3AEDB1A8}"/>
                </a:ext>
              </a:extLst>
            </p:cNvPr>
            <p:cNvSpPr/>
            <p:nvPr/>
          </p:nvSpPr>
          <p:spPr>
            <a:xfrm>
              <a:off x="9147951" y="5285311"/>
              <a:ext cx="6493476" cy="861412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Triple-HTTP2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5" name="jsonrpc 2.0">
              <a:extLst>
                <a:ext uri="{FF2B5EF4-FFF2-40B4-BE49-F238E27FC236}">
                  <a16:creationId xmlns:a16="http://schemas.microsoft.com/office/drawing/2014/main" id="{BCA8D90D-7A8A-44BF-9990-E864FC730674}"/>
                </a:ext>
              </a:extLst>
            </p:cNvPr>
            <p:cNvSpPr/>
            <p:nvPr/>
          </p:nvSpPr>
          <p:spPr>
            <a:xfrm>
              <a:off x="12715177" y="4643332"/>
              <a:ext cx="1382414" cy="308302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ServiceMap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6" name="generic…">
              <a:extLst>
                <a:ext uri="{FF2B5EF4-FFF2-40B4-BE49-F238E27FC236}">
                  <a16:creationId xmlns:a16="http://schemas.microsoft.com/office/drawing/2014/main" id="{1EB37BF9-9F8B-4FB5-A6E8-06E8F3E04C6C}"/>
                </a:ext>
              </a:extLst>
            </p:cNvPr>
            <p:cNvSpPr/>
            <p:nvPr/>
          </p:nvSpPr>
          <p:spPr>
            <a:xfrm>
              <a:off x="9304284" y="5714745"/>
              <a:ext cx="1357485" cy="344707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HTTPHandler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generic…">
              <a:extLst>
                <a:ext uri="{FF2B5EF4-FFF2-40B4-BE49-F238E27FC236}">
                  <a16:creationId xmlns:a16="http://schemas.microsoft.com/office/drawing/2014/main" id="{7E361004-A5B7-4858-914A-D46C3CDD1135}"/>
                </a:ext>
              </a:extLst>
            </p:cNvPr>
            <p:cNvSpPr/>
            <p:nvPr/>
          </p:nvSpPr>
          <p:spPr>
            <a:xfrm>
              <a:off x="11053781" y="5707645"/>
              <a:ext cx="1357485" cy="344707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Trailer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93" name="cluster &amp; load balance">
              <a:extLst>
                <a:ext uri="{FF2B5EF4-FFF2-40B4-BE49-F238E27FC236}">
                  <a16:creationId xmlns:a16="http://schemas.microsoft.com/office/drawing/2014/main" id="{E326F5A3-4D33-4E5C-9E10-726AE50C22AC}"/>
                </a:ext>
              </a:extLst>
            </p:cNvPr>
            <p:cNvSpPr/>
            <p:nvPr/>
          </p:nvSpPr>
          <p:spPr>
            <a:xfrm>
              <a:off x="9164528" y="6462969"/>
              <a:ext cx="6493476" cy="901369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net/http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97" name="generic…">
              <a:extLst>
                <a:ext uri="{FF2B5EF4-FFF2-40B4-BE49-F238E27FC236}">
                  <a16:creationId xmlns:a16="http://schemas.microsoft.com/office/drawing/2014/main" id="{A5D63627-B519-4CE1-89A8-C7DA8FB8EE6E}"/>
                </a:ext>
              </a:extLst>
            </p:cNvPr>
            <p:cNvSpPr/>
            <p:nvPr/>
          </p:nvSpPr>
          <p:spPr>
            <a:xfrm>
              <a:off x="9304284" y="6902484"/>
              <a:ext cx="1357485" cy="344707"/>
            </a:xfrm>
            <a:prstGeom prst="roundRect">
              <a:avLst>
                <a:gd name="adj" fmla="val 118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HTTPListener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12A4607D-68D9-4825-A230-7284EBE63281}"/>
              </a:ext>
            </a:extLst>
          </p:cNvPr>
          <p:cNvCxnSpPr>
            <a:cxnSpLocks/>
            <a:endCxn id="101" idx="3"/>
          </p:cNvCxnSpPr>
          <p:nvPr/>
        </p:nvCxnSpPr>
        <p:spPr>
          <a:xfrm rot="10800000">
            <a:off x="9178002" y="3923090"/>
            <a:ext cx="3406505" cy="550697"/>
          </a:xfrm>
          <a:prstGeom prst="bentConnector3">
            <a:avLst>
              <a:gd name="adj1" fmla="val 788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C527133F-5F2A-4965-A193-DA83E916D467}"/>
              </a:ext>
            </a:extLst>
          </p:cNvPr>
          <p:cNvCxnSpPr>
            <a:cxnSpLocks/>
            <a:stCxn id="177" idx="0"/>
            <a:endCxn id="101" idx="1"/>
          </p:cNvCxnSpPr>
          <p:nvPr/>
        </p:nvCxnSpPr>
        <p:spPr>
          <a:xfrm rot="5400000" flipH="1" flipV="1">
            <a:off x="5045587" y="1743771"/>
            <a:ext cx="632757" cy="499139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F2D9CC4-19F5-436B-8903-7F185C0BAC91}"/>
              </a:ext>
            </a:extLst>
          </p:cNvPr>
          <p:cNvGrpSpPr/>
          <p:nvPr/>
        </p:nvGrpSpPr>
        <p:grpSpPr>
          <a:xfrm>
            <a:off x="7857662" y="2629425"/>
            <a:ext cx="1320339" cy="2587327"/>
            <a:chOff x="7857662" y="2629425"/>
            <a:chExt cx="1320339" cy="2587327"/>
          </a:xfrm>
        </p:grpSpPr>
        <p:sp>
          <p:nvSpPr>
            <p:cNvPr id="101" name="Config center">
              <a:extLst>
                <a:ext uri="{FF2B5EF4-FFF2-40B4-BE49-F238E27FC236}">
                  <a16:creationId xmlns:a16="http://schemas.microsoft.com/office/drawing/2014/main" id="{C294C46B-5042-4A26-B69F-9E8E0D47578E}"/>
                </a:ext>
              </a:extLst>
            </p:cNvPr>
            <p:cNvSpPr/>
            <p:nvPr/>
          </p:nvSpPr>
          <p:spPr>
            <a:xfrm>
              <a:off x="7857662" y="2629425"/>
              <a:ext cx="1320339" cy="2587327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Codec 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02" name="Apollo">
              <a:extLst>
                <a:ext uri="{FF2B5EF4-FFF2-40B4-BE49-F238E27FC236}">
                  <a16:creationId xmlns:a16="http://schemas.microsoft.com/office/drawing/2014/main" id="{02B1B60F-B574-4638-8789-AFF2033CC208}"/>
                </a:ext>
              </a:extLst>
            </p:cNvPr>
            <p:cNvSpPr/>
            <p:nvPr/>
          </p:nvSpPr>
          <p:spPr>
            <a:xfrm>
              <a:off x="7967480" y="4149383"/>
              <a:ext cx="1124384" cy="2936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Apollo">
              <a:extLst>
                <a:ext uri="{FF2B5EF4-FFF2-40B4-BE49-F238E27FC236}">
                  <a16:creationId xmlns:a16="http://schemas.microsoft.com/office/drawing/2014/main" id="{8E0B1534-6BAA-4E0B-ADF6-1038BFED74D1}"/>
                </a:ext>
              </a:extLst>
            </p:cNvPr>
            <p:cNvSpPr/>
            <p:nvPr/>
          </p:nvSpPr>
          <p:spPr>
            <a:xfrm>
              <a:off x="7967480" y="3675787"/>
              <a:ext cx="1124384" cy="2936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MsgPack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Apollo">
              <a:extLst>
                <a:ext uri="{FF2B5EF4-FFF2-40B4-BE49-F238E27FC236}">
                  <a16:creationId xmlns:a16="http://schemas.microsoft.com/office/drawing/2014/main" id="{77DF8CB7-BE02-486D-976F-11C30C22A618}"/>
                </a:ext>
              </a:extLst>
            </p:cNvPr>
            <p:cNvSpPr/>
            <p:nvPr/>
          </p:nvSpPr>
          <p:spPr>
            <a:xfrm>
              <a:off x="7967480" y="3228832"/>
              <a:ext cx="1124384" cy="2936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Hessian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Apollo">
              <a:extLst>
                <a:ext uri="{FF2B5EF4-FFF2-40B4-BE49-F238E27FC236}">
                  <a16:creationId xmlns:a16="http://schemas.microsoft.com/office/drawing/2014/main" id="{4781743D-3636-41F3-9FD1-AAA826BAFC47}"/>
                </a:ext>
              </a:extLst>
            </p:cNvPr>
            <p:cNvSpPr/>
            <p:nvPr/>
          </p:nvSpPr>
          <p:spPr>
            <a:xfrm>
              <a:off x="7967480" y="2782311"/>
              <a:ext cx="1124384" cy="2936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Protobuf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6" name="…">
            <a:extLst>
              <a:ext uri="{FF2B5EF4-FFF2-40B4-BE49-F238E27FC236}">
                <a16:creationId xmlns:a16="http://schemas.microsoft.com/office/drawing/2014/main" id="{A47405E5-D643-4D51-9979-67C86EBEF7E2}"/>
              </a:ext>
            </a:extLst>
          </p:cNvPr>
          <p:cNvSpPr/>
          <p:nvPr/>
        </p:nvSpPr>
        <p:spPr>
          <a:xfrm>
            <a:off x="3887133" y="3310920"/>
            <a:ext cx="1332571" cy="28238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PBStub</a:t>
            </a:r>
            <a:endParaRPr 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AFB33A5-AF0A-4A98-8565-14CBDD4BA3CF}"/>
              </a:ext>
            </a:extLst>
          </p:cNvPr>
          <p:cNvCxnSpPr>
            <a:cxnSpLocks/>
            <a:stCxn id="106" idx="0"/>
            <a:endCxn id="111" idx="1"/>
          </p:cNvCxnSpPr>
          <p:nvPr/>
        </p:nvCxnSpPr>
        <p:spPr>
          <a:xfrm rot="5400000" flipH="1" flipV="1">
            <a:off x="4824543" y="1408946"/>
            <a:ext cx="1630851" cy="2173098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D13700EC-E2B3-4D71-8B35-185DF5803F3A}"/>
              </a:ext>
            </a:extLst>
          </p:cNvPr>
          <p:cNvCxnSpPr>
            <a:cxnSpLocks/>
            <a:stCxn id="111" idx="3"/>
            <a:endCxn id="91" idx="0"/>
          </p:cNvCxnSpPr>
          <p:nvPr/>
        </p:nvCxnSpPr>
        <p:spPr>
          <a:xfrm>
            <a:off x="10465455" y="1680069"/>
            <a:ext cx="2462634" cy="1604947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Config center">
            <a:extLst>
              <a:ext uri="{FF2B5EF4-FFF2-40B4-BE49-F238E27FC236}">
                <a16:creationId xmlns:a16="http://schemas.microsoft.com/office/drawing/2014/main" id="{BA6368A0-64F7-4038-978E-E649ABC00B96}"/>
              </a:ext>
            </a:extLst>
          </p:cNvPr>
          <p:cNvSpPr/>
          <p:nvPr/>
        </p:nvSpPr>
        <p:spPr>
          <a:xfrm>
            <a:off x="6726517" y="1398228"/>
            <a:ext cx="3738938" cy="56368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protoc-gen-dubbo3 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0DCE9D-7F19-4424-870B-080E3D03952F}"/>
              </a:ext>
            </a:extLst>
          </p:cNvPr>
          <p:cNvGrpSpPr/>
          <p:nvPr/>
        </p:nvGrpSpPr>
        <p:grpSpPr>
          <a:xfrm>
            <a:off x="733141" y="8073531"/>
            <a:ext cx="4722535" cy="1243126"/>
            <a:chOff x="777682" y="8051038"/>
            <a:chExt cx="5089681" cy="1265619"/>
          </a:xfrm>
        </p:grpSpPr>
        <p:sp>
          <p:nvSpPr>
            <p:cNvPr id="125" name="Config center">
              <a:extLst>
                <a:ext uri="{FF2B5EF4-FFF2-40B4-BE49-F238E27FC236}">
                  <a16:creationId xmlns:a16="http://schemas.microsoft.com/office/drawing/2014/main" id="{F226E632-2D5F-4F60-AE6D-C32CD1C48140}"/>
                </a:ext>
              </a:extLst>
            </p:cNvPr>
            <p:cNvSpPr/>
            <p:nvPr/>
          </p:nvSpPr>
          <p:spPr>
            <a:xfrm>
              <a:off x="777682" y="8051038"/>
              <a:ext cx="5089681" cy="1265619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Triple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0" name="Apollo">
              <a:extLst>
                <a:ext uri="{FF2B5EF4-FFF2-40B4-BE49-F238E27FC236}">
                  <a16:creationId xmlns:a16="http://schemas.microsoft.com/office/drawing/2014/main" id="{CC867A0D-F231-4E5E-9101-BFE5282CEC3B}"/>
                </a:ext>
              </a:extLst>
            </p:cNvPr>
            <p:cNvSpPr/>
            <p:nvPr/>
          </p:nvSpPr>
          <p:spPr>
            <a:xfrm>
              <a:off x="1050718" y="8273138"/>
              <a:ext cx="1282173" cy="34332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Triple-go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Apollo">
              <a:extLst>
                <a:ext uri="{FF2B5EF4-FFF2-40B4-BE49-F238E27FC236}">
                  <a16:creationId xmlns:a16="http://schemas.microsoft.com/office/drawing/2014/main" id="{F92AB4F7-797A-4F9D-81C3-10EC5612B9B1}"/>
                </a:ext>
              </a:extLst>
            </p:cNvPr>
            <p:cNvSpPr/>
            <p:nvPr/>
          </p:nvSpPr>
          <p:spPr>
            <a:xfrm>
              <a:off x="2614889" y="8273138"/>
              <a:ext cx="1282173" cy="34332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gRPC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Apollo">
              <a:extLst>
                <a:ext uri="{FF2B5EF4-FFF2-40B4-BE49-F238E27FC236}">
                  <a16:creationId xmlns:a16="http://schemas.microsoft.com/office/drawing/2014/main" id="{26D933CD-B4FA-43B1-A4EA-F54FB7156663}"/>
                </a:ext>
              </a:extLst>
            </p:cNvPr>
            <p:cNvSpPr/>
            <p:nvPr/>
          </p:nvSpPr>
          <p:spPr>
            <a:xfrm>
              <a:off x="4172438" y="8273138"/>
              <a:ext cx="1282173" cy="34332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Triple-java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389D1F60-A2FB-43D4-88B2-3DC498AB5EBC}"/>
              </a:ext>
            </a:extLst>
          </p:cNvPr>
          <p:cNvCxnSpPr>
            <a:cxnSpLocks/>
            <a:stCxn id="175" idx="3"/>
            <a:endCxn id="141" idx="1"/>
          </p:cNvCxnSpPr>
          <p:nvPr/>
        </p:nvCxnSpPr>
        <p:spPr>
          <a:xfrm>
            <a:off x="6962759" y="4696750"/>
            <a:ext cx="822682" cy="1877298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A85A9B30-8D5C-485F-8506-3F1C3C2148E3}"/>
              </a:ext>
            </a:extLst>
          </p:cNvPr>
          <p:cNvGrpSpPr/>
          <p:nvPr/>
        </p:nvGrpSpPr>
        <p:grpSpPr>
          <a:xfrm>
            <a:off x="7785441" y="5754016"/>
            <a:ext cx="1432633" cy="1640064"/>
            <a:chOff x="7857662" y="2629425"/>
            <a:chExt cx="1320339" cy="1567444"/>
          </a:xfrm>
        </p:grpSpPr>
        <p:sp>
          <p:nvSpPr>
            <p:cNvPr id="141" name="Config center">
              <a:extLst>
                <a:ext uri="{FF2B5EF4-FFF2-40B4-BE49-F238E27FC236}">
                  <a16:creationId xmlns:a16="http://schemas.microsoft.com/office/drawing/2014/main" id="{15CE3E5B-1F36-41C0-8774-2571EF783301}"/>
                </a:ext>
              </a:extLst>
            </p:cNvPr>
            <p:cNvSpPr/>
            <p:nvPr/>
          </p:nvSpPr>
          <p:spPr>
            <a:xfrm>
              <a:off x="7857662" y="2629425"/>
              <a:ext cx="1320339" cy="1567444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RPC 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5" name="Apollo">
              <a:extLst>
                <a:ext uri="{FF2B5EF4-FFF2-40B4-BE49-F238E27FC236}">
                  <a16:creationId xmlns:a16="http://schemas.microsoft.com/office/drawing/2014/main" id="{699B362E-A168-4075-95E4-CA6ADF2DDB7B}"/>
                </a:ext>
              </a:extLst>
            </p:cNvPr>
            <p:cNvSpPr/>
            <p:nvPr/>
          </p:nvSpPr>
          <p:spPr>
            <a:xfrm>
              <a:off x="7967480" y="3228832"/>
              <a:ext cx="1124384" cy="2936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StreamRPC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Apollo">
              <a:extLst>
                <a:ext uri="{FF2B5EF4-FFF2-40B4-BE49-F238E27FC236}">
                  <a16:creationId xmlns:a16="http://schemas.microsoft.com/office/drawing/2014/main" id="{92167607-A14B-4BFE-9DF8-32983AE55B13}"/>
                </a:ext>
              </a:extLst>
            </p:cNvPr>
            <p:cNvSpPr/>
            <p:nvPr/>
          </p:nvSpPr>
          <p:spPr>
            <a:xfrm>
              <a:off x="7967480" y="2782311"/>
              <a:ext cx="1124384" cy="2936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UnaryRPC</a:t>
              </a: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80442781-27EE-4A0F-976C-0DBA14056C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18074" y="5188906"/>
            <a:ext cx="5433706" cy="1196482"/>
          </a:xfrm>
          <a:prstGeom prst="bentConnector3">
            <a:avLst>
              <a:gd name="adj1" fmla="val -3290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弧 72">
            <a:extLst>
              <a:ext uri="{FF2B5EF4-FFF2-40B4-BE49-F238E27FC236}">
                <a16:creationId xmlns:a16="http://schemas.microsoft.com/office/drawing/2014/main" id="{1319924D-64C7-478A-9186-7F2AE62B805A}"/>
              </a:ext>
            </a:extLst>
          </p:cNvPr>
          <p:cNvSpPr/>
          <p:nvPr/>
        </p:nvSpPr>
        <p:spPr>
          <a:xfrm flipV="1">
            <a:off x="4532790" y="6923302"/>
            <a:ext cx="7487592" cy="1072167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6" name="tcp">
            <a:extLst>
              <a:ext uri="{FF2B5EF4-FFF2-40B4-BE49-F238E27FC236}">
                <a16:creationId xmlns:a16="http://schemas.microsoft.com/office/drawing/2014/main" id="{43FF881B-99D8-4AE4-B74A-6C4137231B69}"/>
              </a:ext>
            </a:extLst>
          </p:cNvPr>
          <p:cNvSpPr txBox="1"/>
          <p:nvPr/>
        </p:nvSpPr>
        <p:spPr>
          <a:xfrm>
            <a:off x="7675524" y="8096157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HTTP2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4267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227</Words>
  <Application>Microsoft Office PowerPoint</Application>
  <PresentationFormat>自定义</PresentationFormat>
  <Paragraphs>188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Verdana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李 志信</cp:lastModifiedBy>
  <cp:revision>111</cp:revision>
  <cp:lastPrinted>2020-08-15T09:03:11Z</cp:lastPrinted>
  <dcterms:modified xsi:type="dcterms:W3CDTF">2021-06-26T07:21:12Z</dcterms:modified>
</cp:coreProperties>
</file>