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65F4-941A-984D-A145-907AC3EE9CBA}" type="datetimeFigureOut">
              <a:rPr lang="en-US" smtClean="0"/>
              <a:t>3/29/09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205-DA5E-CE45-91F0-98EEF7C6EB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57600" y="1981200"/>
            <a:ext cx="1295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ontaining tests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733800" y="3429000"/>
            <a:ext cx="1295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</a:t>
            </a:r>
          </a:p>
          <a:p>
            <a:pPr algn="ctr"/>
            <a:r>
              <a:rPr lang="en-US" sz="1400" dirty="0"/>
              <a:t>c</a:t>
            </a:r>
            <a:r>
              <a:rPr lang="en-US" sz="1400" dirty="0" smtClean="0"/>
              <a:t>ontaining tests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2095500"/>
            <a:ext cx="914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 to test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5867400" y="3543300"/>
            <a:ext cx="914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 to test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391400" y="2743200"/>
            <a:ext cx="9144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Used bundle/service</a:t>
            </a:r>
            <a:endParaRPr lang="en-US" sz="1400" dirty="0"/>
          </a:p>
        </p:txBody>
      </p:sp>
      <p:cxnSp>
        <p:nvCxnSpPr>
          <p:cNvPr id="11" name="Shape 10"/>
          <p:cNvCxnSpPr>
            <a:stCxn id="7" idx="3"/>
            <a:endCxn id="9" idx="1"/>
          </p:cNvCxnSpPr>
          <p:nvPr/>
        </p:nvCxnSpPr>
        <p:spPr>
          <a:xfrm>
            <a:off x="6781800" y="2362200"/>
            <a:ext cx="609600" cy="723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10"/>
          <p:cNvCxnSpPr>
            <a:stCxn id="8" idx="3"/>
            <a:endCxn id="9" idx="1"/>
          </p:cNvCxnSpPr>
          <p:nvPr/>
        </p:nvCxnSpPr>
        <p:spPr>
          <a:xfrm flipV="1">
            <a:off x="6781800" y="3086100"/>
            <a:ext cx="609600" cy="723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hape 10"/>
          <p:cNvCxnSpPr>
            <a:stCxn id="5" idx="3"/>
            <a:endCxn id="7" idx="1"/>
          </p:cNvCxnSpPr>
          <p:nvPr/>
        </p:nvCxnSpPr>
        <p:spPr>
          <a:xfrm>
            <a:off x="4953000" y="2362200"/>
            <a:ext cx="9144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hape 10"/>
          <p:cNvCxnSpPr>
            <a:stCxn id="6" idx="3"/>
            <a:endCxn id="8" idx="1"/>
          </p:cNvCxnSpPr>
          <p:nvPr/>
        </p:nvCxnSpPr>
        <p:spPr>
          <a:xfrm>
            <a:off x="5029200" y="3810000"/>
            <a:ext cx="8382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33600" y="2743200"/>
            <a:ext cx="9906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junit4OSGi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Runtime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" y="2743200"/>
            <a:ext cx="9906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junit4OSGi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0000"/>
                </a:solidFill>
              </a:rPr>
              <a:t>Runner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1828800" y="3122611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25882" y="3064494"/>
            <a:ext cx="152400" cy="114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rot="10800000">
            <a:off x="1295400" y="31242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Block Arc 37"/>
          <p:cNvSpPr/>
          <p:nvPr/>
        </p:nvSpPr>
        <p:spPr>
          <a:xfrm rot="16200000">
            <a:off x="1605891" y="2992438"/>
            <a:ext cx="255318" cy="266700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23" idx="3"/>
            <a:endCxn id="5" idx="1"/>
          </p:cNvCxnSpPr>
          <p:nvPr/>
        </p:nvCxnSpPr>
        <p:spPr>
          <a:xfrm flipV="1">
            <a:off x="3124200" y="2362200"/>
            <a:ext cx="533400" cy="723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3" idx="3"/>
            <a:endCxn id="6" idx="1"/>
          </p:cNvCxnSpPr>
          <p:nvPr/>
        </p:nvCxnSpPr>
        <p:spPr>
          <a:xfrm>
            <a:off x="3124200" y="3086100"/>
            <a:ext cx="609600" cy="723900"/>
          </a:xfrm>
          <a:prstGeom prst="bentConnector3">
            <a:avLst>
              <a:gd name="adj1" fmla="val 43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760" y="2971800"/>
            <a:ext cx="15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&lt;&lt;Extender Pattern&gt;&gt;</a:t>
            </a:r>
            <a:endParaRPr lang="en-US" sz="1200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6982920" y="3075480"/>
            <a:ext cx="435960" cy="2667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11713" y="4664694"/>
            <a:ext cx="1201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Tested system</a:t>
            </a:r>
            <a:endParaRPr lang="en-US" sz="1400" dirty="0"/>
          </a:p>
        </p:txBody>
      </p:sp>
      <p:sp>
        <p:nvSpPr>
          <p:cNvPr id="50" name="Left Brace 49"/>
          <p:cNvSpPr/>
          <p:nvPr/>
        </p:nvSpPr>
        <p:spPr>
          <a:xfrm rot="16200000">
            <a:off x="4076700" y="3522061"/>
            <a:ext cx="435960" cy="17738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027911" y="4664695"/>
            <a:ext cx="54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Tests</a:t>
            </a:r>
            <a:endParaRPr lang="en-US" sz="1400" dirty="0"/>
          </a:p>
        </p:txBody>
      </p:sp>
      <p:sp>
        <p:nvSpPr>
          <p:cNvPr id="52" name="Left Brace 51"/>
          <p:cNvSpPr/>
          <p:nvPr/>
        </p:nvSpPr>
        <p:spPr>
          <a:xfrm rot="16200000">
            <a:off x="1496520" y="2999281"/>
            <a:ext cx="435960" cy="2819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11482" y="4664695"/>
            <a:ext cx="180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junit4OSGi framework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</dc:creator>
  <cp:lastModifiedBy>CE</cp:lastModifiedBy>
  <cp:revision>2</cp:revision>
  <dcterms:created xsi:type="dcterms:W3CDTF">2009-03-29T09:33:39Z</dcterms:created>
  <dcterms:modified xsi:type="dcterms:W3CDTF">2009-03-29T09:44:26Z</dcterms:modified>
</cp:coreProperties>
</file>