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277"/>
    <a:srgbClr val="323232"/>
    <a:srgbClr val="17181A"/>
    <a:srgbClr val="27282C"/>
    <a:srgbClr val="535353"/>
    <a:srgbClr val="B8BEC6"/>
    <a:srgbClr val="898C92"/>
    <a:srgbClr val="E4EAF4"/>
    <a:srgbClr val="724591"/>
    <a:srgbClr val="BE7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5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C68A-1BB6-4255-AD8E-44885C05FFC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3CC3-0370-4E41-B379-D842399F4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650046" y="3242039"/>
            <a:ext cx="1437987" cy="1449806"/>
          </a:xfrm>
          <a:prstGeom prst="rect">
            <a:avLst/>
          </a:prstGeom>
          <a:solidFill>
            <a:srgbClr val="935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0650047" y="1209258"/>
            <a:ext cx="1437987" cy="1449806"/>
          </a:xfrm>
          <a:prstGeom prst="rect">
            <a:avLst/>
          </a:prstGeom>
          <a:solidFill>
            <a:srgbClr val="F5A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8886923" y="1209258"/>
            <a:ext cx="1437987" cy="1449806"/>
          </a:xfrm>
          <a:prstGeom prst="rect">
            <a:avLst/>
          </a:prstGeom>
          <a:solidFill>
            <a:srgbClr val="E65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886923" y="3242039"/>
            <a:ext cx="1437987" cy="1449806"/>
          </a:xfrm>
          <a:prstGeom prst="rect">
            <a:avLst/>
          </a:prstGeom>
          <a:solidFill>
            <a:srgbClr val="8A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7123799" y="1209258"/>
            <a:ext cx="1437987" cy="1449806"/>
          </a:xfrm>
          <a:prstGeom prst="rect">
            <a:avLst/>
          </a:prstGeom>
          <a:solidFill>
            <a:srgbClr val="BE7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7123799" y="3242039"/>
            <a:ext cx="1437987" cy="1449806"/>
          </a:xfrm>
          <a:prstGeom prst="rect">
            <a:avLst/>
          </a:prstGeom>
          <a:solidFill>
            <a:srgbClr val="724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360675" y="1209258"/>
            <a:ext cx="1437987" cy="1449806"/>
          </a:xfrm>
          <a:prstGeom prst="rect">
            <a:avLst/>
          </a:prstGeom>
          <a:solidFill>
            <a:srgbClr val="E4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5360675" y="3242039"/>
            <a:ext cx="1437987" cy="1449806"/>
          </a:xfrm>
          <a:prstGeom prst="rect">
            <a:avLst/>
          </a:prstGeom>
          <a:solidFill>
            <a:srgbClr val="898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3597552" y="1209258"/>
            <a:ext cx="1437987" cy="1449806"/>
          </a:xfrm>
          <a:prstGeom prst="rect">
            <a:avLst/>
          </a:prstGeom>
          <a:solidFill>
            <a:srgbClr val="B8B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3597552" y="3242039"/>
            <a:ext cx="1437987" cy="1449806"/>
          </a:xfrm>
          <a:prstGeom prst="rect">
            <a:avLst/>
          </a:prstGeom>
          <a:solidFill>
            <a:srgbClr val="6E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834428" y="1209258"/>
            <a:ext cx="1437987" cy="1449806"/>
          </a:xfrm>
          <a:prstGeom prst="rect">
            <a:avLst/>
          </a:prstGeom>
          <a:solidFill>
            <a:srgbClr val="53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1834428" y="3242039"/>
            <a:ext cx="1437987" cy="1449806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71304" y="1209258"/>
            <a:ext cx="1437987" cy="1449806"/>
          </a:xfrm>
          <a:prstGeom prst="rect">
            <a:avLst/>
          </a:prstGeom>
          <a:solidFill>
            <a:srgbClr val="272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71304" y="3242039"/>
            <a:ext cx="1437987" cy="1449806"/>
          </a:xfrm>
          <a:prstGeom prst="rect">
            <a:avLst/>
          </a:prstGeom>
          <a:solidFill>
            <a:srgbClr val="171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</dc:creator>
  <cp:lastModifiedBy>Stephan</cp:lastModifiedBy>
  <cp:revision>2</cp:revision>
  <dcterms:created xsi:type="dcterms:W3CDTF">2015-07-02T12:46:42Z</dcterms:created>
  <dcterms:modified xsi:type="dcterms:W3CDTF">2015-07-02T18:49:23Z</dcterms:modified>
</cp:coreProperties>
</file>