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EE9A-6B2B-466C-90D7-1128A35C75E2}" type="datetimeFigureOut">
              <a:rPr lang="ko-KR" altLang="en-US" smtClean="0"/>
              <a:pPr/>
              <a:t>2012-05-25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571B-3600-4A1C-9E81-0F36EA162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EE9A-6B2B-466C-90D7-1128A35C75E2}" type="datetimeFigureOut">
              <a:rPr lang="ko-KR" altLang="en-US" smtClean="0"/>
              <a:pPr/>
              <a:t>2012-05-25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571B-3600-4A1C-9E81-0F36EA162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EE9A-6B2B-466C-90D7-1128A35C75E2}" type="datetimeFigureOut">
              <a:rPr lang="ko-KR" altLang="en-US" smtClean="0"/>
              <a:pPr/>
              <a:t>2012-05-25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571B-3600-4A1C-9E81-0F36EA162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EE9A-6B2B-466C-90D7-1128A35C75E2}" type="datetimeFigureOut">
              <a:rPr lang="ko-KR" altLang="en-US" smtClean="0"/>
              <a:pPr/>
              <a:t>2012-05-25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571B-3600-4A1C-9E81-0F36EA162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EE9A-6B2B-466C-90D7-1128A35C75E2}" type="datetimeFigureOut">
              <a:rPr lang="ko-KR" altLang="en-US" smtClean="0"/>
              <a:pPr/>
              <a:t>2012-05-25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571B-3600-4A1C-9E81-0F36EA162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EE9A-6B2B-466C-90D7-1128A35C75E2}" type="datetimeFigureOut">
              <a:rPr lang="ko-KR" altLang="en-US" smtClean="0"/>
              <a:pPr/>
              <a:t>2012-05-25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571B-3600-4A1C-9E81-0F36EA162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EE9A-6B2B-466C-90D7-1128A35C75E2}" type="datetimeFigureOut">
              <a:rPr lang="ko-KR" altLang="en-US" smtClean="0"/>
              <a:pPr/>
              <a:t>2012-05-25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571B-3600-4A1C-9E81-0F36EA162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EE9A-6B2B-466C-90D7-1128A35C75E2}" type="datetimeFigureOut">
              <a:rPr lang="ko-KR" altLang="en-US" smtClean="0"/>
              <a:pPr/>
              <a:t>2012-05-25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571B-3600-4A1C-9E81-0F36EA162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EE9A-6B2B-466C-90D7-1128A35C75E2}" type="datetimeFigureOut">
              <a:rPr lang="ko-KR" altLang="en-US" smtClean="0"/>
              <a:pPr/>
              <a:t>2012-05-25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571B-3600-4A1C-9E81-0F36EA162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EE9A-6B2B-466C-90D7-1128A35C75E2}" type="datetimeFigureOut">
              <a:rPr lang="ko-KR" altLang="en-US" smtClean="0"/>
              <a:pPr/>
              <a:t>2012-05-25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571B-3600-4A1C-9E81-0F36EA162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EE9A-6B2B-466C-90D7-1128A35C75E2}" type="datetimeFigureOut">
              <a:rPr lang="ko-KR" altLang="en-US" smtClean="0"/>
              <a:pPr/>
              <a:t>2012-05-25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571B-3600-4A1C-9E81-0F36EA162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3EE9A-6B2B-466C-90D7-1128A35C75E2}" type="datetimeFigureOut">
              <a:rPr lang="ko-KR" altLang="en-US" smtClean="0"/>
              <a:pPr/>
              <a:t>2012-05-25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F571B-3600-4A1C-9E81-0F36EA162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4860032" y="2852936"/>
            <a:ext cx="180020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NodeManager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547664" y="620688"/>
            <a:ext cx="5688632" cy="144016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YARN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45467" y="1286689"/>
            <a:ext cx="2520280" cy="57606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ApplicationManager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01451" y="2726849"/>
            <a:ext cx="180020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NodeManager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716016" y="1286689"/>
            <a:ext cx="2304256" cy="57606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Scheduler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67744" y="3933056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BSPMaster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44008" y="2726849"/>
            <a:ext cx="180020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NodeManager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96136" y="3284984"/>
            <a:ext cx="792088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…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88024" y="4077072"/>
            <a:ext cx="230425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BSPTaskLauncher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796136" y="5157192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BSPRunner</a:t>
            </a:r>
            <a:endParaRPr lang="ko-KR" altLang="en-US" dirty="0"/>
          </a:p>
        </p:txBody>
      </p:sp>
      <p:cxnSp>
        <p:nvCxnSpPr>
          <p:cNvPr id="16" name="구부러진 연결선 15"/>
          <p:cNvCxnSpPr>
            <a:stCxn id="5" idx="1"/>
            <a:endCxn id="6" idx="1"/>
          </p:cNvCxnSpPr>
          <p:nvPr/>
        </p:nvCxnSpPr>
        <p:spPr>
          <a:xfrm rot="10800000" flipV="1">
            <a:off x="1601451" y="1574721"/>
            <a:ext cx="144016" cy="1512168"/>
          </a:xfrm>
          <a:prstGeom prst="curvedConnector3">
            <a:avLst>
              <a:gd name="adj1" fmla="val 457925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9" idx="3"/>
            <a:endCxn id="8" idx="1"/>
          </p:cNvCxnSpPr>
          <p:nvPr/>
        </p:nvCxnSpPr>
        <p:spPr>
          <a:xfrm flipV="1">
            <a:off x="3923928" y="1574721"/>
            <a:ext cx="792088" cy="2718375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6" idx="2"/>
            <a:endCxn id="9" idx="0"/>
          </p:cNvCxnSpPr>
          <p:nvPr/>
        </p:nvCxnSpPr>
        <p:spPr>
          <a:xfrm rot="16200000" flipH="1">
            <a:off x="2555630" y="3392849"/>
            <a:ext cx="486127" cy="594285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stCxn id="9" idx="2"/>
            <a:endCxn id="13" idx="1"/>
          </p:cNvCxnSpPr>
          <p:nvPr/>
        </p:nvCxnSpPr>
        <p:spPr>
          <a:xfrm rot="5400000" flipH="1" flipV="1">
            <a:off x="3833918" y="3699030"/>
            <a:ext cx="216024" cy="1692188"/>
          </a:xfrm>
          <a:prstGeom prst="curvedConnector4">
            <a:avLst>
              <a:gd name="adj1" fmla="val -520809"/>
              <a:gd name="adj2" fmla="val 74468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9" idx="2"/>
            <a:endCxn id="10" idx="1"/>
          </p:cNvCxnSpPr>
          <p:nvPr/>
        </p:nvCxnSpPr>
        <p:spPr>
          <a:xfrm rot="5400000" flipH="1" flipV="1">
            <a:off x="3086798" y="3095927"/>
            <a:ext cx="1566247" cy="1548172"/>
          </a:xfrm>
          <a:prstGeom prst="curvedConnector4">
            <a:avLst>
              <a:gd name="adj1" fmla="val -52372"/>
              <a:gd name="adj2" fmla="val 76744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 38"/>
          <p:cNvCxnSpPr>
            <a:stCxn id="10" idx="2"/>
            <a:endCxn id="13" idx="0"/>
          </p:cNvCxnSpPr>
          <p:nvPr/>
        </p:nvCxnSpPr>
        <p:spPr>
          <a:xfrm rot="16200000" flipH="1">
            <a:off x="5427059" y="3563978"/>
            <a:ext cx="630143" cy="39604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 40"/>
          <p:cNvCxnSpPr>
            <a:stCxn id="13" idx="2"/>
            <a:endCxn id="14" idx="0"/>
          </p:cNvCxnSpPr>
          <p:nvPr/>
        </p:nvCxnSpPr>
        <p:spPr>
          <a:xfrm rot="16200000" flipH="1">
            <a:off x="6102170" y="4635134"/>
            <a:ext cx="360040" cy="6840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 47"/>
          <p:cNvCxnSpPr>
            <a:stCxn id="8" idx="3"/>
            <a:endCxn id="10" idx="0"/>
          </p:cNvCxnSpPr>
          <p:nvPr/>
        </p:nvCxnSpPr>
        <p:spPr>
          <a:xfrm flipH="1">
            <a:off x="5544108" y="1574721"/>
            <a:ext cx="1476164" cy="1152128"/>
          </a:xfrm>
          <a:prstGeom prst="curvedConnector4">
            <a:avLst>
              <a:gd name="adj1" fmla="val -15486"/>
              <a:gd name="adj2" fmla="val 625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15616" y="2204864"/>
            <a:ext cx="230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Run Application Master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635896" y="2132856"/>
            <a:ext cx="1625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3. Request Nodes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979712" y="3553271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 Fork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347864" y="4653136"/>
            <a:ext cx="1692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4. Launch Workers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156176" y="3717032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5. Fork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851920" y="5517232"/>
            <a:ext cx="1398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6. Assign Tasks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660232" y="4797152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7. Fork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516216" y="2204864"/>
            <a:ext cx="1095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Monitoring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37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KT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</cp:revision>
  <dcterms:created xsi:type="dcterms:W3CDTF">2011-12-06T07:30:46Z</dcterms:created>
  <dcterms:modified xsi:type="dcterms:W3CDTF">2012-05-25T01:09:56Z</dcterms:modified>
</cp:coreProperties>
</file>