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5610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78840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115560"/>
            <a:ext cx="8229240" cy="406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788400"/>
            <a:ext cx="8229240" cy="339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56104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561040"/>
            <a:ext cx="82292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115560"/>
            <a:ext cx="8229240" cy="4066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339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256104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788400"/>
            <a:ext cx="401544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561040"/>
            <a:ext cx="8228520" cy="161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57320" y="5011200"/>
            <a:ext cx="2327040" cy="16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">
                <a:solidFill>
                  <a:srgbClr val="595959"/>
                </a:solidFill>
                <a:latin typeface="Century Gothic"/>
              </a:rPr>
              <a:t>© 2013 Distillery. All Rights Reserved. Proprietary and Confidential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21960" y="4987800"/>
            <a:ext cx="1419480" cy="212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510151-1191-4101-8181-5161E1915111}" type="slidenum">
              <a:rPr lang="en-US" sz="800">
                <a:solidFill>
                  <a:srgbClr val="595959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57320" y="5011200"/>
            <a:ext cx="2327040" cy="166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">
                <a:solidFill>
                  <a:srgbClr val="595959"/>
                </a:solidFill>
                <a:latin typeface="Century Gothic"/>
              </a:rPr>
              <a:t>© 2013 Distillery. All Rights Reserved. Proprietary and Confidential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1960" y="4987800"/>
            <a:ext cx="1419480" cy="212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51F151-6181-4151-A111-817181514101}" type="slidenum">
              <a:rPr lang="en-US" sz="800">
                <a:solidFill>
                  <a:srgbClr val="595959"/>
                </a:solidFill>
                <a:latin typeface="Century Gothic"/>
              </a:rPr>
              <a:t>‹#›</a:t>
            </a:fld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5410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8C98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A6A6A6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A6A6A6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1600">
                <a:solidFill>
                  <a:srgbClr val="A6A6A6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Lucida Grande"/>
              <a:buChar char="-"/>
            </a:pPr>
            <a:r>
              <a:rPr lang="en-US" sz="1600">
                <a:solidFill>
                  <a:srgbClr val="A6A6A6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Wingdings" charset="2"/>
              <a:buChar char=""/>
            </a:pPr>
            <a:r>
              <a:rPr lang="en-US" sz="1600">
                <a:solidFill>
                  <a:srgbClr val="A6A6A6"/>
                </a:solidFill>
                <a:latin typeface="Century 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00" y="2620080"/>
            <a:ext cx="9143640" cy="1095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8C98"/>
                </a:solidFill>
                <a:latin typeface="Century Gothic"/>
              </a:rPr>
              <a:t>Groovy + Hive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A6A6A6"/>
                </a:solidFill>
                <a:latin typeface="Century Gothic"/>
              </a:rPr>
              <a:t>11.19.13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-203040" y="-1066680"/>
            <a:ext cx="184320" cy="36900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9800" y="1842840"/>
            <a:ext cx="9143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8C98"/>
                </a:solidFill>
                <a:latin typeface="Century Gothic"/>
              </a:rPr>
              <a:t>Groovy support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115560"/>
            <a:ext cx="8229240" cy="5410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385200" y="1224000"/>
            <a:ext cx="8503920" cy="3256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Data Science people afraid of 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Compiling UDFS should be easy but there are a lot of dependencies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Copying around jar files becomes a system admin problem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Motivation: make it easy to build UDF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-365400" y="92520"/>
            <a:ext cx="9143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8C98"/>
                </a:solidFill>
                <a:latin typeface="Century Gothic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115560"/>
            <a:ext cx="8229240" cy="5410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385200" y="1224000"/>
            <a:ext cx="8503920" cy="40701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Hive &gt;
compile `import org.apache.hadoop.hive.ql.exec.UDF \;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public class Pyth extends UDF 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  public double evaluate(double a, double b){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    return Math.sqrt((a*a) + (b*b)) \;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} ` AS GROOVY NAMED Pyth.groovy;</a:t>
            </a: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CREATE TEMPORARY FUNCTION Pyth as 'Pyth';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SELECT Pyth(3,4) FROM src limit 1;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5.0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20160" y="43200"/>
            <a:ext cx="9143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8C98"/>
                </a:solidFill>
                <a:latin typeface="Century Gothic"/>
              </a:rPr>
              <a:t>Usage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15560"/>
            <a:ext cx="8229240" cy="5410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78840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385200" y="1224000"/>
            <a:ext cx="8503920" cy="3539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Clojure, Scala, Jython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Fixing terrible escaping of ; in hive CLI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Pure Java Streaming (WIP)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Alternative to sending data to external piped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8C98"/>
                </a:solidFill>
                <a:latin typeface="Century Gothic"/>
              </a:rPr>
              <a:t>See HIVE-520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20160" y="43200"/>
            <a:ext cx="914364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8C98"/>
                </a:solidFill>
                <a:latin typeface="Century Gothic"/>
              </a:rPr>
              <a:t>Next steps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 Steinbach</cp:lastModifiedBy>
  <cp:revision>1</cp:revision>
  <dcterms:modified xsi:type="dcterms:W3CDTF">2013-11-23T01:56:02Z</dcterms:modified>
</cp:coreProperties>
</file>