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272" autoAdjust="0"/>
  </p:normalViewPr>
  <p:slideViewPr>
    <p:cSldViewPr snapToGrid="0" snapToObjects="1">
      <p:cViewPr varScale="1">
        <p:scale>
          <a:sx n="37" d="100"/>
          <a:sy n="37" d="100"/>
        </p:scale>
        <p:origin x="-2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E33EE-60C9-BB4F-896D-27C2E3C89EA9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D61CA-0EF5-9841-9829-21B3F3EC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17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Introduce myself, what I do at LinkedIn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err="1" smtClean="0"/>
              <a:t>HadoopDev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Brief history of Hive/Pig</a:t>
            </a:r>
            <a:r>
              <a:rPr lang="en-US" baseline="0" dirty="0" smtClean="0"/>
              <a:t> at LinkedIn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LI mostly used Pig when I joined, no Hive jobs in production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Hive now runs in production, growing Hive adoption, though Pig is still most popular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We are building a data access layer for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, leveraging the Hive </a:t>
            </a:r>
            <a:r>
              <a:rPr lang="en-US" baseline="0" dirty="0" err="1" smtClean="0"/>
              <a:t>Metastore</a:t>
            </a:r>
            <a:r>
              <a:rPr lang="en-US" baseline="0" dirty="0" smtClean="0"/>
              <a:t>, so doing more Hive-related development work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Originally planned to talk about some </a:t>
            </a:r>
            <a:r>
              <a:rPr lang="en-US" baseline="0" dirty="0" err="1" smtClean="0"/>
              <a:t>ClassLoader</a:t>
            </a:r>
            <a:r>
              <a:rPr lang="en-US" baseline="0" dirty="0" smtClean="0"/>
              <a:t> issues, but then realized there was a bigger underlying problem, which is </a:t>
            </a:r>
            <a:r>
              <a:rPr lang="en-US" baseline="0" dirty="0" err="1" smtClean="0"/>
              <a:t>SessionState</a:t>
            </a:r>
            <a:r>
              <a:rPr lang="en-US" baseline="0" dirty="0" smtClean="0"/>
              <a:t>, so I revised my talk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I don't claim to understand all the problems or have all the answers, but I wanted to highlight some of the pain points, bring people's attention to them, and talk about some work being done to address these issues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I'll be brief: 4 slides, 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D61CA-0EF5-9841-9829-21B3F3EC6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6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This comment comes from</a:t>
            </a:r>
            <a:r>
              <a:rPr lang="en-US" baseline="0" dirty="0" smtClean="0"/>
              <a:t> HIVE-10827 related to adding parallel query compilation in HiveServer2, most of discussion is in HIVE-4239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Most people working with </a:t>
            </a:r>
            <a:r>
              <a:rPr lang="en-US" dirty="0" err="1" smtClean="0"/>
              <a:t>SessionState</a:t>
            </a:r>
            <a:r>
              <a:rPr lang="en-US" dirty="0" smtClean="0"/>
              <a:t> have encountered issues and found its</a:t>
            </a:r>
            <a:r>
              <a:rPr lang="en-US" baseline="0" dirty="0" smtClean="0"/>
              <a:t> internal confusing and difficult to work with and reason about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I have seen some </a:t>
            </a:r>
            <a:r>
              <a:rPr lang="en-US" baseline="0" dirty="0" err="1" smtClean="0"/>
              <a:t>ClassNotFoundExceptions</a:t>
            </a:r>
            <a:r>
              <a:rPr lang="en-US" baseline="0" dirty="0" smtClean="0"/>
              <a:t> at LinkedIn and found it difficult to reason about </a:t>
            </a:r>
            <a:r>
              <a:rPr lang="en-US" baseline="0" dirty="0" err="1" smtClean="0"/>
              <a:t>SessionState</a:t>
            </a:r>
            <a:r>
              <a:rPr lang="en-US" baseline="0" dirty="0" smtClean="0"/>
              <a:t> and the </a:t>
            </a:r>
            <a:r>
              <a:rPr lang="en-US" baseline="0" dirty="0" err="1" smtClean="0"/>
              <a:t>ClassLoaders</a:t>
            </a:r>
            <a:r>
              <a:rPr lang="en-US" baseline="0" dirty="0" smtClean="0"/>
              <a:t> that it uses (HIVE-11878)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D61CA-0EF5-9841-9829-21B3F3EC67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3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All</a:t>
            </a:r>
            <a:r>
              <a:rPr lang="en-US" baseline="0" dirty="0" smtClean="0"/>
              <a:t> tickets from past year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HIVE-12409 is from 3 days ago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Theme of tickets: thread safety and </a:t>
            </a:r>
            <a:r>
              <a:rPr lang="en-US" baseline="0" dirty="0" err="1" smtClean="0"/>
              <a:t>ClassLoader</a:t>
            </a:r>
            <a:r>
              <a:rPr lang="en-US" baseline="0" dirty="0" smtClean="0"/>
              <a:t> issues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SessionState</a:t>
            </a:r>
            <a:r>
              <a:rPr lang="en-US" baseline="0" dirty="0" smtClean="0"/>
              <a:t> does a lot of </a:t>
            </a:r>
            <a:r>
              <a:rPr lang="en-US" baseline="0" dirty="0" err="1" smtClean="0"/>
              <a:t>ClassLoader</a:t>
            </a:r>
            <a:r>
              <a:rPr lang="en-US" baseline="0" dirty="0" smtClean="0"/>
              <a:t> manipulation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Every</a:t>
            </a:r>
            <a:r>
              <a:rPr lang="en-US" baseline="0" dirty="0" smtClean="0"/>
              <a:t> time ADD JAR is called, a new nested </a:t>
            </a:r>
            <a:r>
              <a:rPr lang="en-US" baseline="0" dirty="0" err="1" smtClean="0"/>
              <a:t>ClassLoader</a:t>
            </a:r>
            <a:r>
              <a:rPr lang="en-US" baseline="0" dirty="0" smtClean="0"/>
              <a:t> is created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Race conditions can cause </a:t>
            </a:r>
            <a:r>
              <a:rPr lang="en-US" baseline="0" dirty="0" err="1" smtClean="0"/>
              <a:t>ClassNotFoundExceptions</a:t>
            </a:r>
            <a:endParaRPr lang="en-US" baseline="0" dirty="0" smtClean="0"/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If jars added in wrong order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Parallel requests: one closes session, closes </a:t>
            </a:r>
            <a:r>
              <a:rPr lang="en-US" baseline="0" dirty="0" err="1" smtClean="0"/>
              <a:t>ClassLoader</a:t>
            </a:r>
            <a:r>
              <a:rPr lang="en-US" baseline="0" dirty="0" smtClean="0"/>
              <a:t>; another thread trying to load the class may get CNFE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Thread pool issues: jars from one session polluting another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Parallel query execution done in HiveServer2 and Hue is surfacing the thread safety issues with </a:t>
            </a:r>
            <a:r>
              <a:rPr lang="en-US" baseline="0" dirty="0" err="1" smtClean="0"/>
              <a:t>SessionState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D61CA-0EF5-9841-9829-21B3F3EC67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35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HIVE-10511: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Hive community recommends Beeline + HS2 rather than Hive CLI.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Work being done in this ticket to replace the implementation of Hive CLI with Beeline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HIVE-10876: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HiveServer2 uses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HiveSessionImpl</a:t>
            </a:r>
            <a:r>
              <a:rPr lang="en-US" baseline="0" dirty="0" smtClean="0"/>
              <a:t>, which currently internally uses </a:t>
            </a:r>
            <a:r>
              <a:rPr lang="en-US" baseline="0" dirty="0" err="1" smtClean="0"/>
              <a:t>SessionState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Moving query state to Operation abstract class and client session state to </a:t>
            </a:r>
            <a:r>
              <a:rPr lang="en-US" baseline="0" dirty="0" err="1" smtClean="0"/>
              <a:t>HiveSession</a:t>
            </a:r>
            <a:r>
              <a:rPr lang="en-US" baseline="0" dirty="0" smtClean="0"/>
              <a:t> interface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HIVE-11878: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New custom </a:t>
            </a:r>
            <a:r>
              <a:rPr lang="en-US" baseline="0" dirty="0" err="1" smtClean="0"/>
              <a:t>UDFClassLoader</a:t>
            </a:r>
            <a:r>
              <a:rPr lang="en-US" baseline="0" dirty="0" smtClean="0"/>
              <a:t> that is reusable – add jars to existing </a:t>
            </a:r>
            <a:r>
              <a:rPr lang="en-US" baseline="0" dirty="0" err="1" smtClean="0"/>
              <a:t>ClassLoader</a:t>
            </a:r>
            <a:r>
              <a:rPr lang="en-US" baseline="0" dirty="0" smtClean="0"/>
              <a:t> instead of creating a new </a:t>
            </a:r>
            <a:r>
              <a:rPr lang="en-US" baseline="0" dirty="0" err="1" smtClean="0"/>
              <a:t>ClassLoader</a:t>
            </a:r>
            <a:r>
              <a:rPr lang="en-US" baseline="0" dirty="0" smtClean="0"/>
              <a:t> each time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Fixing </a:t>
            </a:r>
            <a:r>
              <a:rPr lang="en-US" dirty="0" err="1" smtClean="0"/>
              <a:t>ClassLoader</a:t>
            </a:r>
            <a:r>
              <a:rPr lang="en-US" dirty="0" smtClean="0"/>
              <a:t> logic and setting up the parent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ClassLoader</a:t>
            </a:r>
            <a:r>
              <a:rPr lang="en-US" baseline="0" dirty="0" smtClean="0"/>
              <a:t> properly so that one session's </a:t>
            </a:r>
            <a:r>
              <a:rPr lang="en-US" baseline="0" dirty="0" err="1" smtClean="0"/>
              <a:t>ClassLoader</a:t>
            </a:r>
            <a:r>
              <a:rPr lang="en-US" baseline="0" dirty="0" smtClean="0"/>
              <a:t> is not polluted by jars from a thread's previous </a:t>
            </a:r>
            <a:r>
              <a:rPr lang="en-US" baseline="0" dirty="0" err="1" smtClean="0"/>
              <a:t>SessionState</a:t>
            </a:r>
            <a:endParaRPr lang="en-US" baseline="0" dirty="0" smtClean="0"/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Wrapping up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Let's kill </a:t>
            </a:r>
            <a:r>
              <a:rPr lang="en-US" baseline="0" dirty="0" err="1" smtClean="0"/>
              <a:t>SessionState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Thank </a:t>
            </a:r>
            <a:r>
              <a:rPr lang="en-US" dirty="0" err="1" smtClean="0"/>
              <a:t>Hortonworks</a:t>
            </a:r>
            <a:r>
              <a:rPr lang="en-US" baseline="0" dirty="0" smtClean="0"/>
              <a:t> for hosting, </a:t>
            </a:r>
            <a:r>
              <a:rPr lang="en-US" baseline="0" dirty="0" err="1" smtClean="0"/>
              <a:t>Xuefu</a:t>
            </a:r>
            <a:r>
              <a:rPr lang="en-US" baseline="0" dirty="0" smtClean="0"/>
              <a:t> for giving me time to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D61CA-0EF5-9841-9829-21B3F3EC67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1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November 16,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November 16,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November 16,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November 16,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November 16,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November 16,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November 16,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November 16,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November 16,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November 16,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November 16,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November 16,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apache.org/jira/browse/HIVE-9095" TargetMode="External"/><Relationship Id="rId4" Type="http://schemas.openxmlformats.org/officeDocument/2006/relationships/hyperlink" Target="https://issues.apache.org/jira/browse/HIVE-10893" TargetMode="External"/><Relationship Id="rId5" Type="http://schemas.openxmlformats.org/officeDocument/2006/relationships/hyperlink" Target="https://issues.apache.org/jira/browse/HIVE-11402" TargetMode="External"/><Relationship Id="rId6" Type="http://schemas.openxmlformats.org/officeDocument/2006/relationships/hyperlink" Target="https://issues.apache.org/jira/browse/HIVE-11403" TargetMode="External"/><Relationship Id="rId7" Type="http://schemas.openxmlformats.org/officeDocument/2006/relationships/hyperlink" Target="https://issues.apache.org/jira/browse/HIVE-11681" TargetMode="External"/><Relationship Id="rId8" Type="http://schemas.openxmlformats.org/officeDocument/2006/relationships/hyperlink" Target="https://issues.apache.org/jira/browse/HIVE-11878" TargetMode="External"/><Relationship Id="rId9" Type="http://schemas.openxmlformats.org/officeDocument/2006/relationships/hyperlink" Target="https://issues.apache.org/jira/browse/HIVE-12409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apache.org/jira/browse/HIVE-10511" TargetMode="External"/><Relationship Id="rId4" Type="http://schemas.openxmlformats.org/officeDocument/2006/relationships/hyperlink" Target="https://issues.apache.org/jira/browse/HIVE-10893" TargetMode="External"/><Relationship Id="rId5" Type="http://schemas.openxmlformats.org/officeDocument/2006/relationships/hyperlink" Target="https://issues.apache.org/jira/browse/HIVE-11878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Let's Talk About </a:t>
            </a:r>
            <a:r>
              <a:rPr lang="en-US" cap="none" dirty="0" err="1" smtClean="0"/>
              <a:t>SessionState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Anthony Hsu</a:t>
            </a:r>
          </a:p>
          <a:p>
            <a:r>
              <a:rPr lang="en-US" dirty="0" smtClean="0"/>
              <a:t>November 16,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4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SessionState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cs typeface="Courier New"/>
              </a:rPr>
              <a:t>From HiveServer2's </a:t>
            </a:r>
            <a:r>
              <a:rPr lang="en-US" sz="2200" dirty="0" err="1" smtClean="0">
                <a:cs typeface="Courier New"/>
              </a:rPr>
              <a:t>HiveSessionImpl.java</a:t>
            </a:r>
            <a:r>
              <a:rPr lang="en-US" sz="2200" dirty="0" smtClean="0">
                <a:cs typeface="Courier New"/>
              </a:rPr>
              <a:t>:</a:t>
            </a:r>
            <a:br>
              <a:rPr lang="en-US" sz="2200" dirty="0" smtClean="0">
                <a:cs typeface="Courier New"/>
              </a:rPr>
            </a:br>
            <a:endParaRPr lang="en-US" sz="2200" dirty="0" smtClean="0"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/</a:t>
            </a:r>
            <a:r>
              <a:rPr lang="en-US" sz="1800" dirty="0">
                <a:latin typeface="Courier New"/>
                <a:cs typeface="Courier New"/>
              </a:rPr>
              <a:t>/ TODO: some </a:t>
            </a:r>
            <a:r>
              <a:rPr lang="en-US" sz="1800" dirty="0" err="1">
                <a:latin typeface="Courier New"/>
                <a:cs typeface="Courier New"/>
              </a:rPr>
              <a:t>SessionState</a:t>
            </a:r>
            <a:r>
              <a:rPr lang="en-US" sz="1800" dirty="0">
                <a:latin typeface="Courier New"/>
                <a:cs typeface="Courier New"/>
              </a:rPr>
              <a:t> internals are not thread safe.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// The compile-time internals are synced via session-scope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// or global compile </a:t>
            </a:r>
            <a:r>
              <a:rPr lang="en-US" sz="1800" dirty="0" smtClean="0">
                <a:latin typeface="Courier New"/>
                <a:cs typeface="Courier New"/>
              </a:rPr>
              <a:t>lock.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// </a:t>
            </a:r>
            <a:r>
              <a:rPr lang="en-US" sz="1800" b="1" dirty="0" smtClean="0">
                <a:latin typeface="Courier New"/>
                <a:cs typeface="Courier New"/>
              </a:rPr>
              <a:t>The </a:t>
            </a:r>
            <a:r>
              <a:rPr lang="en-US" sz="1800" b="1" dirty="0">
                <a:latin typeface="Courier New"/>
                <a:cs typeface="Courier New"/>
              </a:rPr>
              <a:t>run-time internals work by magic!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// They probably work because races are </a:t>
            </a:r>
            <a:r>
              <a:rPr lang="en-US" sz="1800" dirty="0" smtClean="0">
                <a:latin typeface="Courier New"/>
                <a:cs typeface="Courier New"/>
              </a:rPr>
              <a:t>relatively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// unlikely </a:t>
            </a:r>
            <a:r>
              <a:rPr lang="en-US" sz="1800" dirty="0">
                <a:latin typeface="Courier New"/>
                <a:cs typeface="Courier New"/>
              </a:rPr>
              <a:t>and few tools run parallel </a:t>
            </a:r>
            <a:r>
              <a:rPr lang="en-US" sz="1800" dirty="0" smtClean="0">
                <a:latin typeface="Courier New"/>
                <a:cs typeface="Courier New"/>
              </a:rPr>
              <a:t>queries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// from </a:t>
            </a:r>
            <a:r>
              <a:rPr lang="en-US" sz="1800" dirty="0">
                <a:latin typeface="Courier New"/>
                <a:cs typeface="Courier New"/>
              </a:rPr>
              <a:t>the same session.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//   1) </a:t>
            </a:r>
            <a:r>
              <a:rPr lang="en-US" sz="1800" dirty="0" err="1">
                <a:latin typeface="Courier New"/>
                <a:cs typeface="Courier New"/>
              </a:rPr>
              <a:t>OperationState</a:t>
            </a:r>
            <a:r>
              <a:rPr lang="en-US" sz="1800" dirty="0">
                <a:latin typeface="Courier New"/>
                <a:cs typeface="Courier New"/>
              </a:rPr>
              <a:t> should be refactored out </a:t>
            </a:r>
            <a:r>
              <a:rPr lang="en-US" sz="1800" dirty="0" smtClean="0">
                <a:latin typeface="Courier New"/>
                <a:cs typeface="Courier New"/>
              </a:rPr>
              <a:t>of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//      </a:t>
            </a:r>
            <a:r>
              <a:rPr lang="en-US" sz="1800" dirty="0" err="1" smtClean="0">
                <a:latin typeface="Courier New"/>
                <a:cs typeface="Courier New"/>
              </a:rPr>
              <a:t>SessionState</a:t>
            </a:r>
            <a:r>
              <a:rPr lang="en-US" sz="1800" dirty="0" smtClean="0">
                <a:latin typeface="Courier New"/>
                <a:cs typeface="Courier New"/>
              </a:rPr>
              <a:t>, </a:t>
            </a:r>
            <a:r>
              <a:rPr lang="en-US" sz="1800" dirty="0">
                <a:latin typeface="Courier New"/>
                <a:cs typeface="Courier New"/>
              </a:rPr>
              <a:t>and made thread-local.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//   2) Some parts of session state, like </a:t>
            </a:r>
            <a:r>
              <a:rPr lang="en-US" sz="1800" dirty="0" err="1">
                <a:latin typeface="Courier New"/>
                <a:cs typeface="Courier New"/>
              </a:rPr>
              <a:t>mrStats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and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//      </a:t>
            </a:r>
            <a:r>
              <a:rPr lang="en-US" sz="1800" dirty="0" err="1" smtClean="0">
                <a:latin typeface="Courier New"/>
                <a:cs typeface="Courier New"/>
              </a:rPr>
              <a:t>vars</a:t>
            </a:r>
            <a:r>
              <a:rPr lang="en-US" sz="1800" dirty="0" smtClean="0">
                <a:latin typeface="Courier New"/>
                <a:cs typeface="Courier New"/>
              </a:rPr>
              <a:t>, </a:t>
            </a:r>
            <a:r>
              <a:rPr lang="en-US" sz="1800" dirty="0">
                <a:latin typeface="Courier New"/>
                <a:cs typeface="Courier New"/>
              </a:rPr>
              <a:t>need proper synchronization.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private </a:t>
            </a:r>
            <a:r>
              <a:rPr lang="en-US" sz="1800" dirty="0" err="1">
                <a:latin typeface="Courier New"/>
                <a:cs typeface="Courier New"/>
              </a:rPr>
              <a:t>SessionState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sessionState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7898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</a:t>
            </a:r>
            <a:r>
              <a:rPr lang="en-US" dirty="0" err="1" smtClean="0"/>
              <a:t>SessionState</a:t>
            </a:r>
            <a:r>
              <a:rPr lang="en-US" dirty="0" smtClean="0"/>
              <a:t>-related tickets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3"/>
              </a:rPr>
              <a:t>HIVE</a:t>
            </a:r>
            <a:r>
              <a:rPr lang="en-US" dirty="0">
                <a:hlinkClick r:id="rId3"/>
              </a:rPr>
              <a:t>-</a:t>
            </a:r>
            <a:r>
              <a:rPr lang="en-US" dirty="0" smtClean="0">
                <a:hlinkClick r:id="rId3"/>
              </a:rPr>
              <a:t>9095</a:t>
            </a:r>
            <a:r>
              <a:rPr lang="en-US" dirty="0"/>
              <a:t>: permanent functions' </a:t>
            </a:r>
            <a:r>
              <a:rPr lang="en-US" dirty="0" err="1"/>
              <a:t>ClassLoader</a:t>
            </a:r>
            <a:r>
              <a:rPr lang="en-US" dirty="0"/>
              <a:t> should be global instead of per-session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HIVE</a:t>
            </a:r>
            <a:r>
              <a:rPr lang="en-US" dirty="0">
                <a:hlinkClick r:id="rId4"/>
              </a:rPr>
              <a:t>-</a:t>
            </a:r>
            <a:r>
              <a:rPr lang="en-US" dirty="0" smtClean="0">
                <a:hlinkClick r:id="rId4"/>
              </a:rPr>
              <a:t>10876</a:t>
            </a:r>
            <a:r>
              <a:rPr lang="en-US" dirty="0" smtClean="0"/>
              <a:t>: Get </a:t>
            </a:r>
            <a:r>
              <a:rPr lang="en-US" dirty="0"/>
              <a:t>rid of Driver and SessionState from HiveServer2 codepath</a:t>
            </a:r>
            <a:endParaRPr lang="en-US" dirty="0">
              <a:hlinkClick r:id="rId4"/>
            </a:endParaRPr>
          </a:p>
          <a:p>
            <a:r>
              <a:rPr lang="en-US" dirty="0" smtClean="0">
                <a:hlinkClick r:id="rId4"/>
              </a:rPr>
              <a:t>HIVE</a:t>
            </a:r>
            <a:r>
              <a:rPr lang="en-US" dirty="0">
                <a:hlinkClick r:id="rId4"/>
              </a:rPr>
              <a:t>-</a:t>
            </a:r>
            <a:r>
              <a:rPr lang="en-US" dirty="0" smtClean="0">
                <a:hlinkClick r:id="rId4"/>
              </a:rPr>
              <a:t>10893</a:t>
            </a:r>
            <a:r>
              <a:rPr lang="en-US" dirty="0"/>
              <a:t>: Expose a global isHS2 check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HIVE</a:t>
            </a:r>
            <a:r>
              <a:rPr lang="en-US" dirty="0">
                <a:hlinkClick r:id="rId5"/>
              </a:rPr>
              <a:t>-</a:t>
            </a:r>
            <a:r>
              <a:rPr lang="en-US" dirty="0" smtClean="0">
                <a:hlinkClick r:id="rId5"/>
              </a:rPr>
              <a:t>11402</a:t>
            </a:r>
            <a:r>
              <a:rPr lang="en-US" dirty="0"/>
              <a:t>: HS2 - disallow parallel query execution within a single Session</a:t>
            </a:r>
          </a:p>
          <a:p>
            <a:r>
              <a:rPr lang="en-US" dirty="0" smtClean="0">
                <a:hlinkClick r:id="rId6"/>
              </a:rPr>
              <a:t>HIVE</a:t>
            </a:r>
            <a:r>
              <a:rPr lang="en-US" dirty="0">
                <a:hlinkClick r:id="rId6"/>
              </a:rPr>
              <a:t>-</a:t>
            </a:r>
            <a:r>
              <a:rPr lang="en-US" dirty="0" smtClean="0">
                <a:hlinkClick r:id="rId6"/>
              </a:rPr>
              <a:t>11403</a:t>
            </a:r>
            <a:r>
              <a:rPr lang="en-US" dirty="0"/>
              <a:t>: Authorization policy </a:t>
            </a:r>
            <a:r>
              <a:rPr lang="en-US" dirty="0" err="1"/>
              <a:t>init</a:t>
            </a:r>
            <a:r>
              <a:rPr lang="en-US" dirty="0"/>
              <a:t> should be delinked from </a:t>
            </a:r>
            <a:r>
              <a:rPr lang="en-US" dirty="0" err="1"/>
              <a:t>SessionState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HIVE</a:t>
            </a:r>
            <a:r>
              <a:rPr lang="en-US" dirty="0">
                <a:hlinkClick r:id="rId7"/>
              </a:rPr>
              <a:t>-</a:t>
            </a:r>
            <a:r>
              <a:rPr lang="en-US" dirty="0" smtClean="0">
                <a:hlinkClick r:id="rId7"/>
              </a:rPr>
              <a:t>11681</a:t>
            </a:r>
            <a:r>
              <a:rPr lang="en-US" dirty="0"/>
              <a:t>: sometimes when query </a:t>
            </a:r>
            <a:r>
              <a:rPr lang="en-US" dirty="0" err="1"/>
              <a:t>mr</a:t>
            </a:r>
            <a:r>
              <a:rPr lang="en-US" dirty="0"/>
              <a:t> job progress, stream closed exception will happen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HIVE</a:t>
            </a:r>
            <a:r>
              <a:rPr lang="en-US" dirty="0">
                <a:hlinkClick r:id="rId8"/>
              </a:rPr>
              <a:t>-</a:t>
            </a:r>
            <a:r>
              <a:rPr lang="en-US" dirty="0" smtClean="0">
                <a:hlinkClick r:id="rId8"/>
              </a:rPr>
              <a:t>11878</a:t>
            </a:r>
            <a:r>
              <a:rPr lang="en-US" dirty="0"/>
              <a:t>: </a:t>
            </a:r>
            <a:r>
              <a:rPr lang="en-US" dirty="0" err="1"/>
              <a:t>ClassNotFoundException</a:t>
            </a:r>
            <a:r>
              <a:rPr lang="en-US" dirty="0"/>
              <a:t> can possibly  occur if multiple jars are registered one at a time in Hive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HIVE</a:t>
            </a:r>
            <a:r>
              <a:rPr lang="en-US" dirty="0">
                <a:hlinkClick r:id="rId9"/>
              </a:rPr>
              <a:t>-</a:t>
            </a:r>
            <a:r>
              <a:rPr lang="en-US" dirty="0" smtClean="0">
                <a:hlinkClick r:id="rId9"/>
              </a:rPr>
              <a:t>12409</a:t>
            </a:r>
            <a:r>
              <a:rPr lang="en-US" dirty="0"/>
              <a:t>: make sure </a:t>
            </a:r>
            <a:r>
              <a:rPr lang="en-US" dirty="0" err="1"/>
              <a:t>SessionState.initTxnMgr</a:t>
            </a:r>
            <a:r>
              <a:rPr lang="en-US" dirty="0"/>
              <a:t>() is thread safe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1851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</a:t>
            </a:r>
            <a:r>
              <a:rPr lang="en-US" dirty="0" err="1" smtClean="0"/>
              <a:t>SessionState</a:t>
            </a:r>
            <a:r>
              <a:rPr lang="en-US" dirty="0" smtClean="0"/>
              <a:t>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HIVE-10511</a:t>
            </a:r>
            <a:r>
              <a:rPr lang="en-US" dirty="0" smtClean="0"/>
              <a:t>: Replacing the implementation of Hive CLI using Beeline</a:t>
            </a:r>
          </a:p>
          <a:p>
            <a:r>
              <a:rPr lang="en-US" dirty="0">
                <a:hlinkClick r:id="rId4"/>
              </a:rPr>
              <a:t>HIVE-10876</a:t>
            </a:r>
            <a:r>
              <a:rPr lang="en-US" dirty="0"/>
              <a:t>: Get rid of Driver and </a:t>
            </a:r>
            <a:r>
              <a:rPr lang="en-US" dirty="0" err="1"/>
              <a:t>SessionState</a:t>
            </a:r>
            <a:r>
              <a:rPr lang="en-US" dirty="0"/>
              <a:t> from HiveServer2 </a:t>
            </a:r>
            <a:r>
              <a:rPr lang="en-US" dirty="0" err="1" smtClean="0"/>
              <a:t>codepath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HIVE-11878</a:t>
            </a:r>
            <a:r>
              <a:rPr lang="en-US" dirty="0"/>
              <a:t>: </a:t>
            </a:r>
            <a:r>
              <a:rPr lang="en-US" dirty="0" err="1"/>
              <a:t>ClassNotFoundException</a:t>
            </a:r>
            <a:r>
              <a:rPr lang="en-US" dirty="0"/>
              <a:t> can possibly  occur if multiple jars are registered one at a time in Hive</a:t>
            </a:r>
            <a:endParaRPr lang="en-US" dirty="0">
              <a:hlinkClick r:id="rId4"/>
            </a:endParaRPr>
          </a:p>
          <a:p>
            <a:r>
              <a:rPr lang="en-US" dirty="0" smtClean="0"/>
              <a:t>Hive 2.x release is an opportunity to </a:t>
            </a:r>
            <a:r>
              <a:rPr lang="en-US" dirty="0"/>
              <a:t>deprecate </a:t>
            </a:r>
            <a:r>
              <a:rPr lang="en-US" dirty="0" err="1" smtClean="0"/>
              <a:t>SessionState</a:t>
            </a:r>
            <a:r>
              <a:rPr lang="en-US" dirty="0" smtClean="0"/>
              <a:t> and make backward-incompatible changes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94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271</TotalTime>
  <Words>642</Words>
  <Application>Microsoft Macintosh PowerPoint</Application>
  <PresentationFormat>On-screen Show (4:3)</PresentationFormat>
  <Paragraphs>69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Let's Talk About SessionState</vt:lpstr>
      <vt:lpstr>SessionState</vt:lpstr>
      <vt:lpstr>Some SessionState-related tickets</vt:lpstr>
      <vt:lpstr>Addressing SessionState Issues</vt:lpstr>
    </vt:vector>
  </TitlesOfParts>
  <Company>LinkedIn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</dc:title>
  <dc:creator>Anthony Hsu</dc:creator>
  <cp:lastModifiedBy>Anthony Hsu</cp:lastModifiedBy>
  <cp:revision>34</cp:revision>
  <dcterms:created xsi:type="dcterms:W3CDTF">2015-11-16T21:50:25Z</dcterms:created>
  <dcterms:modified xsi:type="dcterms:W3CDTF">2015-11-17T02:21:44Z</dcterms:modified>
</cp:coreProperties>
</file>