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sldIdLst>
    <p:sldId id="287" r:id="rId2"/>
    <p:sldId id="300" r:id="rId3"/>
    <p:sldId id="299" r:id="rId4"/>
    <p:sldId id="301" r:id="rId5"/>
    <p:sldId id="302" r:id="rId6"/>
    <p:sldId id="303" r:id="rId7"/>
    <p:sldId id="291" r:id="rId8"/>
    <p:sldId id="305" r:id="rId9"/>
    <p:sldId id="304" r:id="rId10"/>
    <p:sldId id="289" r:id="rId11"/>
    <p:sldId id="307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 autoAdjust="0"/>
    <p:restoredTop sz="95469" autoAdjust="0"/>
  </p:normalViewPr>
  <p:slideViewPr>
    <p:cSldViewPr>
      <p:cViewPr>
        <p:scale>
          <a:sx n="118" d="100"/>
          <a:sy n="118" d="100"/>
        </p:scale>
        <p:origin x="-75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81171-4ED5-4C37-90BF-15D9463E4EE9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8988B-26DF-4D20-A8B7-F40F25C94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ittle_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C3C3C3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&lt;Subtitle&gt;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9716" y="986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62907" y="653786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80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 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61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/>
                </a:solidFill>
              </a:rPr>
              <a:t>Page </a:t>
            </a:r>
            <a:fld id="{3C1B2A0A-8F71-0647-B921-0CE0F4746A46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6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/>
                </a:solidFill>
              </a:rPr>
              <a:t>Page </a:t>
            </a:r>
            <a:fld id="{3C1B2A0A-8F71-0647-B921-0CE0F4746A46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/>
                </a:solidFill>
              </a:rPr>
              <a:t>&lt; Place tittle Here by using Header and Footer Options &gt;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4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</a:rPr>
              <a:t>© Hortonworks Inc. 2013</a:t>
            </a:r>
            <a:endParaRPr lang="en-US" b="1" dirty="0">
              <a:solidFill>
                <a:srgbClr val="C3C3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  <a:defRPr/>
            </a:pPr>
            <a:endParaRPr lang="en-US" dirty="0">
              <a:solidFill>
                <a:srgbClr val="C3C3C3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C92467FF-63EE-094F-90CE-4C22793BA00D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</a:rPr>
              <a:t>© Hortonworks Inc. 2013</a:t>
            </a:r>
            <a:endParaRPr lang="en-US" b="1" dirty="0">
              <a:solidFill>
                <a:srgbClr val="C3C3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14689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</a:rPr>
              <a:t>© Hortonworks Inc. 2013</a:t>
            </a:r>
            <a:endParaRPr lang="en-US" b="1" dirty="0">
              <a:solidFill>
                <a:srgbClr val="C3C3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3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600591"/>
            <a:ext cx="8431088" cy="1595095"/>
          </a:xfrm>
        </p:spPr>
        <p:txBody>
          <a:bodyPr/>
          <a:lstStyle/>
          <a:p>
            <a:r>
              <a:rPr lang="en-US" sz="4400" dirty="0" smtClean="0"/>
              <a:t>Hardening </a:t>
            </a:r>
            <a:r>
              <a:rPr lang="en-US" sz="4400" dirty="0" smtClean="0"/>
              <a:t>Hive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400" dirty="0" smtClean="0"/>
              <a:t>John Pullokkaran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400" dirty="0" smtClean="0"/>
              <a:t>11/16/2015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Could we improve Design/Code Reviews?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474" y="6202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91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Could we improve Design/Code Reviews?</a:t>
            </a:r>
            <a:br>
              <a:rPr lang="en-US" dirty="0" smtClean="0"/>
            </a:br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474" y="6202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4092575"/>
          </a:xfrm>
        </p:spPr>
        <p:txBody>
          <a:bodyPr/>
          <a:lstStyle/>
          <a:p>
            <a:r>
              <a:rPr lang="en-US" b="0" dirty="0" smtClean="0"/>
              <a:t>Reviewer should able to defend design/code engineering choices</a:t>
            </a:r>
          </a:p>
          <a:p>
            <a:endParaRPr lang="en-US" b="0" dirty="0"/>
          </a:p>
          <a:p>
            <a:r>
              <a:rPr lang="en-US" b="0" dirty="0" smtClean="0"/>
              <a:t>Include more than one developer for large patches</a:t>
            </a:r>
          </a:p>
          <a:p>
            <a:endParaRPr lang="en-US" b="0" dirty="0"/>
          </a:p>
          <a:p>
            <a:r>
              <a:rPr lang="en-US" b="0" dirty="0" smtClean="0"/>
              <a:t>Do design reviews for feature work</a:t>
            </a:r>
          </a:p>
          <a:p>
            <a:endParaRPr lang="en-US" b="0" dirty="0"/>
          </a:p>
          <a:p>
            <a:r>
              <a:rPr lang="en-US" b="0" dirty="0" smtClean="0"/>
              <a:t>Reviewer should also look at </a:t>
            </a:r>
            <a:r>
              <a:rPr lang="en-US" b="0" dirty="0" err="1" smtClean="0"/>
              <a:t>q.out</a:t>
            </a:r>
            <a:r>
              <a:rPr lang="en-US" b="0" dirty="0" smtClean="0"/>
              <a:t> changes</a:t>
            </a:r>
          </a:p>
          <a:p>
            <a:endParaRPr lang="en-US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16566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Epilogue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474" y="6202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4800" dirty="0" smtClean="0"/>
              <a:t>I am still your friend.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570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Harbor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474" y="6202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8153400" cy="472440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8681" y="670464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209800"/>
            <a:ext cx="8458200" cy="2644775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1800" dirty="0" smtClean="0"/>
              <a:t>Sentiments and opinions expressed here is to be purely used as discussion points and doesn’t anyway convey presenter’s lack of confidence in Hive community. </a:t>
            </a:r>
            <a:r>
              <a:rPr lang="en-US" sz="1800" dirty="0" smtClean="0"/>
              <a:t>Remember presenter is your friend. Incase you decide to shoot the presenter, give him one minute warning.</a:t>
            </a:r>
            <a:endParaRPr lang="en-US" sz="1800" dirty="0" smtClean="0"/>
          </a:p>
          <a:p>
            <a:pPr marL="0" indent="0" algn="just">
              <a:lnSpc>
                <a:spcPct val="200000"/>
              </a:lnSpc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0987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We Have a Problem – Do We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2200" dirty="0" smtClean="0"/>
              <a:t>Release Breakup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474" y="6202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261775" cy="516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We Have a Problem – Do We? </a:t>
            </a:r>
            <a:br>
              <a:rPr lang="en-US" dirty="0" smtClean="0"/>
            </a:br>
            <a:r>
              <a:rPr lang="en-US" sz="2200" dirty="0" smtClean="0"/>
              <a:t>Component Breakup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474" y="6202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758952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We Have a Problem – Do We? </a:t>
            </a:r>
            <a:br>
              <a:rPr lang="en-US" dirty="0" smtClean="0"/>
            </a:br>
            <a:r>
              <a:rPr lang="en-US" sz="2200" dirty="0" smtClean="0"/>
              <a:t>Feature vs. Bug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474" y="6202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66825"/>
            <a:ext cx="78486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We Have a Problem – So Do We?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474" y="6202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endParaRPr lang="en-US" dirty="0">
              <a:solidFill>
                <a:srgbClr val="C3C3C3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1000" y="2057400"/>
            <a:ext cx="8458200" cy="2797175"/>
          </a:xfrm>
        </p:spPr>
        <p:txBody>
          <a:bodyPr/>
          <a:lstStyle/>
          <a:p>
            <a:r>
              <a:rPr lang="en-US" dirty="0" smtClean="0"/>
              <a:t>We really don’t have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Anecdotal evidence suggests at least 10 % of all bugs are data correctness bugs.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explains the growth curve?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524000"/>
            <a:ext cx="8458200" cy="4778375"/>
          </a:xfrm>
        </p:spPr>
        <p:txBody>
          <a:bodyPr/>
          <a:lstStyle/>
          <a:p>
            <a:r>
              <a:rPr lang="en-US" dirty="0" smtClean="0"/>
              <a:t>Rate of innovation: </a:t>
            </a:r>
            <a:r>
              <a:rPr lang="en-US" sz="1400" dirty="0" smtClean="0"/>
              <a:t>TEZ, Spark, ORC, CBO, ACID, HS2, </a:t>
            </a:r>
            <a:r>
              <a:rPr lang="en-US" sz="1400" dirty="0" err="1" smtClean="0"/>
              <a:t>Vectorization</a:t>
            </a:r>
            <a:r>
              <a:rPr lang="en-US" sz="1400" dirty="0" smtClean="0"/>
              <a:t>, Security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Increased </a:t>
            </a:r>
            <a:r>
              <a:rPr lang="en-US" dirty="0"/>
              <a:t>U</a:t>
            </a:r>
            <a:r>
              <a:rPr lang="en-US" dirty="0" smtClean="0"/>
              <a:t>ser Adoption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Poor Design/Code Review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Brittle Architecture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Suboptimal Code Engineering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Incomplete test coverage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code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1143000"/>
            <a:ext cx="37338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 smtClean="0"/>
              <a:t>Relaxed Parser/Resolver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1600200"/>
            <a:ext cx="37338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 smtClean="0"/>
              <a:t>Syntax/Semantic Info Tree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2057400"/>
            <a:ext cx="15240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 smtClean="0"/>
              <a:t>Calcite Gen Plan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2057400"/>
            <a:ext cx="15240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 smtClean="0"/>
              <a:t>Hive Gen Plan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9400" y="2514600"/>
            <a:ext cx="15240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 smtClean="0"/>
              <a:t>Calcite Optimizer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9200" y="2590800"/>
            <a:ext cx="15240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 smtClean="0"/>
              <a:t>Hive Optimizer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400" y="3200400"/>
            <a:ext cx="11430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/>
              <a:t>MR</a:t>
            </a:r>
            <a:r>
              <a:rPr lang="en-US" sz="1400" noProof="0" dirty="0" smtClean="0"/>
              <a:t> Compiler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3200400"/>
            <a:ext cx="11430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 smtClean="0"/>
              <a:t> TEZ Compiler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3200400"/>
            <a:ext cx="12954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 smtClean="0"/>
              <a:t> Spark Compiler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9400" y="3733800"/>
            <a:ext cx="11430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/>
              <a:t>MR</a:t>
            </a:r>
            <a:r>
              <a:rPr lang="en-US" sz="1400" noProof="0" dirty="0" smtClean="0"/>
              <a:t> Executor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800" y="3733800"/>
            <a:ext cx="11430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 smtClean="0"/>
              <a:t> TEZ Executor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0200" y="3733800"/>
            <a:ext cx="12954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 smtClean="0"/>
              <a:t> Spark Executor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200" y="4572000"/>
            <a:ext cx="11430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/>
              <a:t>ORC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1000" y="4572000"/>
            <a:ext cx="11430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/>
              <a:t>Parquet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2600" y="4572000"/>
            <a:ext cx="11430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/>
              <a:t>…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053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 we do better?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905000"/>
            <a:ext cx="8458200" cy="3940175"/>
          </a:xfrm>
        </p:spPr>
        <p:txBody>
          <a:bodyPr/>
          <a:lstStyle/>
          <a:p>
            <a:r>
              <a:rPr lang="en-US" dirty="0" smtClean="0"/>
              <a:t>Better Metrics: </a:t>
            </a:r>
            <a:r>
              <a:rPr lang="en-US" sz="1600" dirty="0" smtClean="0"/>
              <a:t>Correctness, Sub Component, Code Coverage numbers</a:t>
            </a:r>
          </a:p>
          <a:p>
            <a:endParaRPr lang="en-US" dirty="0" smtClean="0"/>
          </a:p>
          <a:p>
            <a:r>
              <a:rPr lang="en-US" dirty="0" smtClean="0"/>
              <a:t>Better Design/Code Reviews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Reuse existing infrastructure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Test cases that covers more of the code paths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smtClean="0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301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Hardening Hive John Pullokkaran 11/16/2015</vt:lpstr>
      <vt:lpstr>Safe Harbor Statement</vt:lpstr>
      <vt:lpstr>Houston We Have a Problem – Do We? Release Breakup</vt:lpstr>
      <vt:lpstr>Houston We Have a Problem – Do We?  Component Breakup</vt:lpstr>
      <vt:lpstr>Houston We Have a Problem – Do We?  Feature vs. Bug</vt:lpstr>
      <vt:lpstr>Houston We Have a Problem – So Do We? </vt:lpstr>
      <vt:lpstr>What explains the growth curve?</vt:lpstr>
      <vt:lpstr>Multiple code paths</vt:lpstr>
      <vt:lpstr>Could we do better?</vt:lpstr>
      <vt:lpstr>Could we improve Design/Code Reviews?</vt:lpstr>
      <vt:lpstr>Could we improve Design/Code Reviews? Suggestions</vt:lpstr>
      <vt:lpstr>Epilogue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Tez</dc:title>
  <dc:creator>bikas</dc:creator>
  <cp:lastModifiedBy>John Pullokkaran</cp:lastModifiedBy>
  <cp:revision>214</cp:revision>
  <dcterms:created xsi:type="dcterms:W3CDTF">2013-06-24T16:54:41Z</dcterms:created>
  <dcterms:modified xsi:type="dcterms:W3CDTF">2015-11-17T01:22:14Z</dcterms:modified>
</cp:coreProperties>
</file>