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3" r:id="rId4"/>
    <p:sldId id="277" r:id="rId5"/>
    <p:sldId id="278" r:id="rId6"/>
    <p:sldId id="274" r:id="rId7"/>
    <p:sldId id="275" r:id="rId8"/>
    <p:sldId id="276" r:id="rId9"/>
    <p:sldId id="279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31" autoAdjust="0"/>
  </p:normalViewPr>
  <p:slideViewPr>
    <p:cSldViewPr snapToGrid="0" snapToObjects="1" showGuides="1">
      <p:cViewPr varScale="1">
        <p:scale>
          <a:sx n="180" d="100"/>
          <a:sy n="180" d="100"/>
        </p:scale>
        <p:origin x="-120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11/19/13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11/19/13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6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01750" y="6453188"/>
            <a:ext cx="28956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174750" y="6476207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2011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7038" y="6453188"/>
            <a:ext cx="6126162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Secure SQL Standard based Authorization for Apache Hive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Thejas Nair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thejasn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8111" y="666044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222" y="662516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0500" y="669572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278" y="66181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444" y="667455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Details in functional spec in </a:t>
            </a:r>
            <a:r>
              <a:rPr lang="en-US" dirty="0"/>
              <a:t>HIVE-5837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C92467FF-63EE-094F-90CE-4C22793BA0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3200" dirty="0" smtClean="0"/>
              <a:t>Unsecure fine grained authorization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Supports authorization on views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Incomplete model </a:t>
            </a:r>
          </a:p>
          <a:p>
            <a:pPr marL="1085850" lvl="2" indent="-171450">
              <a:buFont typeface="Arial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authorization </a:t>
            </a:r>
            <a:r>
              <a:rPr lang="en-US" sz="2000" dirty="0" smtClean="0"/>
              <a:t>for access control statements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Client side checks, but lacks features to secure the client</a:t>
            </a:r>
          </a:p>
          <a:p>
            <a:pPr marL="171450" indent="-171450">
              <a:buFont typeface="Arial"/>
              <a:buChar char="•"/>
            </a:pPr>
            <a:r>
              <a:rPr lang="en-US" sz="3200" dirty="0" smtClean="0"/>
              <a:t>Secure coarse grained storage 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Secure, storage based </a:t>
            </a:r>
            <a:r>
              <a:rPr lang="en-US" sz="2400" dirty="0"/>
              <a:t>authorization </a:t>
            </a:r>
            <a:endParaRPr lang="en-US" sz="2400" dirty="0" smtClean="0"/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Works on </a:t>
            </a:r>
            <a:r>
              <a:rPr lang="en-US" sz="2400" dirty="0" err="1" smtClean="0"/>
              <a:t>metastore</a:t>
            </a:r>
            <a:r>
              <a:rPr lang="en-US" sz="2400" dirty="0" smtClean="0"/>
              <a:t> server, </a:t>
            </a:r>
            <a:r>
              <a:rPr lang="en-US" sz="2400" dirty="0"/>
              <a:t>provides authorization </a:t>
            </a:r>
            <a:r>
              <a:rPr lang="en-US" sz="2400" dirty="0" smtClean="0"/>
              <a:t>for </a:t>
            </a:r>
            <a:r>
              <a:rPr lang="en-US" sz="2400" dirty="0" err="1" smtClean="0"/>
              <a:t>hcat</a:t>
            </a:r>
            <a:r>
              <a:rPr lang="en-US" sz="2400" dirty="0" smtClean="0"/>
              <a:t> users (pig, MR,..)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Does not work on views</a:t>
            </a:r>
          </a:p>
          <a:p>
            <a:pPr marL="628650" lvl="1" indent="-1714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8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Standard based authorization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68275" lvl="0" indent="-168275">
              <a:buClr>
                <a:srgbClr val="69BE28"/>
              </a:buClr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cs typeface="Arial"/>
              </a:rPr>
              <a:t>Model based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on SQL:</a:t>
            </a:r>
            <a:r>
              <a:rPr lang="en-US" sz="2800" dirty="0" smtClean="0">
                <a:solidFill>
                  <a:prstClr val="black"/>
                </a:solidFill>
                <a:cs typeface="Arial"/>
              </a:rPr>
              <a:t>2011</a:t>
            </a:r>
            <a:endParaRPr lang="en-US" sz="2800" dirty="0">
              <a:solidFill>
                <a:prstClr val="black"/>
              </a:solidFill>
              <a:cs typeface="Arial"/>
            </a:endParaRPr>
          </a:p>
          <a:p>
            <a:pPr marL="168275" lvl="0" indent="-168275">
              <a:buClr>
                <a:srgbClr val="69BE28"/>
              </a:buClr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cs typeface="Arial"/>
              </a:rPr>
              <a:t>Fine grained authorization</a:t>
            </a:r>
          </a:p>
          <a:p>
            <a:pPr marL="168275" lvl="0" indent="-168275">
              <a:buClr>
                <a:srgbClr val="69BE28"/>
              </a:buClr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cs typeface="Arial"/>
              </a:rPr>
              <a:t>Hive client side checks – (in HiveServer2)</a:t>
            </a:r>
          </a:p>
          <a:p>
            <a:pPr marL="168275" lvl="0" indent="-168275">
              <a:buClr>
                <a:srgbClr val="69BE28"/>
              </a:buClr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cs typeface="Arial"/>
              </a:rPr>
              <a:t>Authorization checks for user submitting query</a:t>
            </a:r>
          </a:p>
          <a:p>
            <a:pPr marL="168275" lvl="0" indent="-168275">
              <a:buClr>
                <a:srgbClr val="69BE28"/>
              </a:buClr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cs typeface="Arial"/>
              </a:rPr>
              <a:t>Query run as HiveServer2 user</a:t>
            </a:r>
          </a:p>
          <a:p>
            <a:pPr lvl="0">
              <a:buClr>
                <a:srgbClr val="69BE28"/>
              </a:buClr>
            </a:pPr>
            <a:endParaRPr lang="en-US" sz="2800" dirty="0" smtClean="0">
              <a:solidFill>
                <a:prstClr val="black"/>
              </a:solidFill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2800" dirty="0" smtClean="0"/>
              <a:t>Data accessible to HiveServer2 (HS2) user</a:t>
            </a:r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Disable non </a:t>
            </a:r>
            <a:r>
              <a:rPr lang="en-US" sz="2800" dirty="0" err="1" smtClean="0"/>
              <a:t>sql</a:t>
            </a:r>
            <a:r>
              <a:rPr lang="en-US" sz="2800" dirty="0" smtClean="0"/>
              <a:t> commands (</a:t>
            </a:r>
            <a:r>
              <a:rPr lang="en-US" sz="2800" dirty="0" err="1" smtClean="0"/>
              <a:t>dfs</a:t>
            </a:r>
            <a:r>
              <a:rPr lang="en-US" sz="2800" dirty="0" smtClean="0"/>
              <a:t>, shell, transform), untrusted </a:t>
            </a:r>
            <a:r>
              <a:rPr lang="en-US" sz="2800" dirty="0" err="1" smtClean="0"/>
              <a:t>udfs</a:t>
            </a:r>
            <a:r>
              <a:rPr lang="en-US" sz="2800" dirty="0" smtClean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7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pig, MR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2400" dirty="0" smtClean="0"/>
              <a:t>Pig/MR do not use hive client, uses </a:t>
            </a:r>
            <a:r>
              <a:rPr lang="en-US" sz="2400" dirty="0" err="1" smtClean="0"/>
              <a:t>hcatalog</a:t>
            </a:r>
            <a:r>
              <a:rPr lang="en-US" sz="2400" dirty="0"/>
              <a:t> </a:t>
            </a:r>
            <a:r>
              <a:rPr lang="en-US" sz="2400" dirty="0" smtClean="0"/>
              <a:t>( =&gt; </a:t>
            </a:r>
            <a:r>
              <a:rPr lang="en-US" sz="2400" dirty="0" err="1" smtClean="0"/>
              <a:t>metastore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2400" dirty="0" smtClean="0"/>
              <a:t>Storage based </a:t>
            </a:r>
            <a:r>
              <a:rPr lang="en-US" sz="2400" dirty="0"/>
              <a:t>authorization </a:t>
            </a:r>
            <a:r>
              <a:rPr lang="en-US" sz="2400" dirty="0" smtClean="0"/>
              <a:t>(SBA) can be enabled on </a:t>
            </a:r>
            <a:r>
              <a:rPr lang="en-US" sz="2400" dirty="0" err="1" smtClean="0"/>
              <a:t>metastore</a:t>
            </a:r>
            <a:r>
              <a:rPr lang="en-US" sz="2400" dirty="0" smtClean="0"/>
              <a:t> server</a:t>
            </a:r>
          </a:p>
          <a:p>
            <a:pPr marL="171450" indent="-171450">
              <a:buFont typeface="Arial"/>
              <a:buChar char="•"/>
            </a:pPr>
            <a:r>
              <a:rPr lang="en-US" sz="2400" dirty="0" smtClean="0"/>
              <a:t>New </a:t>
            </a:r>
            <a:r>
              <a:rPr lang="en-US" sz="2400" dirty="0"/>
              <a:t>authorization </a:t>
            </a:r>
            <a:r>
              <a:rPr lang="en-US" sz="2400" dirty="0" smtClean="0"/>
              <a:t>model requires HS2 user to have access on storage =&gt; SBA pass</a:t>
            </a:r>
          </a:p>
          <a:p>
            <a:pPr marL="171450" indent="-171450">
              <a:buFont typeface="Arial"/>
              <a:buChar char="•"/>
            </a:pPr>
            <a:r>
              <a:rPr lang="en-US" sz="2400" dirty="0" smtClean="0"/>
              <a:t>Pig/MR users are often the ‘data curators’ and coarse grain authorization is what they usually need.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0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authorization model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2800" dirty="0" smtClean="0"/>
              <a:t>Users</a:t>
            </a:r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Roles</a:t>
            </a:r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Privileges</a:t>
            </a:r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31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Roles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2800" dirty="0" smtClean="0"/>
              <a:t>Users can belong to one or more roles</a:t>
            </a:r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Special roles (</a:t>
            </a:r>
            <a:r>
              <a:rPr lang="en-US" sz="2800" dirty="0" err="1" smtClean="0"/>
              <a:t>sql</a:t>
            </a:r>
            <a:r>
              <a:rPr lang="en-US" sz="2800" dirty="0" smtClean="0"/>
              <a:t> </a:t>
            </a:r>
            <a:r>
              <a:rPr lang="en-US" sz="2800" dirty="0" err="1" smtClean="0"/>
              <a:t>extn</a:t>
            </a:r>
            <a:r>
              <a:rPr lang="en-US" sz="2800" dirty="0" smtClean="0"/>
              <a:t>)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PUBLIC – all users belong to this role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 SUPERUSER – </a:t>
            </a:r>
            <a:r>
              <a:rPr lang="en-US" sz="2400" dirty="0" err="1" smtClean="0"/>
              <a:t>priv</a:t>
            </a:r>
            <a:r>
              <a:rPr lang="en-US" sz="2400" dirty="0" smtClean="0"/>
              <a:t> to create/drop role, access management.</a:t>
            </a:r>
          </a:p>
          <a:p>
            <a:pPr marL="171450" indent="-171450">
              <a:buFont typeface="Arial"/>
              <a:buChar char="•"/>
            </a:pPr>
            <a:endParaRPr lang="en-US" sz="600" dirty="0" smtClean="0"/>
          </a:p>
          <a:p>
            <a:pPr marL="171450" indent="-171450">
              <a:buFont typeface="Arial"/>
              <a:buChar char="•"/>
            </a:pPr>
            <a:r>
              <a:rPr lang="en-US" sz="2800" dirty="0" smtClean="0"/>
              <a:t>Pluggable sources for user to role mapping. </a:t>
            </a:r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err="1" smtClean="0"/>
              <a:t>hdfs</a:t>
            </a:r>
            <a:r>
              <a:rPr lang="en-US" sz="2800" dirty="0" smtClean="0"/>
              <a:t> groups. </a:t>
            </a:r>
          </a:p>
          <a:p>
            <a:pPr marL="628650" lvl="1" indent="-171450">
              <a:buFont typeface="Arial"/>
              <a:buChar char="•"/>
            </a:pPr>
            <a:r>
              <a:rPr lang="en-US" sz="2400" dirty="0" smtClean="0"/>
              <a:t>A namespace portion will help identify the source.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1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● </a:t>
            </a:r>
            <a:r>
              <a:rPr lang="en-US" sz="2800" dirty="0" smtClean="0"/>
              <a:t>SELECT - read </a:t>
            </a:r>
            <a:r>
              <a:rPr lang="en-US" sz="2800" dirty="0"/>
              <a:t>access to object</a:t>
            </a:r>
          </a:p>
          <a:p>
            <a:r>
              <a:rPr lang="en-US" sz="2800" dirty="0"/>
              <a:t>● </a:t>
            </a:r>
            <a:r>
              <a:rPr lang="en-US" sz="2800" dirty="0" smtClean="0"/>
              <a:t>INSERT - add </a:t>
            </a:r>
            <a:r>
              <a:rPr lang="en-US" sz="2800" dirty="0"/>
              <a:t>data to object (table)</a:t>
            </a:r>
          </a:p>
          <a:p>
            <a:r>
              <a:rPr lang="en-US" sz="2800" dirty="0"/>
              <a:t>● </a:t>
            </a:r>
            <a:r>
              <a:rPr lang="en-US" sz="2800" dirty="0" smtClean="0"/>
              <a:t>UPDATE </a:t>
            </a:r>
            <a:r>
              <a:rPr lang="en-US" sz="2800" dirty="0"/>
              <a:t> - </a:t>
            </a:r>
            <a:r>
              <a:rPr lang="en-US" sz="2800" dirty="0" smtClean="0"/>
              <a:t>update </a:t>
            </a:r>
            <a:r>
              <a:rPr lang="en-US" sz="2800" dirty="0"/>
              <a:t>queries on object (table)</a:t>
            </a:r>
          </a:p>
          <a:p>
            <a:r>
              <a:rPr lang="en-US" sz="2800" dirty="0"/>
              <a:t>● </a:t>
            </a:r>
            <a:r>
              <a:rPr lang="en-US" sz="2800" dirty="0" smtClean="0"/>
              <a:t>DELETE</a:t>
            </a:r>
            <a:r>
              <a:rPr lang="en-US" sz="2800" dirty="0"/>
              <a:t> - </a:t>
            </a:r>
            <a:r>
              <a:rPr lang="en-US" sz="2800" dirty="0" smtClean="0"/>
              <a:t>delete </a:t>
            </a:r>
            <a:r>
              <a:rPr lang="en-US" sz="2800" dirty="0"/>
              <a:t>data in object (table)</a:t>
            </a:r>
          </a:p>
          <a:p>
            <a:r>
              <a:rPr lang="en-US" sz="2800" dirty="0"/>
              <a:t>● </a:t>
            </a:r>
            <a:r>
              <a:rPr lang="en-US" sz="2800" dirty="0" smtClean="0"/>
              <a:t>ALL PRIVILEGES all </a:t>
            </a:r>
            <a:r>
              <a:rPr lang="en-US" sz="2800" dirty="0"/>
              <a:t>privileges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03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2400" dirty="0" smtClean="0"/>
              <a:t>Access control statements on tables and views will be supported first.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138283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165</TotalTime>
  <Words>407</Words>
  <Application>Microsoft Macintosh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Hortonworks_PPT_5temp</vt:lpstr>
      <vt:lpstr>Secure SQL Standard based Authorization for Apache Hive</vt:lpstr>
      <vt:lpstr>Current status</vt:lpstr>
      <vt:lpstr>SQL Standard based authorization</vt:lpstr>
      <vt:lpstr>Requirements</vt:lpstr>
      <vt:lpstr>What about pig, MR users</vt:lpstr>
      <vt:lpstr>SQL authorization model </vt:lpstr>
      <vt:lpstr>Users and Roles</vt:lpstr>
      <vt:lpstr>Privileges</vt:lpstr>
      <vt:lpstr>Objects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creator>edelin</dc:creator>
  <cp:lastModifiedBy>Thejas Nair</cp:lastModifiedBy>
  <cp:revision>17</cp:revision>
  <cp:lastPrinted>2011-11-07T16:43:46Z</cp:lastPrinted>
  <dcterms:created xsi:type="dcterms:W3CDTF">2011-12-12T20:01:28Z</dcterms:created>
  <dcterms:modified xsi:type="dcterms:W3CDTF">2013-11-19T23:31:16Z</dcterms:modified>
</cp:coreProperties>
</file>