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261" r:id="rId3"/>
    <p:sldId id="292" r:id="rId4"/>
    <p:sldId id="291" r:id="rId5"/>
    <p:sldId id="277" r:id="rId6"/>
    <p:sldId id="290" r:id="rId7"/>
    <p:sldId id="294" r:id="rId8"/>
    <p:sldId id="269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A3AE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84" y="-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480"/>
    </p:cViewPr>
  </p:sorterViewPr>
  <p:notesViewPr>
    <p:cSldViewPr snapToGrid="0" snapToObject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3B1D9-0C65-48A4-8EAB-B5CCD5D3DBDD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59F0F-4AFC-4413-B32B-C6B0165D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A057C-E7C4-4FFC-B559-E2F01185965D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ABC3A-58A1-4764-8920-56CB00A0D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ABC3A-58A1-4764-8920-56CB00A0D5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2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ABC3A-58A1-4764-8920-56CB00A0D5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2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3" y="2191551"/>
            <a:ext cx="7132320" cy="2471446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03" y="4782437"/>
            <a:ext cx="7132320" cy="62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81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62703" y="6063101"/>
            <a:ext cx="7132320" cy="515938"/>
          </a:xfr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None/>
              <a:defRPr lang="en-US" sz="2000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Click to add speaker name | Speaker title</a:t>
            </a:r>
          </a:p>
        </p:txBody>
      </p:sp>
      <p:grpSp>
        <p:nvGrpSpPr>
          <p:cNvPr id="39" name="Group 4"/>
          <p:cNvGrpSpPr>
            <a:grpSpLocks noChangeAspect="1"/>
          </p:cNvGrpSpPr>
          <p:nvPr userDrawn="1"/>
        </p:nvGrpSpPr>
        <p:grpSpPr bwMode="auto">
          <a:xfrm>
            <a:off x="8176895" y="1125278"/>
            <a:ext cx="4282498" cy="6801926"/>
            <a:chOff x="4362" y="359"/>
            <a:chExt cx="4037" cy="6412"/>
          </a:xfrm>
        </p:grpSpPr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4840" y="1791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4362" y="3066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rgbClr val="0089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 userDrawn="1"/>
          </p:nvSpPr>
          <p:spPr bwMode="auto">
            <a:xfrm>
              <a:off x="5318" y="2778"/>
              <a:ext cx="201" cy="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"/>
            <p:cNvSpPr>
              <a:spLocks noChangeArrowheads="1"/>
            </p:cNvSpPr>
            <p:nvPr userDrawn="1"/>
          </p:nvSpPr>
          <p:spPr bwMode="auto">
            <a:xfrm>
              <a:off x="6755" y="948"/>
              <a:ext cx="201" cy="2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9"/>
            <p:cNvSpPr>
              <a:spLocks noChangeArrowheads="1"/>
            </p:cNvSpPr>
            <p:nvPr userDrawn="1"/>
          </p:nvSpPr>
          <p:spPr bwMode="auto">
            <a:xfrm>
              <a:off x="4840" y="2379"/>
              <a:ext cx="201" cy="7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0"/>
            <p:cNvSpPr>
              <a:spLocks noChangeArrowheads="1"/>
            </p:cNvSpPr>
            <p:nvPr userDrawn="1"/>
          </p:nvSpPr>
          <p:spPr bwMode="auto">
            <a:xfrm>
              <a:off x="5318" y="3655"/>
              <a:ext cx="201" cy="31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1"/>
            <p:cNvSpPr>
              <a:spLocks noChangeArrowheads="1"/>
            </p:cNvSpPr>
            <p:nvPr userDrawn="1"/>
          </p:nvSpPr>
          <p:spPr bwMode="auto">
            <a:xfrm>
              <a:off x="7711" y="2858"/>
              <a:ext cx="201" cy="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2"/>
            <p:cNvSpPr>
              <a:spLocks noChangeArrowheads="1"/>
            </p:cNvSpPr>
            <p:nvPr userDrawn="1"/>
          </p:nvSpPr>
          <p:spPr bwMode="auto">
            <a:xfrm>
              <a:off x="8189" y="2379"/>
              <a:ext cx="201" cy="43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13"/>
            <p:cNvSpPr>
              <a:spLocks noChangeArrowheads="1"/>
            </p:cNvSpPr>
            <p:nvPr userDrawn="1"/>
          </p:nvSpPr>
          <p:spPr bwMode="auto">
            <a:xfrm>
              <a:off x="6755" y="4133"/>
              <a:ext cx="201" cy="2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4"/>
            <p:cNvSpPr>
              <a:spLocks noChangeArrowheads="1"/>
            </p:cNvSpPr>
            <p:nvPr userDrawn="1"/>
          </p:nvSpPr>
          <p:spPr bwMode="auto">
            <a:xfrm>
              <a:off x="7233" y="2379"/>
              <a:ext cx="201" cy="12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 userDrawn="1"/>
          </p:nvSpPr>
          <p:spPr bwMode="auto">
            <a:xfrm>
              <a:off x="7233" y="3655"/>
              <a:ext cx="201" cy="3116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6"/>
            <p:cNvSpPr>
              <a:spLocks noChangeArrowheads="1"/>
            </p:cNvSpPr>
            <p:nvPr userDrawn="1"/>
          </p:nvSpPr>
          <p:spPr bwMode="auto">
            <a:xfrm>
              <a:off x="5796" y="948"/>
              <a:ext cx="201" cy="14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 noEditPoints="1"/>
            </p:cNvSpPr>
            <p:nvPr userDrawn="1"/>
          </p:nvSpPr>
          <p:spPr bwMode="auto">
            <a:xfrm>
              <a:off x="7222" y="1800"/>
              <a:ext cx="1177" cy="115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 userDrawn="1"/>
          </p:nvSpPr>
          <p:spPr bwMode="auto">
            <a:xfrm>
              <a:off x="6276" y="1426"/>
              <a:ext cx="200" cy="5332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  <a:gd name="connsiteX0" fmla="*/ 10000 w 10000"/>
                <a:gd name="connsiteY0" fmla="*/ 0 h 10000"/>
                <a:gd name="connsiteX1" fmla="*/ 6918 w 10000"/>
                <a:gd name="connsiteY1" fmla="*/ 0 h 10000"/>
                <a:gd name="connsiteX2" fmla="*/ 6918 w 10000"/>
                <a:gd name="connsiteY2" fmla="*/ 3725 h 10000"/>
                <a:gd name="connsiteX3" fmla="*/ 0 w 10000"/>
                <a:gd name="connsiteY3" fmla="*/ 3415 h 10000"/>
                <a:gd name="connsiteX4" fmla="*/ 6918 w 10000"/>
                <a:gd name="connsiteY4" fmla="*/ 4257 h 10000"/>
                <a:gd name="connsiteX5" fmla="*/ 6918 w 10000"/>
                <a:gd name="connsiteY5" fmla="*/ 4833 h 10000"/>
                <a:gd name="connsiteX6" fmla="*/ 6918 w 10000"/>
                <a:gd name="connsiteY6" fmla="*/ 10000 h 10000"/>
                <a:gd name="connsiteX7" fmla="*/ 10000 w 10000"/>
                <a:gd name="connsiteY7" fmla="*/ 10000 h 10000"/>
                <a:gd name="connsiteX8" fmla="*/ 10000 w 10000"/>
                <a:gd name="connsiteY8" fmla="*/ 4833 h 10000"/>
                <a:gd name="connsiteX9" fmla="*/ 10000 w 10000"/>
                <a:gd name="connsiteY9" fmla="*/ 4833 h 10000"/>
                <a:gd name="connsiteX10" fmla="*/ 10000 w 10000"/>
                <a:gd name="connsiteY10" fmla="*/ 0 h 10000"/>
                <a:gd name="connsiteX0" fmla="*/ 3082 w 3082"/>
                <a:gd name="connsiteY0" fmla="*/ 0 h 10000"/>
                <a:gd name="connsiteX1" fmla="*/ 0 w 3082"/>
                <a:gd name="connsiteY1" fmla="*/ 0 h 10000"/>
                <a:gd name="connsiteX2" fmla="*/ 0 w 3082"/>
                <a:gd name="connsiteY2" fmla="*/ 3725 h 10000"/>
                <a:gd name="connsiteX3" fmla="*/ 0 w 3082"/>
                <a:gd name="connsiteY3" fmla="*/ 4257 h 10000"/>
                <a:gd name="connsiteX4" fmla="*/ 0 w 3082"/>
                <a:gd name="connsiteY4" fmla="*/ 4833 h 10000"/>
                <a:gd name="connsiteX5" fmla="*/ 0 w 3082"/>
                <a:gd name="connsiteY5" fmla="*/ 10000 h 10000"/>
                <a:gd name="connsiteX6" fmla="*/ 3082 w 3082"/>
                <a:gd name="connsiteY6" fmla="*/ 10000 h 10000"/>
                <a:gd name="connsiteX7" fmla="*/ 3082 w 3082"/>
                <a:gd name="connsiteY7" fmla="*/ 4833 h 10000"/>
                <a:gd name="connsiteX8" fmla="*/ 3082 w 3082"/>
                <a:gd name="connsiteY8" fmla="*/ 4833 h 10000"/>
                <a:gd name="connsiteX9" fmla="*/ 3082 w 3082"/>
                <a:gd name="connsiteY9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2" h="10000">
                  <a:moveTo>
                    <a:pt x="3082" y="0"/>
                  </a:moveTo>
                  <a:lnTo>
                    <a:pt x="0" y="0"/>
                  </a:lnTo>
                  <a:lnTo>
                    <a:pt x="0" y="3725"/>
                  </a:lnTo>
                  <a:lnTo>
                    <a:pt x="0" y="4257"/>
                  </a:lnTo>
                  <a:lnTo>
                    <a:pt x="0" y="4833"/>
                  </a:lnTo>
                  <a:lnTo>
                    <a:pt x="0" y="10000"/>
                  </a:lnTo>
                  <a:lnTo>
                    <a:pt x="3082" y="10000"/>
                  </a:lnTo>
                  <a:lnTo>
                    <a:pt x="3082" y="4833"/>
                  </a:lnTo>
                  <a:lnTo>
                    <a:pt x="3082" y="4833"/>
                  </a:lnTo>
                  <a:lnTo>
                    <a:pt x="308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 noEditPoints="1"/>
            </p:cNvSpPr>
            <p:nvPr userDrawn="1"/>
          </p:nvSpPr>
          <p:spPr bwMode="auto">
            <a:xfrm>
              <a:off x="6476" y="3066"/>
              <a:ext cx="958" cy="1168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/>
            </p:cNvSpPr>
            <p:nvPr userDrawn="1"/>
          </p:nvSpPr>
          <p:spPr bwMode="auto">
            <a:xfrm>
              <a:off x="6276" y="3412"/>
              <a:ext cx="200" cy="485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 noEditPoints="1"/>
            </p:cNvSpPr>
            <p:nvPr userDrawn="1"/>
          </p:nvSpPr>
          <p:spPr bwMode="auto">
            <a:xfrm>
              <a:off x="5796" y="359"/>
              <a:ext cx="1169" cy="1169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/>
            <p:cNvSpPr>
              <a:spLocks noEditPoints="1"/>
            </p:cNvSpPr>
            <p:nvPr userDrawn="1"/>
          </p:nvSpPr>
          <p:spPr bwMode="auto">
            <a:xfrm>
              <a:off x="4362" y="3066"/>
              <a:ext cx="956" cy="3705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/>
            <p:cNvSpPr>
              <a:spLocks/>
            </p:cNvSpPr>
            <p:nvPr userDrawn="1"/>
          </p:nvSpPr>
          <p:spPr bwMode="auto">
            <a:xfrm>
              <a:off x="5318" y="3412"/>
              <a:ext cx="201" cy="485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4"/>
            <p:cNvSpPr>
              <a:spLocks noChangeArrowheads="1"/>
            </p:cNvSpPr>
            <p:nvPr userDrawn="1"/>
          </p:nvSpPr>
          <p:spPr bwMode="auto">
            <a:xfrm>
              <a:off x="5796" y="2379"/>
              <a:ext cx="201" cy="43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/>
            <p:cNvSpPr>
              <a:spLocks/>
            </p:cNvSpPr>
            <p:nvPr userDrawn="1"/>
          </p:nvSpPr>
          <p:spPr bwMode="auto">
            <a:xfrm>
              <a:off x="5796" y="2137"/>
              <a:ext cx="212" cy="485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01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ustom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chemeClr val="bg1"/>
                </a:solidFill>
                <a:latin typeface="Calibre Regular" pitchFamily="34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Calibre Regular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>
                <a:solidFill>
                  <a:schemeClr val="bg1"/>
                </a:solidFill>
              </a:rPr>
              <a:t>© 2014 Cloudera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36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ustom Content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chemeClr val="bg1"/>
                </a:solidFill>
                <a:latin typeface="Calibre Regular" pitchFamily="34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Calibre Regular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>
                <a:solidFill>
                  <a:schemeClr val="bg1"/>
                </a:solidFill>
              </a:rPr>
              <a:t>© 2014 Cloudera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9230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10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38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78861" y="0"/>
            <a:ext cx="8109964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10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387" y="3566160"/>
            <a:ext cx="3192633" cy="2045437"/>
          </a:xfrm>
        </p:spPr>
        <p:txBody>
          <a:bodyPr anchor="b"/>
          <a:lstStyle>
            <a:lvl1pPr marL="0" indent="0">
              <a:buNone/>
              <a:defRPr baseline="0">
                <a:solidFill>
                  <a:schemeClr val="accent5"/>
                </a:solidFill>
              </a:defRPr>
            </a:lvl1pPr>
            <a:lvl2pPr marL="28575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5715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a brief statistic. Use the appropriate highlight color to emphasize text. Do not bold. </a:t>
            </a:r>
          </a:p>
        </p:txBody>
      </p:sp>
    </p:spTree>
    <p:extLst>
      <p:ext uri="{BB962C8B-B14F-4D97-AF65-F5344CB8AC3E}">
        <p14:creationId xmlns:p14="http://schemas.microsoft.com/office/powerpoint/2010/main" val="6121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733549"/>
            <a:ext cx="8286750" cy="348822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72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5305424"/>
            <a:ext cx="7345694" cy="89043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93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/Quot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733549"/>
            <a:ext cx="8286750" cy="348822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5305424"/>
            <a:ext cx="7345694" cy="89043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e Regular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chemeClr val="bg1"/>
                </a:solidFill>
                <a:latin typeface="Calibre Regular" pitchFamily="34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Calibre Regular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>
                <a:solidFill>
                  <a:schemeClr val="bg1"/>
                </a:solidFill>
              </a:rPr>
              <a:t>© 2014 Cloudera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13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/Quot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733549"/>
            <a:ext cx="8286750" cy="348822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5305424"/>
            <a:ext cx="7345694" cy="89043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Calibre Regular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chemeClr val="bg1"/>
                </a:solidFill>
                <a:latin typeface="Calibre Regular" pitchFamily="34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Calibre Regular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>
                <a:solidFill>
                  <a:schemeClr val="bg1"/>
                </a:solidFill>
              </a:rPr>
              <a:t>© 2014 Cloudera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094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5740842" y="3076575"/>
            <a:ext cx="5498658" cy="1202140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17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3" y="2191551"/>
            <a:ext cx="7132320" cy="2471446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03" y="4782437"/>
            <a:ext cx="7132320" cy="62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81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62703" y="6063101"/>
            <a:ext cx="7132320" cy="515938"/>
          </a:xfr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None/>
              <a:defRPr lang="en-US" sz="2000" smtClean="0">
                <a:solidFill>
                  <a:schemeClr val="bg1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Click to add speaker name | Speaker title</a:t>
            </a:r>
          </a:p>
        </p:txBody>
      </p:sp>
      <p:grpSp>
        <p:nvGrpSpPr>
          <p:cNvPr id="39" name="Group 4"/>
          <p:cNvGrpSpPr>
            <a:grpSpLocks noChangeAspect="1"/>
          </p:cNvGrpSpPr>
          <p:nvPr userDrawn="1"/>
        </p:nvGrpSpPr>
        <p:grpSpPr bwMode="auto">
          <a:xfrm>
            <a:off x="8176895" y="1125278"/>
            <a:ext cx="4282498" cy="6801926"/>
            <a:chOff x="4362" y="359"/>
            <a:chExt cx="4037" cy="6412"/>
          </a:xfrm>
          <a:solidFill>
            <a:schemeClr val="tx1"/>
          </a:solidFill>
        </p:grpSpPr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4840" y="1791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4362" y="3066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 userDrawn="1"/>
          </p:nvSpPr>
          <p:spPr bwMode="auto">
            <a:xfrm>
              <a:off x="5318" y="2778"/>
              <a:ext cx="201" cy="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"/>
            <p:cNvSpPr>
              <a:spLocks noChangeArrowheads="1"/>
            </p:cNvSpPr>
            <p:nvPr userDrawn="1"/>
          </p:nvSpPr>
          <p:spPr bwMode="auto">
            <a:xfrm>
              <a:off x="6755" y="948"/>
              <a:ext cx="201" cy="2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9"/>
            <p:cNvSpPr>
              <a:spLocks noChangeArrowheads="1"/>
            </p:cNvSpPr>
            <p:nvPr userDrawn="1"/>
          </p:nvSpPr>
          <p:spPr bwMode="auto">
            <a:xfrm>
              <a:off x="4840" y="2379"/>
              <a:ext cx="201" cy="7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0"/>
            <p:cNvSpPr>
              <a:spLocks noChangeArrowheads="1"/>
            </p:cNvSpPr>
            <p:nvPr userDrawn="1"/>
          </p:nvSpPr>
          <p:spPr bwMode="auto">
            <a:xfrm>
              <a:off x="5318" y="3655"/>
              <a:ext cx="201" cy="3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1"/>
            <p:cNvSpPr>
              <a:spLocks noChangeArrowheads="1"/>
            </p:cNvSpPr>
            <p:nvPr userDrawn="1"/>
          </p:nvSpPr>
          <p:spPr bwMode="auto">
            <a:xfrm>
              <a:off x="7711" y="2858"/>
              <a:ext cx="201" cy="3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2"/>
            <p:cNvSpPr>
              <a:spLocks noChangeArrowheads="1"/>
            </p:cNvSpPr>
            <p:nvPr userDrawn="1"/>
          </p:nvSpPr>
          <p:spPr bwMode="auto">
            <a:xfrm>
              <a:off x="8189" y="2379"/>
              <a:ext cx="201" cy="43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13"/>
            <p:cNvSpPr>
              <a:spLocks noChangeArrowheads="1"/>
            </p:cNvSpPr>
            <p:nvPr userDrawn="1"/>
          </p:nvSpPr>
          <p:spPr bwMode="auto">
            <a:xfrm>
              <a:off x="6755" y="4133"/>
              <a:ext cx="201" cy="2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4"/>
            <p:cNvSpPr>
              <a:spLocks noChangeArrowheads="1"/>
            </p:cNvSpPr>
            <p:nvPr userDrawn="1"/>
          </p:nvSpPr>
          <p:spPr bwMode="auto">
            <a:xfrm>
              <a:off x="7233" y="2379"/>
              <a:ext cx="201" cy="12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 userDrawn="1"/>
          </p:nvSpPr>
          <p:spPr bwMode="auto">
            <a:xfrm>
              <a:off x="7233" y="3655"/>
              <a:ext cx="201" cy="3116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6"/>
            <p:cNvSpPr>
              <a:spLocks noChangeArrowheads="1"/>
            </p:cNvSpPr>
            <p:nvPr userDrawn="1"/>
          </p:nvSpPr>
          <p:spPr bwMode="auto">
            <a:xfrm>
              <a:off x="5796" y="948"/>
              <a:ext cx="201" cy="14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 noEditPoints="1"/>
            </p:cNvSpPr>
            <p:nvPr userDrawn="1"/>
          </p:nvSpPr>
          <p:spPr bwMode="auto">
            <a:xfrm>
              <a:off x="7222" y="1800"/>
              <a:ext cx="1177" cy="115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 userDrawn="1"/>
          </p:nvSpPr>
          <p:spPr bwMode="auto">
            <a:xfrm>
              <a:off x="6276" y="1426"/>
              <a:ext cx="200" cy="5332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  <a:gd name="connsiteX0" fmla="*/ 10000 w 10000"/>
                <a:gd name="connsiteY0" fmla="*/ 0 h 10000"/>
                <a:gd name="connsiteX1" fmla="*/ 6918 w 10000"/>
                <a:gd name="connsiteY1" fmla="*/ 0 h 10000"/>
                <a:gd name="connsiteX2" fmla="*/ 6918 w 10000"/>
                <a:gd name="connsiteY2" fmla="*/ 3725 h 10000"/>
                <a:gd name="connsiteX3" fmla="*/ 0 w 10000"/>
                <a:gd name="connsiteY3" fmla="*/ 3415 h 10000"/>
                <a:gd name="connsiteX4" fmla="*/ 6918 w 10000"/>
                <a:gd name="connsiteY4" fmla="*/ 4257 h 10000"/>
                <a:gd name="connsiteX5" fmla="*/ 6918 w 10000"/>
                <a:gd name="connsiteY5" fmla="*/ 4833 h 10000"/>
                <a:gd name="connsiteX6" fmla="*/ 6918 w 10000"/>
                <a:gd name="connsiteY6" fmla="*/ 10000 h 10000"/>
                <a:gd name="connsiteX7" fmla="*/ 10000 w 10000"/>
                <a:gd name="connsiteY7" fmla="*/ 10000 h 10000"/>
                <a:gd name="connsiteX8" fmla="*/ 10000 w 10000"/>
                <a:gd name="connsiteY8" fmla="*/ 4833 h 10000"/>
                <a:gd name="connsiteX9" fmla="*/ 10000 w 10000"/>
                <a:gd name="connsiteY9" fmla="*/ 4833 h 10000"/>
                <a:gd name="connsiteX10" fmla="*/ 10000 w 10000"/>
                <a:gd name="connsiteY10" fmla="*/ 0 h 10000"/>
                <a:gd name="connsiteX0" fmla="*/ 3082 w 3082"/>
                <a:gd name="connsiteY0" fmla="*/ 0 h 10000"/>
                <a:gd name="connsiteX1" fmla="*/ 0 w 3082"/>
                <a:gd name="connsiteY1" fmla="*/ 0 h 10000"/>
                <a:gd name="connsiteX2" fmla="*/ 0 w 3082"/>
                <a:gd name="connsiteY2" fmla="*/ 3725 h 10000"/>
                <a:gd name="connsiteX3" fmla="*/ 0 w 3082"/>
                <a:gd name="connsiteY3" fmla="*/ 4257 h 10000"/>
                <a:gd name="connsiteX4" fmla="*/ 0 w 3082"/>
                <a:gd name="connsiteY4" fmla="*/ 4833 h 10000"/>
                <a:gd name="connsiteX5" fmla="*/ 0 w 3082"/>
                <a:gd name="connsiteY5" fmla="*/ 10000 h 10000"/>
                <a:gd name="connsiteX6" fmla="*/ 3082 w 3082"/>
                <a:gd name="connsiteY6" fmla="*/ 10000 h 10000"/>
                <a:gd name="connsiteX7" fmla="*/ 3082 w 3082"/>
                <a:gd name="connsiteY7" fmla="*/ 4833 h 10000"/>
                <a:gd name="connsiteX8" fmla="*/ 3082 w 3082"/>
                <a:gd name="connsiteY8" fmla="*/ 4833 h 10000"/>
                <a:gd name="connsiteX9" fmla="*/ 3082 w 3082"/>
                <a:gd name="connsiteY9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4257 h 10000"/>
                <a:gd name="connsiteX3" fmla="*/ 0 w 10000"/>
                <a:gd name="connsiteY3" fmla="*/ 4833 h 10000"/>
                <a:gd name="connsiteX4" fmla="*/ 0 w 10000"/>
                <a:gd name="connsiteY4" fmla="*/ 10000 h 10000"/>
                <a:gd name="connsiteX5" fmla="*/ 10000 w 10000"/>
                <a:gd name="connsiteY5" fmla="*/ 10000 h 10000"/>
                <a:gd name="connsiteX6" fmla="*/ 10000 w 10000"/>
                <a:gd name="connsiteY6" fmla="*/ 4833 h 10000"/>
                <a:gd name="connsiteX7" fmla="*/ 10000 w 10000"/>
                <a:gd name="connsiteY7" fmla="*/ 4833 h 10000"/>
                <a:gd name="connsiteX8" fmla="*/ 10000 w 10000"/>
                <a:gd name="connsiteY8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4833 h 10000"/>
                <a:gd name="connsiteX3" fmla="*/ 0 w 10000"/>
                <a:gd name="connsiteY3" fmla="*/ 10000 h 10000"/>
                <a:gd name="connsiteX4" fmla="*/ 10000 w 10000"/>
                <a:gd name="connsiteY4" fmla="*/ 10000 h 10000"/>
                <a:gd name="connsiteX5" fmla="*/ 10000 w 10000"/>
                <a:gd name="connsiteY5" fmla="*/ 4833 h 10000"/>
                <a:gd name="connsiteX6" fmla="*/ 10000 w 10000"/>
                <a:gd name="connsiteY6" fmla="*/ 4833 h 10000"/>
                <a:gd name="connsiteX7" fmla="*/ 10000 w 10000"/>
                <a:gd name="connsiteY7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4833 h 10000"/>
                <a:gd name="connsiteX5" fmla="*/ 10000 w 10000"/>
                <a:gd name="connsiteY5" fmla="*/ 4833 h 10000"/>
                <a:gd name="connsiteX6" fmla="*/ 10000 w 10000"/>
                <a:gd name="connsiteY6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4833 h 10000"/>
                <a:gd name="connsiteX5" fmla="*/ 10000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4833"/>
                  </a:lnTo>
                  <a:lnTo>
                    <a:pt x="100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 noEditPoints="1"/>
            </p:cNvSpPr>
            <p:nvPr userDrawn="1"/>
          </p:nvSpPr>
          <p:spPr bwMode="auto">
            <a:xfrm>
              <a:off x="6476" y="3066"/>
              <a:ext cx="958" cy="1168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/>
            </p:cNvSpPr>
            <p:nvPr userDrawn="1"/>
          </p:nvSpPr>
          <p:spPr bwMode="auto">
            <a:xfrm>
              <a:off x="6276" y="3412"/>
              <a:ext cx="200" cy="485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 noEditPoints="1"/>
            </p:cNvSpPr>
            <p:nvPr userDrawn="1"/>
          </p:nvSpPr>
          <p:spPr bwMode="auto">
            <a:xfrm>
              <a:off x="5796" y="359"/>
              <a:ext cx="1169" cy="1169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/>
            <p:cNvSpPr>
              <a:spLocks noEditPoints="1"/>
            </p:cNvSpPr>
            <p:nvPr userDrawn="1"/>
          </p:nvSpPr>
          <p:spPr bwMode="auto">
            <a:xfrm>
              <a:off x="4362" y="3066"/>
              <a:ext cx="956" cy="3705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/>
            <p:cNvSpPr>
              <a:spLocks/>
            </p:cNvSpPr>
            <p:nvPr userDrawn="1"/>
          </p:nvSpPr>
          <p:spPr bwMode="auto">
            <a:xfrm>
              <a:off x="5318" y="3412"/>
              <a:ext cx="201" cy="485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4"/>
            <p:cNvSpPr>
              <a:spLocks noChangeArrowheads="1"/>
            </p:cNvSpPr>
            <p:nvPr userDrawn="1"/>
          </p:nvSpPr>
          <p:spPr bwMode="auto">
            <a:xfrm>
              <a:off x="5796" y="2379"/>
              <a:ext cx="201" cy="43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/>
            <p:cNvSpPr>
              <a:spLocks/>
            </p:cNvSpPr>
            <p:nvPr userDrawn="1"/>
          </p:nvSpPr>
          <p:spPr bwMode="auto">
            <a:xfrm>
              <a:off x="5796" y="2137"/>
              <a:ext cx="212" cy="485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36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0842" y="3076575"/>
            <a:ext cx="5498658" cy="1202140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5"/>
          <p:cNvSpPr>
            <a:spLocks noChangeAspect="1" noEditPoints="1"/>
          </p:cNvSpPr>
          <p:nvPr userDrawn="1"/>
        </p:nvSpPr>
        <p:spPr bwMode="auto">
          <a:xfrm>
            <a:off x="1536701" y="1309687"/>
            <a:ext cx="3684216" cy="4233672"/>
          </a:xfrm>
          <a:custGeom>
            <a:avLst/>
            <a:gdLst>
              <a:gd name="T0" fmla="*/ 38 w 3332"/>
              <a:gd name="T1" fmla="*/ 932 h 3828"/>
              <a:gd name="T2" fmla="*/ 1666 w 3332"/>
              <a:gd name="T3" fmla="*/ 3828 h 3828"/>
              <a:gd name="T4" fmla="*/ 3179 w 3332"/>
              <a:gd name="T5" fmla="*/ 1693 h 3828"/>
              <a:gd name="T6" fmla="*/ 3179 w 3332"/>
              <a:gd name="T7" fmla="*/ 1130 h 3828"/>
              <a:gd name="T8" fmla="*/ 1743 w 3332"/>
              <a:gd name="T9" fmla="*/ 437 h 3828"/>
              <a:gd name="T10" fmla="*/ 2755 w 3332"/>
              <a:gd name="T11" fmla="*/ 1199 h 3828"/>
              <a:gd name="T12" fmla="*/ 2832 w 3332"/>
              <a:gd name="T13" fmla="*/ 1331 h 3828"/>
              <a:gd name="T14" fmla="*/ 2258 w 3332"/>
              <a:gd name="T15" fmla="*/ 1530 h 3828"/>
              <a:gd name="T16" fmla="*/ 1743 w 3332"/>
              <a:gd name="T17" fmla="*/ 2422 h 3828"/>
              <a:gd name="T18" fmla="*/ 1914 w 3332"/>
              <a:gd name="T19" fmla="*/ 1729 h 3828"/>
              <a:gd name="T20" fmla="*/ 2487 w 3332"/>
              <a:gd name="T21" fmla="*/ 1441 h 3828"/>
              <a:gd name="T22" fmla="*/ 1743 w 3332"/>
              <a:gd name="T23" fmla="*/ 2820 h 3828"/>
              <a:gd name="T24" fmla="*/ 1743 w 3332"/>
              <a:gd name="T25" fmla="*/ 746 h 3828"/>
              <a:gd name="T26" fmla="*/ 1743 w 3332"/>
              <a:gd name="T27" fmla="*/ 1232 h 3828"/>
              <a:gd name="T28" fmla="*/ 1743 w 3332"/>
              <a:gd name="T29" fmla="*/ 1541 h 3828"/>
              <a:gd name="T30" fmla="*/ 1590 w 3332"/>
              <a:gd name="T31" fmla="*/ 1409 h 3828"/>
              <a:gd name="T32" fmla="*/ 1380 w 3332"/>
              <a:gd name="T33" fmla="*/ 1795 h 3828"/>
              <a:gd name="T34" fmla="*/ 1114 w 3332"/>
              <a:gd name="T35" fmla="*/ 2943 h 3828"/>
              <a:gd name="T36" fmla="*/ 1036 w 3332"/>
              <a:gd name="T37" fmla="*/ 2368 h 3828"/>
              <a:gd name="T38" fmla="*/ 1036 w 3332"/>
              <a:gd name="T39" fmla="*/ 2191 h 3828"/>
              <a:gd name="T40" fmla="*/ 1074 w 3332"/>
              <a:gd name="T41" fmla="*/ 1530 h 3828"/>
              <a:gd name="T42" fmla="*/ 1457 w 3332"/>
              <a:gd name="T43" fmla="*/ 1309 h 3828"/>
              <a:gd name="T44" fmla="*/ 1457 w 3332"/>
              <a:gd name="T45" fmla="*/ 911 h 3828"/>
              <a:gd name="T46" fmla="*/ 1457 w 3332"/>
              <a:gd name="T47" fmla="*/ 911 h 3828"/>
              <a:gd name="T48" fmla="*/ 1304 w 3332"/>
              <a:gd name="T49" fmla="*/ 1232 h 3828"/>
              <a:gd name="T50" fmla="*/ 540 w 3332"/>
              <a:gd name="T51" fmla="*/ 1043 h 3828"/>
              <a:gd name="T52" fmla="*/ 153 w 3332"/>
              <a:gd name="T53" fmla="*/ 1443 h 3828"/>
              <a:gd name="T54" fmla="*/ 348 w 3332"/>
              <a:gd name="T55" fmla="*/ 1729 h 3828"/>
              <a:gd name="T56" fmla="*/ 347 w 3332"/>
              <a:gd name="T57" fmla="*/ 2030 h 3828"/>
              <a:gd name="T58" fmla="*/ 230 w 3332"/>
              <a:gd name="T59" fmla="*/ 2834 h 3828"/>
              <a:gd name="T60" fmla="*/ 577 w 3332"/>
              <a:gd name="T61" fmla="*/ 2633 h 3828"/>
              <a:gd name="T62" fmla="*/ 500 w 3332"/>
              <a:gd name="T63" fmla="*/ 2500 h 3828"/>
              <a:gd name="T64" fmla="*/ 501 w 3332"/>
              <a:gd name="T65" fmla="*/ 1463 h 3828"/>
              <a:gd name="T66" fmla="*/ 693 w 3332"/>
              <a:gd name="T67" fmla="*/ 955 h 3828"/>
              <a:gd name="T68" fmla="*/ 1457 w 3332"/>
              <a:gd name="T69" fmla="*/ 514 h 3828"/>
              <a:gd name="T70" fmla="*/ 1304 w 3332"/>
              <a:gd name="T71" fmla="*/ 1000 h 3828"/>
              <a:gd name="T72" fmla="*/ 694 w 3332"/>
              <a:gd name="T73" fmla="*/ 1131 h 3828"/>
              <a:gd name="T74" fmla="*/ 961 w 3332"/>
              <a:gd name="T75" fmla="*/ 3031 h 3828"/>
              <a:gd name="T76" fmla="*/ 1114 w 3332"/>
              <a:gd name="T77" fmla="*/ 3120 h 3828"/>
              <a:gd name="T78" fmla="*/ 1459 w 3332"/>
              <a:gd name="T79" fmla="*/ 2921 h 3828"/>
              <a:gd name="T80" fmla="*/ 1189 w 3332"/>
              <a:gd name="T81" fmla="*/ 2368 h 3828"/>
              <a:gd name="T82" fmla="*/ 1457 w 3332"/>
              <a:gd name="T83" fmla="*/ 2125 h 3828"/>
              <a:gd name="T84" fmla="*/ 1533 w 3332"/>
              <a:gd name="T85" fmla="*/ 1839 h 3828"/>
              <a:gd name="T86" fmla="*/ 1743 w 3332"/>
              <a:gd name="T87" fmla="*/ 3619 h 3828"/>
              <a:gd name="T88" fmla="*/ 2012 w 3332"/>
              <a:gd name="T89" fmla="*/ 2841 h 3828"/>
              <a:gd name="T90" fmla="*/ 2550 w 3332"/>
              <a:gd name="T91" fmla="*/ 3153 h 3828"/>
              <a:gd name="T92" fmla="*/ 2509 w 3332"/>
              <a:gd name="T93" fmla="*/ 2952 h 3828"/>
              <a:gd name="T94" fmla="*/ 2165 w 3332"/>
              <a:gd name="T95" fmla="*/ 2753 h 3828"/>
              <a:gd name="T96" fmla="*/ 2832 w 3332"/>
              <a:gd name="T97" fmla="*/ 2589 h 3828"/>
              <a:gd name="T98" fmla="*/ 2720 w 3332"/>
              <a:gd name="T99" fmla="*/ 2135 h 3828"/>
              <a:gd name="T100" fmla="*/ 2832 w 3332"/>
              <a:gd name="T101" fmla="*/ 1894 h 3828"/>
              <a:gd name="T102" fmla="*/ 2908 w 3332"/>
              <a:gd name="T103" fmla="*/ 1110 h 3828"/>
              <a:gd name="T104" fmla="*/ 2985 w 3332"/>
              <a:gd name="T105" fmla="*/ 1982 h 3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32" h="3828">
                <a:moveTo>
                  <a:pt x="3332" y="998"/>
                </a:moveTo>
                <a:cubicBezTo>
                  <a:pt x="3332" y="970"/>
                  <a:pt x="3318" y="945"/>
                  <a:pt x="3294" y="932"/>
                </a:cubicBezTo>
                <a:cubicBezTo>
                  <a:pt x="1704" y="14"/>
                  <a:pt x="1704" y="14"/>
                  <a:pt x="1704" y="14"/>
                </a:cubicBezTo>
                <a:cubicBezTo>
                  <a:pt x="1681" y="0"/>
                  <a:pt x="1651" y="0"/>
                  <a:pt x="1628" y="14"/>
                </a:cubicBezTo>
                <a:cubicBezTo>
                  <a:pt x="38" y="932"/>
                  <a:pt x="38" y="932"/>
                  <a:pt x="38" y="932"/>
                </a:cubicBezTo>
                <a:cubicBezTo>
                  <a:pt x="15" y="945"/>
                  <a:pt x="0" y="970"/>
                  <a:pt x="0" y="998"/>
                </a:cubicBezTo>
                <a:cubicBezTo>
                  <a:pt x="0" y="2833"/>
                  <a:pt x="0" y="2833"/>
                  <a:pt x="0" y="2833"/>
                </a:cubicBezTo>
                <a:cubicBezTo>
                  <a:pt x="0" y="2861"/>
                  <a:pt x="14" y="2886"/>
                  <a:pt x="38" y="2900"/>
                </a:cubicBezTo>
                <a:cubicBezTo>
                  <a:pt x="1628" y="3818"/>
                  <a:pt x="1628" y="3818"/>
                  <a:pt x="1628" y="3818"/>
                </a:cubicBezTo>
                <a:cubicBezTo>
                  <a:pt x="1640" y="3824"/>
                  <a:pt x="1653" y="3828"/>
                  <a:pt x="1666" y="3828"/>
                </a:cubicBezTo>
                <a:cubicBezTo>
                  <a:pt x="1679" y="3828"/>
                  <a:pt x="1693" y="3824"/>
                  <a:pt x="1704" y="3818"/>
                </a:cubicBezTo>
                <a:cubicBezTo>
                  <a:pt x="3294" y="2900"/>
                  <a:pt x="3294" y="2900"/>
                  <a:pt x="3294" y="2900"/>
                </a:cubicBezTo>
                <a:cubicBezTo>
                  <a:pt x="3318" y="2886"/>
                  <a:pt x="3332" y="2861"/>
                  <a:pt x="3332" y="2834"/>
                </a:cubicBezTo>
                <a:lnTo>
                  <a:pt x="3332" y="998"/>
                </a:lnTo>
                <a:close/>
                <a:moveTo>
                  <a:pt x="3179" y="1693"/>
                </a:moveTo>
                <a:cubicBezTo>
                  <a:pt x="2985" y="1806"/>
                  <a:pt x="2985" y="1806"/>
                  <a:pt x="2985" y="1806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3179" y="1130"/>
                  <a:pt x="3179" y="1130"/>
                  <a:pt x="3179" y="1130"/>
                </a:cubicBezTo>
                <a:lnTo>
                  <a:pt x="3179" y="1693"/>
                </a:lnTo>
                <a:close/>
                <a:moveTo>
                  <a:pt x="1743" y="213"/>
                </a:moveTo>
                <a:cubicBezTo>
                  <a:pt x="2205" y="480"/>
                  <a:pt x="2205" y="480"/>
                  <a:pt x="2205" y="480"/>
                </a:cubicBezTo>
                <a:cubicBezTo>
                  <a:pt x="2010" y="592"/>
                  <a:pt x="2010" y="592"/>
                  <a:pt x="2010" y="592"/>
                </a:cubicBezTo>
                <a:cubicBezTo>
                  <a:pt x="1743" y="437"/>
                  <a:pt x="1743" y="437"/>
                  <a:pt x="1743" y="437"/>
                </a:cubicBezTo>
                <a:lnTo>
                  <a:pt x="1743" y="213"/>
                </a:lnTo>
                <a:close/>
                <a:moveTo>
                  <a:pt x="2564" y="1309"/>
                </a:moveTo>
                <a:cubicBezTo>
                  <a:pt x="1819" y="879"/>
                  <a:pt x="1819" y="879"/>
                  <a:pt x="1819" y="879"/>
                </a:cubicBezTo>
                <a:cubicBezTo>
                  <a:pt x="2010" y="769"/>
                  <a:pt x="2010" y="769"/>
                  <a:pt x="2010" y="769"/>
                </a:cubicBezTo>
                <a:cubicBezTo>
                  <a:pt x="2755" y="1199"/>
                  <a:pt x="2755" y="1199"/>
                  <a:pt x="2755" y="1199"/>
                </a:cubicBezTo>
                <a:lnTo>
                  <a:pt x="2564" y="1309"/>
                </a:lnTo>
                <a:close/>
                <a:moveTo>
                  <a:pt x="2832" y="1331"/>
                </a:moveTo>
                <a:cubicBezTo>
                  <a:pt x="2832" y="1463"/>
                  <a:pt x="2832" y="1463"/>
                  <a:pt x="2832" y="1463"/>
                </a:cubicBezTo>
                <a:cubicBezTo>
                  <a:pt x="2717" y="1397"/>
                  <a:pt x="2717" y="1397"/>
                  <a:pt x="2717" y="1397"/>
                </a:cubicBezTo>
                <a:lnTo>
                  <a:pt x="2832" y="1331"/>
                </a:lnTo>
                <a:close/>
                <a:moveTo>
                  <a:pt x="1821" y="2554"/>
                </a:moveTo>
                <a:cubicBezTo>
                  <a:pt x="2258" y="2302"/>
                  <a:pt x="2258" y="2302"/>
                  <a:pt x="2258" y="2302"/>
                </a:cubicBezTo>
                <a:cubicBezTo>
                  <a:pt x="2282" y="2288"/>
                  <a:pt x="2296" y="2263"/>
                  <a:pt x="2296" y="2235"/>
                </a:cubicBezTo>
                <a:cubicBezTo>
                  <a:pt x="2296" y="1596"/>
                  <a:pt x="2296" y="1596"/>
                  <a:pt x="2296" y="1596"/>
                </a:cubicBezTo>
                <a:cubicBezTo>
                  <a:pt x="2296" y="1569"/>
                  <a:pt x="2282" y="1543"/>
                  <a:pt x="2258" y="1530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43" y="1640"/>
                  <a:pt x="2143" y="1640"/>
                  <a:pt x="2143" y="1640"/>
                </a:cubicBezTo>
                <a:cubicBezTo>
                  <a:pt x="2143" y="2191"/>
                  <a:pt x="2143" y="2191"/>
                  <a:pt x="2143" y="2191"/>
                </a:cubicBezTo>
                <a:cubicBezTo>
                  <a:pt x="1743" y="2422"/>
                  <a:pt x="1743" y="2422"/>
                  <a:pt x="1743" y="2422"/>
                </a:cubicBezTo>
                <a:cubicBezTo>
                  <a:pt x="1743" y="2202"/>
                  <a:pt x="1743" y="2202"/>
                  <a:pt x="1743" y="2202"/>
                </a:cubicBezTo>
                <a:cubicBezTo>
                  <a:pt x="1914" y="2103"/>
                  <a:pt x="1914" y="2103"/>
                  <a:pt x="1914" y="2103"/>
                </a:cubicBezTo>
                <a:cubicBezTo>
                  <a:pt x="1937" y="2089"/>
                  <a:pt x="1952" y="2064"/>
                  <a:pt x="1952" y="2037"/>
                </a:cubicBezTo>
                <a:cubicBezTo>
                  <a:pt x="1952" y="1795"/>
                  <a:pt x="1952" y="1795"/>
                  <a:pt x="1952" y="1795"/>
                </a:cubicBezTo>
                <a:cubicBezTo>
                  <a:pt x="1952" y="1767"/>
                  <a:pt x="1937" y="1742"/>
                  <a:pt x="1914" y="1729"/>
                </a:cubicBezTo>
                <a:cubicBezTo>
                  <a:pt x="1819" y="1674"/>
                  <a:pt x="1819" y="1674"/>
                  <a:pt x="1819" y="1674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354" y="1365"/>
                  <a:pt x="2354" y="1365"/>
                  <a:pt x="2354" y="1365"/>
                </a:cubicBezTo>
                <a:cubicBezTo>
                  <a:pt x="2487" y="1441"/>
                  <a:pt x="2487" y="1441"/>
                  <a:pt x="2487" y="1441"/>
                </a:cubicBezTo>
                <a:cubicBezTo>
                  <a:pt x="2487" y="2390"/>
                  <a:pt x="2487" y="2390"/>
                  <a:pt x="2487" y="2390"/>
                </a:cubicBezTo>
                <a:cubicBezTo>
                  <a:pt x="2012" y="2664"/>
                  <a:pt x="2012" y="2664"/>
                  <a:pt x="2012" y="2664"/>
                </a:cubicBezTo>
                <a:lnTo>
                  <a:pt x="1821" y="2554"/>
                </a:lnTo>
                <a:close/>
                <a:moveTo>
                  <a:pt x="1859" y="2753"/>
                </a:moveTo>
                <a:cubicBezTo>
                  <a:pt x="1743" y="2820"/>
                  <a:pt x="1743" y="2820"/>
                  <a:pt x="1743" y="2820"/>
                </a:cubicBezTo>
                <a:cubicBezTo>
                  <a:pt x="1743" y="2685"/>
                  <a:pt x="1743" y="2685"/>
                  <a:pt x="1743" y="2685"/>
                </a:cubicBezTo>
                <a:lnTo>
                  <a:pt x="1859" y="2753"/>
                </a:lnTo>
                <a:close/>
                <a:moveTo>
                  <a:pt x="1743" y="614"/>
                </a:moveTo>
                <a:cubicBezTo>
                  <a:pt x="1857" y="680"/>
                  <a:pt x="1857" y="680"/>
                  <a:pt x="1857" y="680"/>
                </a:cubicBezTo>
                <a:cubicBezTo>
                  <a:pt x="1743" y="746"/>
                  <a:pt x="1743" y="746"/>
                  <a:pt x="1743" y="746"/>
                </a:cubicBezTo>
                <a:lnTo>
                  <a:pt x="1743" y="614"/>
                </a:lnTo>
                <a:close/>
                <a:moveTo>
                  <a:pt x="1743" y="1012"/>
                </a:moveTo>
                <a:cubicBezTo>
                  <a:pt x="2201" y="1276"/>
                  <a:pt x="2201" y="1276"/>
                  <a:pt x="2201" y="1276"/>
                </a:cubicBezTo>
                <a:cubicBezTo>
                  <a:pt x="2010" y="1387"/>
                  <a:pt x="2010" y="1387"/>
                  <a:pt x="2010" y="1387"/>
                </a:cubicBezTo>
                <a:cubicBezTo>
                  <a:pt x="1743" y="1232"/>
                  <a:pt x="1743" y="1232"/>
                  <a:pt x="1743" y="1232"/>
                </a:cubicBezTo>
                <a:lnTo>
                  <a:pt x="1743" y="1012"/>
                </a:lnTo>
                <a:close/>
                <a:moveTo>
                  <a:pt x="1743" y="1409"/>
                </a:moveTo>
                <a:cubicBezTo>
                  <a:pt x="1857" y="1475"/>
                  <a:pt x="1857" y="1475"/>
                  <a:pt x="1857" y="1475"/>
                </a:cubicBezTo>
                <a:cubicBezTo>
                  <a:pt x="1857" y="1475"/>
                  <a:pt x="1857" y="1475"/>
                  <a:pt x="1857" y="1475"/>
                </a:cubicBezTo>
                <a:cubicBezTo>
                  <a:pt x="1743" y="1541"/>
                  <a:pt x="1743" y="1541"/>
                  <a:pt x="1743" y="1541"/>
                </a:cubicBezTo>
                <a:lnTo>
                  <a:pt x="1743" y="1409"/>
                </a:lnTo>
                <a:close/>
                <a:moveTo>
                  <a:pt x="1380" y="1992"/>
                </a:moveTo>
                <a:cubicBezTo>
                  <a:pt x="1189" y="2103"/>
                  <a:pt x="1189" y="2103"/>
                  <a:pt x="1189" y="2103"/>
                </a:cubicBezTo>
                <a:cubicBezTo>
                  <a:pt x="1189" y="1640"/>
                  <a:pt x="1189" y="1640"/>
                  <a:pt x="1189" y="1640"/>
                </a:cubicBezTo>
                <a:cubicBezTo>
                  <a:pt x="1590" y="1409"/>
                  <a:pt x="1590" y="1409"/>
                  <a:pt x="1590" y="1409"/>
                </a:cubicBezTo>
                <a:cubicBezTo>
                  <a:pt x="1590" y="1630"/>
                  <a:pt x="1590" y="1630"/>
                  <a:pt x="1590" y="1630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418" y="1729"/>
                  <a:pt x="1418" y="1729"/>
                  <a:pt x="1418" y="1729"/>
                </a:cubicBezTo>
                <a:cubicBezTo>
                  <a:pt x="1395" y="1742"/>
                  <a:pt x="1380" y="1768"/>
                  <a:pt x="1380" y="1795"/>
                </a:cubicBezTo>
                <a:lnTo>
                  <a:pt x="1380" y="1992"/>
                </a:lnTo>
                <a:close/>
                <a:moveTo>
                  <a:pt x="1036" y="2677"/>
                </a:moveTo>
                <a:cubicBezTo>
                  <a:pt x="1189" y="2765"/>
                  <a:pt x="1189" y="2765"/>
                  <a:pt x="1189" y="2765"/>
                </a:cubicBezTo>
                <a:cubicBezTo>
                  <a:pt x="1306" y="2833"/>
                  <a:pt x="1306" y="2833"/>
                  <a:pt x="1306" y="2833"/>
                </a:cubicBezTo>
                <a:cubicBezTo>
                  <a:pt x="1114" y="2943"/>
                  <a:pt x="1114" y="2943"/>
                  <a:pt x="1114" y="2943"/>
                </a:cubicBezTo>
                <a:cubicBezTo>
                  <a:pt x="845" y="2787"/>
                  <a:pt x="845" y="2787"/>
                  <a:pt x="845" y="2787"/>
                </a:cubicBezTo>
                <a:cubicBezTo>
                  <a:pt x="845" y="2567"/>
                  <a:pt x="845" y="2567"/>
                  <a:pt x="845" y="2567"/>
                </a:cubicBezTo>
                <a:lnTo>
                  <a:pt x="1036" y="2677"/>
                </a:lnTo>
                <a:close/>
                <a:moveTo>
                  <a:pt x="921" y="2434"/>
                </a:moveTo>
                <a:cubicBezTo>
                  <a:pt x="1036" y="2368"/>
                  <a:pt x="1036" y="2368"/>
                  <a:pt x="1036" y="2368"/>
                </a:cubicBezTo>
                <a:cubicBezTo>
                  <a:pt x="1036" y="2500"/>
                  <a:pt x="1036" y="2500"/>
                  <a:pt x="1036" y="2500"/>
                </a:cubicBezTo>
                <a:lnTo>
                  <a:pt x="921" y="2434"/>
                </a:lnTo>
                <a:close/>
                <a:moveTo>
                  <a:pt x="1074" y="1530"/>
                </a:moveTo>
                <a:cubicBezTo>
                  <a:pt x="1050" y="1543"/>
                  <a:pt x="1036" y="1569"/>
                  <a:pt x="1036" y="1596"/>
                </a:cubicBezTo>
                <a:cubicBezTo>
                  <a:pt x="1036" y="2191"/>
                  <a:pt x="1036" y="2191"/>
                  <a:pt x="1036" y="2191"/>
                </a:cubicBezTo>
                <a:cubicBezTo>
                  <a:pt x="845" y="2302"/>
                  <a:pt x="845" y="2302"/>
                  <a:pt x="845" y="2302"/>
                </a:cubicBezTo>
                <a:cubicBezTo>
                  <a:pt x="845" y="1441"/>
                  <a:pt x="845" y="1441"/>
                  <a:pt x="845" y="1441"/>
                </a:cubicBezTo>
                <a:cubicBezTo>
                  <a:pt x="1037" y="1331"/>
                  <a:pt x="1037" y="1331"/>
                  <a:pt x="1037" y="1331"/>
                </a:cubicBezTo>
                <a:cubicBezTo>
                  <a:pt x="1228" y="1441"/>
                  <a:pt x="1228" y="1441"/>
                  <a:pt x="1228" y="1441"/>
                </a:cubicBezTo>
                <a:lnTo>
                  <a:pt x="1074" y="1530"/>
                </a:lnTo>
                <a:close/>
                <a:moveTo>
                  <a:pt x="1457" y="1232"/>
                </a:moveTo>
                <a:cubicBezTo>
                  <a:pt x="1457" y="1088"/>
                  <a:pt x="1457" y="1088"/>
                  <a:pt x="1457" y="1088"/>
                </a:cubicBezTo>
                <a:cubicBezTo>
                  <a:pt x="1590" y="1012"/>
                  <a:pt x="1590" y="1012"/>
                  <a:pt x="1590" y="1012"/>
                </a:cubicBezTo>
                <a:cubicBezTo>
                  <a:pt x="1590" y="1232"/>
                  <a:pt x="1590" y="1232"/>
                  <a:pt x="1590" y="1232"/>
                </a:cubicBezTo>
                <a:cubicBezTo>
                  <a:pt x="1457" y="1309"/>
                  <a:pt x="1457" y="1309"/>
                  <a:pt x="1457" y="1309"/>
                </a:cubicBezTo>
                <a:lnTo>
                  <a:pt x="1457" y="1232"/>
                </a:lnTo>
                <a:close/>
                <a:moveTo>
                  <a:pt x="1457" y="911"/>
                </a:moveTo>
                <a:cubicBezTo>
                  <a:pt x="1457" y="1038"/>
                  <a:pt x="1457" y="1038"/>
                  <a:pt x="1457" y="1038"/>
                </a:cubicBezTo>
                <a:cubicBezTo>
                  <a:pt x="1457" y="1038"/>
                  <a:pt x="1457" y="1038"/>
                  <a:pt x="1457" y="1038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691"/>
                  <a:pt x="1457" y="691"/>
                  <a:pt x="1457" y="691"/>
                </a:cubicBezTo>
                <a:cubicBezTo>
                  <a:pt x="1590" y="614"/>
                  <a:pt x="1590" y="614"/>
                  <a:pt x="1590" y="614"/>
                </a:cubicBezTo>
                <a:cubicBezTo>
                  <a:pt x="1590" y="835"/>
                  <a:pt x="1590" y="835"/>
                  <a:pt x="1590" y="835"/>
                </a:cubicBezTo>
                <a:lnTo>
                  <a:pt x="1457" y="911"/>
                </a:lnTo>
                <a:close/>
                <a:moveTo>
                  <a:pt x="1304" y="1232"/>
                </a:moveTo>
                <a:cubicBezTo>
                  <a:pt x="1304" y="1308"/>
                  <a:pt x="1304" y="1308"/>
                  <a:pt x="1304" y="1308"/>
                </a:cubicBezTo>
                <a:cubicBezTo>
                  <a:pt x="1190" y="1242"/>
                  <a:pt x="1190" y="1242"/>
                  <a:pt x="1190" y="1242"/>
                </a:cubicBezTo>
                <a:cubicBezTo>
                  <a:pt x="1304" y="1176"/>
                  <a:pt x="1304" y="1176"/>
                  <a:pt x="1304" y="1176"/>
                </a:cubicBezTo>
                <a:lnTo>
                  <a:pt x="1304" y="1232"/>
                </a:lnTo>
                <a:close/>
                <a:moveTo>
                  <a:pt x="153" y="1042"/>
                </a:moveTo>
                <a:cubicBezTo>
                  <a:pt x="346" y="930"/>
                  <a:pt x="346" y="930"/>
                  <a:pt x="346" y="930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153" y="1267"/>
                  <a:pt x="153" y="1267"/>
                  <a:pt x="153" y="1267"/>
                </a:cubicBezTo>
                <a:lnTo>
                  <a:pt x="153" y="1042"/>
                </a:lnTo>
                <a:close/>
                <a:moveTo>
                  <a:pt x="153" y="1443"/>
                </a:moveTo>
                <a:cubicBezTo>
                  <a:pt x="348" y="1331"/>
                  <a:pt x="348" y="1331"/>
                  <a:pt x="348" y="1331"/>
                </a:cubicBezTo>
                <a:cubicBezTo>
                  <a:pt x="348" y="1552"/>
                  <a:pt x="348" y="1552"/>
                  <a:pt x="348" y="1552"/>
                </a:cubicBezTo>
                <a:cubicBezTo>
                  <a:pt x="153" y="1664"/>
                  <a:pt x="153" y="1664"/>
                  <a:pt x="153" y="1664"/>
                </a:cubicBezTo>
                <a:lnTo>
                  <a:pt x="153" y="1443"/>
                </a:lnTo>
                <a:close/>
                <a:moveTo>
                  <a:pt x="348" y="1729"/>
                </a:moveTo>
                <a:cubicBezTo>
                  <a:pt x="348" y="1853"/>
                  <a:pt x="348" y="1853"/>
                  <a:pt x="348" y="1853"/>
                </a:cubicBezTo>
                <a:cubicBezTo>
                  <a:pt x="240" y="1791"/>
                  <a:pt x="240" y="1791"/>
                  <a:pt x="240" y="1791"/>
                </a:cubicBezTo>
                <a:lnTo>
                  <a:pt x="348" y="1729"/>
                </a:lnTo>
                <a:close/>
                <a:moveTo>
                  <a:pt x="153" y="1918"/>
                </a:moveTo>
                <a:cubicBezTo>
                  <a:pt x="347" y="2030"/>
                  <a:pt x="347" y="2030"/>
                  <a:pt x="347" y="2030"/>
                </a:cubicBezTo>
                <a:cubicBezTo>
                  <a:pt x="347" y="2589"/>
                  <a:pt x="347" y="2589"/>
                  <a:pt x="347" y="2589"/>
                </a:cubicBezTo>
                <a:cubicBezTo>
                  <a:pt x="153" y="2701"/>
                  <a:pt x="153" y="2701"/>
                  <a:pt x="153" y="2701"/>
                </a:cubicBezTo>
                <a:lnTo>
                  <a:pt x="153" y="1918"/>
                </a:lnTo>
                <a:close/>
                <a:moveTo>
                  <a:pt x="692" y="3100"/>
                </a:moveTo>
                <a:cubicBezTo>
                  <a:pt x="230" y="2834"/>
                  <a:pt x="230" y="2834"/>
                  <a:pt x="230" y="2834"/>
                </a:cubicBezTo>
                <a:cubicBezTo>
                  <a:pt x="424" y="2721"/>
                  <a:pt x="424" y="2721"/>
                  <a:pt x="424" y="2721"/>
                </a:cubicBezTo>
                <a:cubicBezTo>
                  <a:pt x="692" y="2876"/>
                  <a:pt x="692" y="2876"/>
                  <a:pt x="692" y="2876"/>
                </a:cubicBezTo>
                <a:lnTo>
                  <a:pt x="692" y="3100"/>
                </a:lnTo>
                <a:close/>
                <a:moveTo>
                  <a:pt x="692" y="2699"/>
                </a:moveTo>
                <a:cubicBezTo>
                  <a:pt x="577" y="2633"/>
                  <a:pt x="577" y="2633"/>
                  <a:pt x="577" y="2633"/>
                </a:cubicBezTo>
                <a:cubicBezTo>
                  <a:pt x="577" y="2633"/>
                  <a:pt x="577" y="2633"/>
                  <a:pt x="577" y="2633"/>
                </a:cubicBezTo>
                <a:cubicBezTo>
                  <a:pt x="692" y="2567"/>
                  <a:pt x="692" y="2567"/>
                  <a:pt x="692" y="2567"/>
                </a:cubicBezTo>
                <a:lnTo>
                  <a:pt x="692" y="2699"/>
                </a:lnTo>
                <a:close/>
                <a:moveTo>
                  <a:pt x="692" y="2390"/>
                </a:moveTo>
                <a:cubicBezTo>
                  <a:pt x="500" y="2500"/>
                  <a:pt x="500" y="2500"/>
                  <a:pt x="500" y="2500"/>
                </a:cubicBezTo>
                <a:cubicBezTo>
                  <a:pt x="501" y="1640"/>
                  <a:pt x="501" y="1640"/>
                  <a:pt x="501" y="1640"/>
                </a:cubicBezTo>
                <a:cubicBezTo>
                  <a:pt x="692" y="1530"/>
                  <a:pt x="692" y="1530"/>
                  <a:pt x="692" y="1530"/>
                </a:cubicBezTo>
                <a:lnTo>
                  <a:pt x="692" y="2390"/>
                </a:lnTo>
                <a:close/>
                <a:moveTo>
                  <a:pt x="730" y="1331"/>
                </a:moveTo>
                <a:cubicBezTo>
                  <a:pt x="501" y="1463"/>
                  <a:pt x="501" y="1463"/>
                  <a:pt x="501" y="1463"/>
                </a:cubicBezTo>
                <a:cubicBezTo>
                  <a:pt x="501" y="1243"/>
                  <a:pt x="501" y="1243"/>
                  <a:pt x="501" y="12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3" y="955"/>
                  <a:pt x="693" y="955"/>
                  <a:pt x="693" y="955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499" y="842"/>
                  <a:pt x="499" y="842"/>
                  <a:pt x="499" y="842"/>
                </a:cubicBezTo>
                <a:cubicBezTo>
                  <a:pt x="1590" y="213"/>
                  <a:pt x="1590" y="213"/>
                  <a:pt x="1590" y="213"/>
                </a:cubicBezTo>
                <a:cubicBezTo>
                  <a:pt x="1590" y="437"/>
                  <a:pt x="1590" y="437"/>
                  <a:pt x="1590" y="437"/>
                </a:cubicBezTo>
                <a:cubicBezTo>
                  <a:pt x="1457" y="514"/>
                  <a:pt x="1457" y="514"/>
                  <a:pt x="1457" y="514"/>
                </a:cubicBezTo>
                <a:cubicBezTo>
                  <a:pt x="1304" y="602"/>
                  <a:pt x="1304" y="602"/>
                  <a:pt x="1304" y="602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1304" y="779"/>
                  <a:pt x="1304" y="779"/>
                  <a:pt x="1304" y="779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037" y="1154"/>
                  <a:pt x="1037" y="1154"/>
                  <a:pt x="1037" y="1154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84" y="1242"/>
                  <a:pt x="884" y="1242"/>
                  <a:pt x="884" y="1242"/>
                </a:cubicBezTo>
                <a:cubicBezTo>
                  <a:pt x="730" y="1331"/>
                  <a:pt x="730" y="1331"/>
                  <a:pt x="730" y="1331"/>
                </a:cubicBezTo>
                <a:cubicBezTo>
                  <a:pt x="730" y="1331"/>
                  <a:pt x="730" y="1331"/>
                  <a:pt x="730" y="1331"/>
                </a:cubicBezTo>
                <a:close/>
                <a:moveTo>
                  <a:pt x="845" y="2964"/>
                </a:moveTo>
                <a:cubicBezTo>
                  <a:pt x="961" y="3031"/>
                  <a:pt x="961" y="3031"/>
                  <a:pt x="961" y="3031"/>
                </a:cubicBezTo>
                <a:cubicBezTo>
                  <a:pt x="845" y="3099"/>
                  <a:pt x="845" y="3099"/>
                  <a:pt x="845" y="3099"/>
                </a:cubicBezTo>
                <a:lnTo>
                  <a:pt x="845" y="2964"/>
                </a:lnTo>
                <a:close/>
                <a:moveTo>
                  <a:pt x="1590" y="3619"/>
                </a:moveTo>
                <a:cubicBezTo>
                  <a:pt x="920" y="3232"/>
                  <a:pt x="920" y="3232"/>
                  <a:pt x="920" y="3232"/>
                </a:cubicBezTo>
                <a:cubicBezTo>
                  <a:pt x="1114" y="3120"/>
                  <a:pt x="1114" y="3120"/>
                  <a:pt x="1114" y="3120"/>
                </a:cubicBezTo>
                <a:cubicBezTo>
                  <a:pt x="1590" y="3394"/>
                  <a:pt x="1590" y="3394"/>
                  <a:pt x="1590" y="3394"/>
                </a:cubicBezTo>
                <a:lnTo>
                  <a:pt x="1590" y="3619"/>
                </a:lnTo>
                <a:close/>
                <a:moveTo>
                  <a:pt x="1590" y="3217"/>
                </a:moveTo>
                <a:cubicBezTo>
                  <a:pt x="1267" y="3031"/>
                  <a:pt x="1267" y="3031"/>
                  <a:pt x="1267" y="3031"/>
                </a:cubicBezTo>
                <a:cubicBezTo>
                  <a:pt x="1459" y="2921"/>
                  <a:pt x="1459" y="2921"/>
                  <a:pt x="1459" y="2921"/>
                </a:cubicBezTo>
                <a:cubicBezTo>
                  <a:pt x="1590" y="2997"/>
                  <a:pt x="1590" y="2997"/>
                  <a:pt x="1590" y="2997"/>
                </a:cubicBezTo>
                <a:lnTo>
                  <a:pt x="1590" y="3217"/>
                </a:lnTo>
                <a:close/>
                <a:moveTo>
                  <a:pt x="1590" y="2820"/>
                </a:moveTo>
                <a:cubicBezTo>
                  <a:pt x="1189" y="2589"/>
                  <a:pt x="1189" y="2589"/>
                  <a:pt x="1189" y="2589"/>
                </a:cubicBezTo>
                <a:cubicBezTo>
                  <a:pt x="1189" y="2368"/>
                  <a:pt x="1189" y="2368"/>
                  <a:pt x="1189" y="2368"/>
                </a:cubicBezTo>
                <a:cubicBezTo>
                  <a:pt x="1590" y="2599"/>
                  <a:pt x="1590" y="2599"/>
                  <a:pt x="1590" y="2599"/>
                </a:cubicBezTo>
                <a:lnTo>
                  <a:pt x="1590" y="2820"/>
                </a:lnTo>
                <a:close/>
                <a:moveTo>
                  <a:pt x="1590" y="2422"/>
                </a:moveTo>
                <a:cubicBezTo>
                  <a:pt x="1266" y="2235"/>
                  <a:pt x="1266" y="2235"/>
                  <a:pt x="1266" y="2235"/>
                </a:cubicBezTo>
                <a:cubicBezTo>
                  <a:pt x="1457" y="2125"/>
                  <a:pt x="1457" y="2125"/>
                  <a:pt x="1457" y="2125"/>
                </a:cubicBezTo>
                <a:cubicBezTo>
                  <a:pt x="1590" y="2202"/>
                  <a:pt x="1590" y="2202"/>
                  <a:pt x="1590" y="2202"/>
                </a:cubicBezTo>
                <a:lnTo>
                  <a:pt x="1590" y="2422"/>
                </a:lnTo>
                <a:close/>
                <a:moveTo>
                  <a:pt x="1666" y="2069"/>
                </a:moveTo>
                <a:cubicBezTo>
                  <a:pt x="1533" y="1992"/>
                  <a:pt x="1533" y="1992"/>
                  <a:pt x="1533" y="1992"/>
                </a:cubicBezTo>
                <a:cubicBezTo>
                  <a:pt x="1533" y="1839"/>
                  <a:pt x="1533" y="1839"/>
                  <a:pt x="1533" y="1839"/>
                </a:cubicBezTo>
                <a:cubicBezTo>
                  <a:pt x="1666" y="1762"/>
                  <a:pt x="1666" y="1762"/>
                  <a:pt x="1666" y="1762"/>
                </a:cubicBezTo>
                <a:cubicBezTo>
                  <a:pt x="1799" y="1839"/>
                  <a:pt x="1799" y="1839"/>
                  <a:pt x="1799" y="1839"/>
                </a:cubicBezTo>
                <a:cubicBezTo>
                  <a:pt x="1799" y="1993"/>
                  <a:pt x="1799" y="1993"/>
                  <a:pt x="1799" y="1993"/>
                </a:cubicBezTo>
                <a:lnTo>
                  <a:pt x="1666" y="2069"/>
                </a:lnTo>
                <a:close/>
                <a:moveTo>
                  <a:pt x="1743" y="3619"/>
                </a:moveTo>
                <a:cubicBezTo>
                  <a:pt x="1743" y="3394"/>
                  <a:pt x="1743" y="3394"/>
                  <a:pt x="1743" y="3394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2997"/>
                  <a:pt x="1743" y="2997"/>
                  <a:pt x="1743" y="2997"/>
                </a:cubicBezTo>
                <a:cubicBezTo>
                  <a:pt x="2012" y="2841"/>
                  <a:pt x="2012" y="2841"/>
                  <a:pt x="2012" y="2841"/>
                </a:cubicBezTo>
                <a:cubicBezTo>
                  <a:pt x="2203" y="2952"/>
                  <a:pt x="2203" y="2952"/>
                  <a:pt x="2203" y="2952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2356" y="3040"/>
                  <a:pt x="2356" y="3040"/>
                  <a:pt x="2356" y="3040"/>
                </a:cubicBezTo>
                <a:cubicBezTo>
                  <a:pt x="2550" y="3153"/>
                  <a:pt x="2550" y="3153"/>
                  <a:pt x="2550" y="3153"/>
                </a:cubicBezTo>
                <a:lnTo>
                  <a:pt x="1743" y="3619"/>
                </a:lnTo>
                <a:close/>
                <a:moveTo>
                  <a:pt x="2832" y="2990"/>
                </a:moveTo>
                <a:cubicBezTo>
                  <a:pt x="2703" y="3064"/>
                  <a:pt x="2703" y="3064"/>
                  <a:pt x="2703" y="3064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832" y="2765"/>
                  <a:pt x="2832" y="2765"/>
                  <a:pt x="2832" y="2765"/>
                </a:cubicBezTo>
                <a:lnTo>
                  <a:pt x="2832" y="2990"/>
                </a:lnTo>
                <a:close/>
                <a:moveTo>
                  <a:pt x="2356" y="2863"/>
                </a:moveTo>
                <a:cubicBezTo>
                  <a:pt x="2165" y="2753"/>
                  <a:pt x="2165" y="2753"/>
                  <a:pt x="2165" y="2753"/>
                </a:cubicBezTo>
                <a:cubicBezTo>
                  <a:pt x="2602" y="2500"/>
                  <a:pt x="2602" y="2500"/>
                  <a:pt x="2602" y="2500"/>
                </a:cubicBezTo>
                <a:cubicBezTo>
                  <a:pt x="2626" y="2487"/>
                  <a:pt x="2640" y="2461"/>
                  <a:pt x="2640" y="2434"/>
                </a:cubicBezTo>
                <a:cubicBezTo>
                  <a:pt x="2640" y="2266"/>
                  <a:pt x="2640" y="2266"/>
                  <a:pt x="2640" y="2266"/>
                </a:cubicBezTo>
                <a:cubicBezTo>
                  <a:pt x="2832" y="2376"/>
                  <a:pt x="2832" y="2376"/>
                  <a:pt x="2832" y="2376"/>
                </a:cubicBezTo>
                <a:cubicBezTo>
                  <a:pt x="2832" y="2589"/>
                  <a:pt x="2832" y="2589"/>
                  <a:pt x="2832" y="2589"/>
                </a:cubicBezTo>
                <a:lnTo>
                  <a:pt x="2356" y="2863"/>
                </a:lnTo>
                <a:close/>
                <a:moveTo>
                  <a:pt x="2720" y="2135"/>
                </a:moveTo>
                <a:cubicBezTo>
                  <a:pt x="2832" y="2071"/>
                  <a:pt x="2832" y="2071"/>
                  <a:pt x="2832" y="2071"/>
                </a:cubicBezTo>
                <a:cubicBezTo>
                  <a:pt x="2832" y="2199"/>
                  <a:pt x="2832" y="2199"/>
                  <a:pt x="2832" y="2199"/>
                </a:cubicBezTo>
                <a:lnTo>
                  <a:pt x="2720" y="2135"/>
                </a:lnTo>
                <a:close/>
                <a:moveTo>
                  <a:pt x="2831" y="1894"/>
                </a:moveTo>
                <a:cubicBezTo>
                  <a:pt x="2640" y="2004"/>
                  <a:pt x="2640" y="2004"/>
                  <a:pt x="2640" y="2004"/>
                </a:cubicBezTo>
                <a:cubicBezTo>
                  <a:pt x="2640" y="1530"/>
                  <a:pt x="2640" y="1530"/>
                  <a:pt x="2640" y="1530"/>
                </a:cubicBezTo>
                <a:cubicBezTo>
                  <a:pt x="2832" y="1640"/>
                  <a:pt x="2832" y="1640"/>
                  <a:pt x="2832" y="1640"/>
                </a:cubicBezTo>
                <a:cubicBezTo>
                  <a:pt x="2832" y="1894"/>
                  <a:pt x="2832" y="1894"/>
                  <a:pt x="2832" y="1894"/>
                </a:cubicBezTo>
                <a:lnTo>
                  <a:pt x="2831" y="1894"/>
                </a:lnTo>
                <a:close/>
                <a:moveTo>
                  <a:pt x="2163" y="680"/>
                </a:moveTo>
                <a:cubicBezTo>
                  <a:pt x="2358" y="568"/>
                  <a:pt x="2358" y="568"/>
                  <a:pt x="2358" y="568"/>
                </a:cubicBezTo>
                <a:cubicBezTo>
                  <a:pt x="3103" y="998"/>
                  <a:pt x="3103" y="998"/>
                  <a:pt x="3103" y="998"/>
                </a:cubicBezTo>
                <a:cubicBezTo>
                  <a:pt x="2908" y="1110"/>
                  <a:pt x="2908" y="1110"/>
                  <a:pt x="2908" y="1110"/>
                </a:cubicBezTo>
                <a:lnTo>
                  <a:pt x="2163" y="680"/>
                </a:lnTo>
                <a:close/>
                <a:moveTo>
                  <a:pt x="2985" y="2902"/>
                </a:moveTo>
                <a:cubicBezTo>
                  <a:pt x="2985" y="2633"/>
                  <a:pt x="2985" y="2633"/>
                  <a:pt x="2985" y="2633"/>
                </a:cubicBezTo>
                <a:cubicBezTo>
                  <a:pt x="2985" y="2633"/>
                  <a:pt x="2985" y="2633"/>
                  <a:pt x="2985" y="2633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3179" y="1870"/>
                  <a:pt x="3179" y="1870"/>
                  <a:pt x="3179" y="1870"/>
                </a:cubicBezTo>
                <a:cubicBezTo>
                  <a:pt x="3179" y="2789"/>
                  <a:pt x="3179" y="2789"/>
                  <a:pt x="3179" y="2789"/>
                </a:cubicBezTo>
                <a:lnTo>
                  <a:pt x="2985" y="29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r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3" y="2191551"/>
            <a:ext cx="7132320" cy="2471446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03" y="4782437"/>
            <a:ext cx="7132320" cy="62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81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62703" y="6063101"/>
            <a:ext cx="7132320" cy="515938"/>
          </a:xfr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None/>
              <a:defRPr lang="en-US" sz="2000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Click to add speaker name | Speaker title</a:t>
            </a:r>
          </a:p>
        </p:txBody>
      </p:sp>
      <p:grpSp>
        <p:nvGrpSpPr>
          <p:cNvPr id="37" name="Group 154"/>
          <p:cNvGrpSpPr>
            <a:grpSpLocks/>
          </p:cNvGrpSpPr>
          <p:nvPr userDrawn="1"/>
        </p:nvGrpSpPr>
        <p:grpSpPr bwMode="auto">
          <a:xfrm rot="16200000">
            <a:off x="7502577" y="-429068"/>
            <a:ext cx="7565796" cy="5210747"/>
            <a:chOff x="3586" y="1105"/>
            <a:chExt cx="3778" cy="2602"/>
          </a:xfrm>
        </p:grpSpPr>
        <p:sp>
          <p:nvSpPr>
            <p:cNvPr id="38" name="Freeform 155"/>
            <p:cNvSpPr>
              <a:spLocks noChangeArrowheads="1"/>
            </p:cNvSpPr>
            <p:nvPr/>
          </p:nvSpPr>
          <p:spPr bwMode="auto">
            <a:xfrm>
              <a:off x="5025" y="2494"/>
              <a:ext cx="154" cy="419"/>
            </a:xfrm>
            <a:custGeom>
              <a:avLst/>
              <a:gdLst>
                <a:gd name="T0" fmla="*/ 682 w 683"/>
                <a:gd name="T1" fmla="*/ 0 h 1852"/>
                <a:gd name="T2" fmla="*/ 682 w 683"/>
                <a:gd name="T3" fmla="*/ 0 h 1852"/>
                <a:gd name="T4" fmla="*/ 626 w 683"/>
                <a:gd name="T5" fmla="*/ 66 h 1852"/>
                <a:gd name="T6" fmla="*/ 573 w 683"/>
                <a:gd name="T7" fmla="*/ 134 h 1852"/>
                <a:gd name="T8" fmla="*/ 522 w 683"/>
                <a:gd name="T9" fmla="*/ 202 h 1852"/>
                <a:gd name="T10" fmla="*/ 475 w 683"/>
                <a:gd name="T11" fmla="*/ 272 h 1852"/>
                <a:gd name="T12" fmla="*/ 428 w 683"/>
                <a:gd name="T13" fmla="*/ 345 h 1852"/>
                <a:gd name="T14" fmla="*/ 383 w 683"/>
                <a:gd name="T15" fmla="*/ 419 h 1852"/>
                <a:gd name="T16" fmla="*/ 341 w 683"/>
                <a:gd name="T17" fmla="*/ 494 h 1852"/>
                <a:gd name="T18" fmla="*/ 300 w 683"/>
                <a:gd name="T19" fmla="*/ 573 h 1852"/>
                <a:gd name="T20" fmla="*/ 300 w 683"/>
                <a:gd name="T21" fmla="*/ 573 h 1852"/>
                <a:gd name="T22" fmla="*/ 262 w 683"/>
                <a:gd name="T23" fmla="*/ 647 h 1852"/>
                <a:gd name="T24" fmla="*/ 228 w 683"/>
                <a:gd name="T25" fmla="*/ 724 h 1852"/>
                <a:gd name="T26" fmla="*/ 196 w 683"/>
                <a:gd name="T27" fmla="*/ 803 h 1852"/>
                <a:gd name="T28" fmla="*/ 166 w 683"/>
                <a:gd name="T29" fmla="*/ 880 h 1852"/>
                <a:gd name="T30" fmla="*/ 138 w 683"/>
                <a:gd name="T31" fmla="*/ 958 h 1852"/>
                <a:gd name="T32" fmla="*/ 115 w 683"/>
                <a:gd name="T33" fmla="*/ 1039 h 1852"/>
                <a:gd name="T34" fmla="*/ 91 w 683"/>
                <a:gd name="T35" fmla="*/ 1118 h 1852"/>
                <a:gd name="T36" fmla="*/ 72 w 683"/>
                <a:gd name="T37" fmla="*/ 1199 h 1852"/>
                <a:gd name="T38" fmla="*/ 53 w 683"/>
                <a:gd name="T39" fmla="*/ 1278 h 1852"/>
                <a:gd name="T40" fmla="*/ 38 w 683"/>
                <a:gd name="T41" fmla="*/ 1361 h 1852"/>
                <a:gd name="T42" fmla="*/ 25 w 683"/>
                <a:gd name="T43" fmla="*/ 1442 h 1852"/>
                <a:gd name="T44" fmla="*/ 15 w 683"/>
                <a:gd name="T45" fmla="*/ 1523 h 1852"/>
                <a:gd name="T46" fmla="*/ 8 w 683"/>
                <a:gd name="T47" fmla="*/ 1604 h 1852"/>
                <a:gd name="T48" fmla="*/ 2 w 683"/>
                <a:gd name="T49" fmla="*/ 1687 h 1852"/>
                <a:gd name="T50" fmla="*/ 0 w 683"/>
                <a:gd name="T51" fmla="*/ 1770 h 1852"/>
                <a:gd name="T52" fmla="*/ 0 w 683"/>
                <a:gd name="T53" fmla="*/ 1851 h 1852"/>
                <a:gd name="T54" fmla="*/ 0 w 683"/>
                <a:gd name="T55" fmla="*/ 1851 h 1852"/>
                <a:gd name="T56" fmla="*/ 40 w 683"/>
                <a:gd name="T57" fmla="*/ 1796 h 1852"/>
                <a:gd name="T58" fmla="*/ 78 w 683"/>
                <a:gd name="T59" fmla="*/ 1738 h 1852"/>
                <a:gd name="T60" fmla="*/ 117 w 683"/>
                <a:gd name="T61" fmla="*/ 1679 h 1852"/>
                <a:gd name="T62" fmla="*/ 155 w 683"/>
                <a:gd name="T63" fmla="*/ 1619 h 1852"/>
                <a:gd name="T64" fmla="*/ 192 w 683"/>
                <a:gd name="T65" fmla="*/ 1559 h 1852"/>
                <a:gd name="T66" fmla="*/ 228 w 683"/>
                <a:gd name="T67" fmla="*/ 1500 h 1852"/>
                <a:gd name="T68" fmla="*/ 262 w 683"/>
                <a:gd name="T69" fmla="*/ 1438 h 1852"/>
                <a:gd name="T70" fmla="*/ 296 w 683"/>
                <a:gd name="T71" fmla="*/ 1374 h 1852"/>
                <a:gd name="T72" fmla="*/ 296 w 683"/>
                <a:gd name="T73" fmla="*/ 1374 h 1852"/>
                <a:gd name="T74" fmla="*/ 336 w 683"/>
                <a:gd name="T75" fmla="*/ 1293 h 1852"/>
                <a:gd name="T76" fmla="*/ 375 w 683"/>
                <a:gd name="T77" fmla="*/ 1210 h 1852"/>
                <a:gd name="T78" fmla="*/ 411 w 683"/>
                <a:gd name="T79" fmla="*/ 1127 h 1852"/>
                <a:gd name="T80" fmla="*/ 445 w 683"/>
                <a:gd name="T81" fmla="*/ 1044 h 1852"/>
                <a:gd name="T82" fmla="*/ 477 w 683"/>
                <a:gd name="T83" fmla="*/ 958 h 1852"/>
                <a:gd name="T84" fmla="*/ 507 w 683"/>
                <a:gd name="T85" fmla="*/ 873 h 1852"/>
                <a:gd name="T86" fmla="*/ 535 w 683"/>
                <a:gd name="T87" fmla="*/ 788 h 1852"/>
                <a:gd name="T88" fmla="*/ 560 w 683"/>
                <a:gd name="T89" fmla="*/ 703 h 1852"/>
                <a:gd name="T90" fmla="*/ 584 w 683"/>
                <a:gd name="T91" fmla="*/ 615 h 1852"/>
                <a:gd name="T92" fmla="*/ 605 w 683"/>
                <a:gd name="T93" fmla="*/ 528 h 1852"/>
                <a:gd name="T94" fmla="*/ 622 w 683"/>
                <a:gd name="T95" fmla="*/ 441 h 1852"/>
                <a:gd name="T96" fmla="*/ 639 w 683"/>
                <a:gd name="T97" fmla="*/ 353 h 1852"/>
                <a:gd name="T98" fmla="*/ 652 w 683"/>
                <a:gd name="T99" fmla="*/ 266 h 1852"/>
                <a:gd name="T100" fmla="*/ 665 w 683"/>
                <a:gd name="T101" fmla="*/ 179 h 1852"/>
                <a:gd name="T102" fmla="*/ 673 w 683"/>
                <a:gd name="T103" fmla="*/ 89 h 1852"/>
                <a:gd name="T104" fmla="*/ 682 w 683"/>
                <a:gd name="T105" fmla="*/ 0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1852">
                  <a:moveTo>
                    <a:pt x="682" y="0"/>
                  </a:moveTo>
                  <a:lnTo>
                    <a:pt x="682" y="0"/>
                  </a:lnTo>
                  <a:lnTo>
                    <a:pt x="626" y="66"/>
                  </a:lnTo>
                  <a:lnTo>
                    <a:pt x="573" y="134"/>
                  </a:lnTo>
                  <a:lnTo>
                    <a:pt x="522" y="202"/>
                  </a:lnTo>
                  <a:lnTo>
                    <a:pt x="475" y="272"/>
                  </a:lnTo>
                  <a:lnTo>
                    <a:pt x="428" y="345"/>
                  </a:lnTo>
                  <a:lnTo>
                    <a:pt x="383" y="419"/>
                  </a:lnTo>
                  <a:lnTo>
                    <a:pt x="341" y="494"/>
                  </a:lnTo>
                  <a:lnTo>
                    <a:pt x="300" y="573"/>
                  </a:lnTo>
                  <a:lnTo>
                    <a:pt x="300" y="573"/>
                  </a:lnTo>
                  <a:lnTo>
                    <a:pt x="262" y="647"/>
                  </a:lnTo>
                  <a:lnTo>
                    <a:pt x="228" y="724"/>
                  </a:lnTo>
                  <a:lnTo>
                    <a:pt x="196" y="803"/>
                  </a:lnTo>
                  <a:lnTo>
                    <a:pt x="166" y="880"/>
                  </a:lnTo>
                  <a:lnTo>
                    <a:pt x="138" y="958"/>
                  </a:lnTo>
                  <a:lnTo>
                    <a:pt x="115" y="1039"/>
                  </a:lnTo>
                  <a:lnTo>
                    <a:pt x="91" y="1118"/>
                  </a:lnTo>
                  <a:lnTo>
                    <a:pt x="72" y="1199"/>
                  </a:lnTo>
                  <a:lnTo>
                    <a:pt x="53" y="1278"/>
                  </a:lnTo>
                  <a:lnTo>
                    <a:pt x="38" y="1361"/>
                  </a:lnTo>
                  <a:lnTo>
                    <a:pt x="25" y="1442"/>
                  </a:lnTo>
                  <a:lnTo>
                    <a:pt x="15" y="1523"/>
                  </a:lnTo>
                  <a:lnTo>
                    <a:pt x="8" y="1604"/>
                  </a:lnTo>
                  <a:lnTo>
                    <a:pt x="2" y="1687"/>
                  </a:lnTo>
                  <a:lnTo>
                    <a:pt x="0" y="1770"/>
                  </a:lnTo>
                  <a:lnTo>
                    <a:pt x="0" y="1851"/>
                  </a:lnTo>
                  <a:lnTo>
                    <a:pt x="0" y="1851"/>
                  </a:lnTo>
                  <a:lnTo>
                    <a:pt x="40" y="1796"/>
                  </a:lnTo>
                  <a:lnTo>
                    <a:pt x="78" y="1738"/>
                  </a:lnTo>
                  <a:lnTo>
                    <a:pt x="117" y="1679"/>
                  </a:lnTo>
                  <a:lnTo>
                    <a:pt x="155" y="1619"/>
                  </a:lnTo>
                  <a:lnTo>
                    <a:pt x="192" y="1559"/>
                  </a:lnTo>
                  <a:lnTo>
                    <a:pt x="228" y="1500"/>
                  </a:lnTo>
                  <a:lnTo>
                    <a:pt x="262" y="1438"/>
                  </a:lnTo>
                  <a:lnTo>
                    <a:pt x="296" y="1374"/>
                  </a:lnTo>
                  <a:lnTo>
                    <a:pt x="296" y="1374"/>
                  </a:lnTo>
                  <a:lnTo>
                    <a:pt x="336" y="1293"/>
                  </a:lnTo>
                  <a:lnTo>
                    <a:pt x="375" y="1210"/>
                  </a:lnTo>
                  <a:lnTo>
                    <a:pt x="411" y="1127"/>
                  </a:lnTo>
                  <a:lnTo>
                    <a:pt x="445" y="1044"/>
                  </a:lnTo>
                  <a:lnTo>
                    <a:pt x="477" y="958"/>
                  </a:lnTo>
                  <a:lnTo>
                    <a:pt x="507" y="873"/>
                  </a:lnTo>
                  <a:lnTo>
                    <a:pt x="535" y="788"/>
                  </a:lnTo>
                  <a:lnTo>
                    <a:pt x="560" y="703"/>
                  </a:lnTo>
                  <a:lnTo>
                    <a:pt x="584" y="615"/>
                  </a:lnTo>
                  <a:lnTo>
                    <a:pt x="605" y="528"/>
                  </a:lnTo>
                  <a:lnTo>
                    <a:pt x="622" y="441"/>
                  </a:lnTo>
                  <a:lnTo>
                    <a:pt x="639" y="353"/>
                  </a:lnTo>
                  <a:lnTo>
                    <a:pt x="652" y="266"/>
                  </a:lnTo>
                  <a:lnTo>
                    <a:pt x="665" y="179"/>
                  </a:lnTo>
                  <a:lnTo>
                    <a:pt x="673" y="89"/>
                  </a:lnTo>
                  <a:lnTo>
                    <a:pt x="682" y="0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156"/>
            <p:cNvSpPr>
              <a:spLocks noChangeArrowheads="1"/>
            </p:cNvSpPr>
            <p:nvPr/>
          </p:nvSpPr>
          <p:spPr bwMode="auto">
            <a:xfrm>
              <a:off x="5025" y="2275"/>
              <a:ext cx="1269" cy="1269"/>
            </a:xfrm>
            <a:custGeom>
              <a:avLst/>
              <a:gdLst>
                <a:gd name="T0" fmla="*/ 5031 w 5599"/>
                <a:gd name="T1" fmla="*/ 1398 h 5599"/>
                <a:gd name="T2" fmla="*/ 4484 w 5599"/>
                <a:gd name="T3" fmla="*/ 1002 h 5599"/>
                <a:gd name="T4" fmla="*/ 3927 w 5599"/>
                <a:gd name="T5" fmla="*/ 382 h 5599"/>
                <a:gd name="T6" fmla="*/ 3567 w 5599"/>
                <a:gd name="T7" fmla="*/ 373 h 5599"/>
                <a:gd name="T8" fmla="*/ 3190 w 5599"/>
                <a:gd name="T9" fmla="*/ 337 h 5599"/>
                <a:gd name="T10" fmla="*/ 3000 w 5599"/>
                <a:gd name="T11" fmla="*/ 175 h 5599"/>
                <a:gd name="T12" fmla="*/ 2706 w 5599"/>
                <a:gd name="T13" fmla="*/ 3 h 5599"/>
                <a:gd name="T14" fmla="*/ 2060 w 5599"/>
                <a:gd name="T15" fmla="*/ 183 h 5599"/>
                <a:gd name="T16" fmla="*/ 1956 w 5599"/>
                <a:gd name="T17" fmla="*/ 409 h 5599"/>
                <a:gd name="T18" fmla="*/ 1613 w 5599"/>
                <a:gd name="T19" fmla="*/ 603 h 5599"/>
                <a:gd name="T20" fmla="*/ 1312 w 5599"/>
                <a:gd name="T21" fmla="*/ 552 h 5599"/>
                <a:gd name="T22" fmla="*/ 867 w 5599"/>
                <a:gd name="T23" fmla="*/ 772 h 5599"/>
                <a:gd name="T24" fmla="*/ 605 w 5599"/>
                <a:gd name="T25" fmla="*/ 1496 h 5599"/>
                <a:gd name="T26" fmla="*/ 336 w 5599"/>
                <a:gd name="T27" fmla="*/ 2261 h 5599"/>
                <a:gd name="T28" fmla="*/ 0 w 5599"/>
                <a:gd name="T29" fmla="*/ 2819 h 5599"/>
                <a:gd name="T30" fmla="*/ 164 w 5599"/>
                <a:gd name="T31" fmla="*/ 3742 h 5599"/>
                <a:gd name="T32" fmla="*/ 434 w 5599"/>
                <a:gd name="T33" fmla="*/ 4298 h 5599"/>
                <a:gd name="T34" fmla="*/ 816 w 5599"/>
                <a:gd name="T35" fmla="*/ 4775 h 5599"/>
                <a:gd name="T36" fmla="*/ 1296 w 5599"/>
                <a:gd name="T37" fmla="*/ 5161 h 5599"/>
                <a:gd name="T38" fmla="*/ 2082 w 5599"/>
                <a:gd name="T39" fmla="*/ 5504 h 5599"/>
                <a:gd name="T40" fmla="*/ 3105 w 5599"/>
                <a:gd name="T41" fmla="*/ 5581 h 5599"/>
                <a:gd name="T42" fmla="*/ 3427 w 5599"/>
                <a:gd name="T43" fmla="*/ 5291 h 5599"/>
                <a:gd name="T44" fmla="*/ 3738 w 5599"/>
                <a:gd name="T45" fmla="*/ 5084 h 5599"/>
                <a:gd name="T46" fmla="*/ 4062 w 5599"/>
                <a:gd name="T47" fmla="*/ 5116 h 5599"/>
                <a:gd name="T48" fmla="*/ 4541 w 5599"/>
                <a:gd name="T49" fmla="*/ 4991 h 5599"/>
                <a:gd name="T50" fmla="*/ 5144 w 5599"/>
                <a:gd name="T51" fmla="*/ 4324 h 5599"/>
                <a:gd name="T52" fmla="*/ 5456 w 5599"/>
                <a:gd name="T53" fmla="*/ 3676 h 5599"/>
                <a:gd name="T54" fmla="*/ 5583 w 5599"/>
                <a:gd name="T55" fmla="*/ 3075 h 5599"/>
                <a:gd name="T56" fmla="*/ 5577 w 5599"/>
                <a:gd name="T57" fmla="*/ 2463 h 5599"/>
                <a:gd name="T58" fmla="*/ 5262 w 5599"/>
                <a:gd name="T59" fmla="*/ 2787 h 5599"/>
                <a:gd name="T60" fmla="*/ 5183 w 5599"/>
                <a:gd name="T61" fmla="*/ 3426 h 5599"/>
                <a:gd name="T62" fmla="*/ 4906 w 5599"/>
                <a:gd name="T63" fmla="*/ 4078 h 5599"/>
                <a:gd name="T64" fmla="*/ 4354 w 5599"/>
                <a:gd name="T65" fmla="*/ 4709 h 5599"/>
                <a:gd name="T66" fmla="*/ 3644 w 5599"/>
                <a:gd name="T67" fmla="*/ 5112 h 5599"/>
                <a:gd name="T68" fmla="*/ 2843 w 5599"/>
                <a:gd name="T69" fmla="*/ 5263 h 5599"/>
                <a:gd name="T70" fmla="*/ 2357 w 5599"/>
                <a:gd name="T71" fmla="*/ 5434 h 5599"/>
                <a:gd name="T72" fmla="*/ 1945 w 5599"/>
                <a:gd name="T73" fmla="*/ 5448 h 5599"/>
                <a:gd name="T74" fmla="*/ 1690 w 5599"/>
                <a:gd name="T75" fmla="*/ 5231 h 5599"/>
                <a:gd name="T76" fmla="*/ 1560 w 5599"/>
                <a:gd name="T77" fmla="*/ 4931 h 5599"/>
                <a:gd name="T78" fmla="*/ 1123 w 5599"/>
                <a:gd name="T79" fmla="*/ 4607 h 5599"/>
                <a:gd name="T80" fmla="*/ 777 w 5599"/>
                <a:gd name="T81" fmla="*/ 4208 h 5599"/>
                <a:gd name="T82" fmla="*/ 526 w 5599"/>
                <a:gd name="T83" fmla="*/ 3750 h 5599"/>
                <a:gd name="T84" fmla="*/ 377 w 5599"/>
                <a:gd name="T85" fmla="*/ 3252 h 5599"/>
                <a:gd name="T86" fmla="*/ 334 w 5599"/>
                <a:gd name="T87" fmla="*/ 2730 h 5599"/>
                <a:gd name="T88" fmla="*/ 407 w 5599"/>
                <a:gd name="T89" fmla="*/ 2204 h 5599"/>
                <a:gd name="T90" fmla="*/ 597 w 5599"/>
                <a:gd name="T91" fmla="*/ 1690 h 5599"/>
                <a:gd name="T92" fmla="*/ 903 w 5599"/>
                <a:gd name="T93" fmla="*/ 1221 h 5599"/>
                <a:gd name="T94" fmla="*/ 1296 w 5599"/>
                <a:gd name="T95" fmla="*/ 846 h 5599"/>
                <a:gd name="T96" fmla="*/ 1751 w 5599"/>
                <a:gd name="T97" fmla="*/ 569 h 5599"/>
                <a:gd name="T98" fmla="*/ 2254 w 5599"/>
                <a:gd name="T99" fmla="*/ 397 h 5599"/>
                <a:gd name="T100" fmla="*/ 2785 w 5599"/>
                <a:gd name="T101" fmla="*/ 335 h 5599"/>
                <a:gd name="T102" fmla="*/ 3324 w 5599"/>
                <a:gd name="T103" fmla="*/ 392 h 5599"/>
                <a:gd name="T104" fmla="*/ 3851 w 5599"/>
                <a:gd name="T105" fmla="*/ 571 h 5599"/>
                <a:gd name="T106" fmla="*/ 4597 w 5599"/>
                <a:gd name="T107" fmla="*/ 1115 h 5599"/>
                <a:gd name="T108" fmla="*/ 5078 w 5599"/>
                <a:gd name="T109" fmla="*/ 1809 h 5599"/>
                <a:gd name="T110" fmla="*/ 5302 w 5599"/>
                <a:gd name="T111" fmla="*/ 1888 h 5599"/>
                <a:gd name="T112" fmla="*/ 5515 w 5599"/>
                <a:gd name="T113" fmla="*/ 2163 h 5599"/>
                <a:gd name="T114" fmla="*/ 5507 w 5599"/>
                <a:gd name="T115" fmla="*/ 2512 h 5599"/>
                <a:gd name="T116" fmla="*/ 5298 w 5599"/>
                <a:gd name="T117" fmla="*/ 2768 h 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9" h="5599">
                  <a:moveTo>
                    <a:pt x="5456" y="1924"/>
                  </a:moveTo>
                  <a:lnTo>
                    <a:pt x="5421" y="1824"/>
                  </a:lnTo>
                  <a:lnTo>
                    <a:pt x="5383" y="1726"/>
                  </a:lnTo>
                  <a:lnTo>
                    <a:pt x="5340" y="1630"/>
                  </a:lnTo>
                  <a:lnTo>
                    <a:pt x="5296" y="1537"/>
                  </a:lnTo>
                  <a:lnTo>
                    <a:pt x="5228" y="1505"/>
                  </a:lnTo>
                  <a:lnTo>
                    <a:pt x="5161" y="1470"/>
                  </a:lnTo>
                  <a:lnTo>
                    <a:pt x="5098" y="1434"/>
                  </a:lnTo>
                  <a:lnTo>
                    <a:pt x="5031" y="1398"/>
                  </a:lnTo>
                  <a:lnTo>
                    <a:pt x="4968" y="1358"/>
                  </a:lnTo>
                  <a:lnTo>
                    <a:pt x="4906" y="1319"/>
                  </a:lnTo>
                  <a:lnTo>
                    <a:pt x="4842" y="1277"/>
                  </a:lnTo>
                  <a:lnTo>
                    <a:pt x="4780" y="1234"/>
                  </a:lnTo>
                  <a:lnTo>
                    <a:pt x="4720" y="1191"/>
                  </a:lnTo>
                  <a:lnTo>
                    <a:pt x="4660" y="1147"/>
                  </a:lnTo>
                  <a:lnTo>
                    <a:pt x="4601" y="1100"/>
                  </a:lnTo>
                  <a:lnTo>
                    <a:pt x="4541" y="1051"/>
                  </a:lnTo>
                  <a:lnTo>
                    <a:pt x="4484" y="1002"/>
                  </a:lnTo>
                  <a:lnTo>
                    <a:pt x="4428" y="951"/>
                  </a:lnTo>
                  <a:lnTo>
                    <a:pt x="4373" y="899"/>
                  </a:lnTo>
                  <a:lnTo>
                    <a:pt x="4317" y="844"/>
                  </a:lnTo>
                  <a:lnTo>
                    <a:pt x="4247" y="772"/>
                  </a:lnTo>
                  <a:lnTo>
                    <a:pt x="4179" y="697"/>
                  </a:lnTo>
                  <a:lnTo>
                    <a:pt x="4113" y="620"/>
                  </a:lnTo>
                  <a:lnTo>
                    <a:pt x="4049" y="541"/>
                  </a:lnTo>
                  <a:lnTo>
                    <a:pt x="3987" y="463"/>
                  </a:lnTo>
                  <a:lnTo>
                    <a:pt x="3927" y="382"/>
                  </a:lnTo>
                  <a:lnTo>
                    <a:pt x="3870" y="299"/>
                  </a:lnTo>
                  <a:lnTo>
                    <a:pt x="3817" y="216"/>
                  </a:lnTo>
                  <a:lnTo>
                    <a:pt x="3787" y="247"/>
                  </a:lnTo>
                  <a:lnTo>
                    <a:pt x="3755" y="275"/>
                  </a:lnTo>
                  <a:lnTo>
                    <a:pt x="3721" y="301"/>
                  </a:lnTo>
                  <a:lnTo>
                    <a:pt x="3685" y="324"/>
                  </a:lnTo>
                  <a:lnTo>
                    <a:pt x="3646" y="343"/>
                  </a:lnTo>
                  <a:lnTo>
                    <a:pt x="3608" y="358"/>
                  </a:lnTo>
                  <a:lnTo>
                    <a:pt x="3567" y="373"/>
                  </a:lnTo>
                  <a:lnTo>
                    <a:pt x="3527" y="382"/>
                  </a:lnTo>
                  <a:lnTo>
                    <a:pt x="3486" y="390"/>
                  </a:lnTo>
                  <a:lnTo>
                    <a:pt x="3444" y="392"/>
                  </a:lnTo>
                  <a:lnTo>
                    <a:pt x="3401" y="392"/>
                  </a:lnTo>
                  <a:lnTo>
                    <a:pt x="3358" y="388"/>
                  </a:lnTo>
                  <a:lnTo>
                    <a:pt x="3316" y="382"/>
                  </a:lnTo>
                  <a:lnTo>
                    <a:pt x="3273" y="371"/>
                  </a:lnTo>
                  <a:lnTo>
                    <a:pt x="3231" y="356"/>
                  </a:lnTo>
                  <a:lnTo>
                    <a:pt x="3190" y="337"/>
                  </a:lnTo>
                  <a:lnTo>
                    <a:pt x="3164" y="324"/>
                  </a:lnTo>
                  <a:lnTo>
                    <a:pt x="3139" y="309"/>
                  </a:lnTo>
                  <a:lnTo>
                    <a:pt x="3118" y="292"/>
                  </a:lnTo>
                  <a:lnTo>
                    <a:pt x="3094" y="275"/>
                  </a:lnTo>
                  <a:lnTo>
                    <a:pt x="3073" y="256"/>
                  </a:lnTo>
                  <a:lnTo>
                    <a:pt x="3054" y="237"/>
                  </a:lnTo>
                  <a:lnTo>
                    <a:pt x="3034" y="218"/>
                  </a:lnTo>
                  <a:lnTo>
                    <a:pt x="3017" y="196"/>
                  </a:lnTo>
                  <a:lnTo>
                    <a:pt x="3000" y="175"/>
                  </a:lnTo>
                  <a:lnTo>
                    <a:pt x="2985" y="152"/>
                  </a:lnTo>
                  <a:lnTo>
                    <a:pt x="2971" y="128"/>
                  </a:lnTo>
                  <a:lnTo>
                    <a:pt x="2958" y="105"/>
                  </a:lnTo>
                  <a:lnTo>
                    <a:pt x="2947" y="79"/>
                  </a:lnTo>
                  <a:lnTo>
                    <a:pt x="2937" y="56"/>
                  </a:lnTo>
                  <a:lnTo>
                    <a:pt x="2928" y="30"/>
                  </a:lnTo>
                  <a:lnTo>
                    <a:pt x="2919" y="3"/>
                  </a:lnTo>
                  <a:lnTo>
                    <a:pt x="2813" y="0"/>
                  </a:lnTo>
                  <a:lnTo>
                    <a:pt x="2706" y="3"/>
                  </a:lnTo>
                  <a:lnTo>
                    <a:pt x="2600" y="9"/>
                  </a:lnTo>
                  <a:lnTo>
                    <a:pt x="2493" y="17"/>
                  </a:lnTo>
                  <a:lnTo>
                    <a:pt x="2387" y="32"/>
                  </a:lnTo>
                  <a:lnTo>
                    <a:pt x="2280" y="49"/>
                  </a:lnTo>
                  <a:lnTo>
                    <a:pt x="2176" y="73"/>
                  </a:lnTo>
                  <a:lnTo>
                    <a:pt x="2069" y="98"/>
                  </a:lnTo>
                  <a:lnTo>
                    <a:pt x="2067" y="126"/>
                  </a:lnTo>
                  <a:lnTo>
                    <a:pt x="2065" y="156"/>
                  </a:lnTo>
                  <a:lnTo>
                    <a:pt x="2060" y="183"/>
                  </a:lnTo>
                  <a:lnTo>
                    <a:pt x="2054" y="211"/>
                  </a:lnTo>
                  <a:lnTo>
                    <a:pt x="2046" y="239"/>
                  </a:lnTo>
                  <a:lnTo>
                    <a:pt x="2037" y="267"/>
                  </a:lnTo>
                  <a:lnTo>
                    <a:pt x="2026" y="294"/>
                  </a:lnTo>
                  <a:lnTo>
                    <a:pt x="2014" y="322"/>
                  </a:lnTo>
                  <a:lnTo>
                    <a:pt x="2001" y="346"/>
                  </a:lnTo>
                  <a:lnTo>
                    <a:pt x="1988" y="367"/>
                  </a:lnTo>
                  <a:lnTo>
                    <a:pt x="1973" y="390"/>
                  </a:lnTo>
                  <a:lnTo>
                    <a:pt x="1956" y="409"/>
                  </a:lnTo>
                  <a:lnTo>
                    <a:pt x="1941" y="431"/>
                  </a:lnTo>
                  <a:lnTo>
                    <a:pt x="1922" y="450"/>
                  </a:lnTo>
                  <a:lnTo>
                    <a:pt x="1886" y="484"/>
                  </a:lnTo>
                  <a:lnTo>
                    <a:pt x="1845" y="514"/>
                  </a:lnTo>
                  <a:lnTo>
                    <a:pt x="1803" y="541"/>
                  </a:lnTo>
                  <a:lnTo>
                    <a:pt x="1758" y="563"/>
                  </a:lnTo>
                  <a:lnTo>
                    <a:pt x="1711" y="582"/>
                  </a:lnTo>
                  <a:lnTo>
                    <a:pt x="1662" y="595"/>
                  </a:lnTo>
                  <a:lnTo>
                    <a:pt x="1613" y="603"/>
                  </a:lnTo>
                  <a:lnTo>
                    <a:pt x="1564" y="608"/>
                  </a:lnTo>
                  <a:lnTo>
                    <a:pt x="1513" y="608"/>
                  </a:lnTo>
                  <a:lnTo>
                    <a:pt x="1462" y="601"/>
                  </a:lnTo>
                  <a:lnTo>
                    <a:pt x="1436" y="597"/>
                  </a:lnTo>
                  <a:lnTo>
                    <a:pt x="1411" y="590"/>
                  </a:lnTo>
                  <a:lnTo>
                    <a:pt x="1387" y="582"/>
                  </a:lnTo>
                  <a:lnTo>
                    <a:pt x="1361" y="574"/>
                  </a:lnTo>
                  <a:lnTo>
                    <a:pt x="1338" y="563"/>
                  </a:lnTo>
                  <a:lnTo>
                    <a:pt x="1312" y="552"/>
                  </a:lnTo>
                  <a:lnTo>
                    <a:pt x="1287" y="539"/>
                  </a:lnTo>
                  <a:lnTo>
                    <a:pt x="1263" y="522"/>
                  </a:lnTo>
                  <a:lnTo>
                    <a:pt x="1240" y="507"/>
                  </a:lnTo>
                  <a:lnTo>
                    <a:pt x="1216" y="490"/>
                  </a:lnTo>
                  <a:lnTo>
                    <a:pt x="1144" y="541"/>
                  </a:lnTo>
                  <a:lnTo>
                    <a:pt x="1072" y="597"/>
                  </a:lnTo>
                  <a:lnTo>
                    <a:pt x="1001" y="652"/>
                  </a:lnTo>
                  <a:lnTo>
                    <a:pt x="933" y="712"/>
                  </a:lnTo>
                  <a:lnTo>
                    <a:pt x="867" y="772"/>
                  </a:lnTo>
                  <a:lnTo>
                    <a:pt x="803" y="836"/>
                  </a:lnTo>
                  <a:lnTo>
                    <a:pt x="741" y="902"/>
                  </a:lnTo>
                  <a:lnTo>
                    <a:pt x="682" y="968"/>
                  </a:lnTo>
                  <a:lnTo>
                    <a:pt x="673" y="1057"/>
                  </a:lnTo>
                  <a:lnTo>
                    <a:pt x="665" y="1147"/>
                  </a:lnTo>
                  <a:lnTo>
                    <a:pt x="652" y="1234"/>
                  </a:lnTo>
                  <a:lnTo>
                    <a:pt x="639" y="1321"/>
                  </a:lnTo>
                  <a:lnTo>
                    <a:pt x="622" y="1409"/>
                  </a:lnTo>
                  <a:lnTo>
                    <a:pt x="605" y="1496"/>
                  </a:lnTo>
                  <a:lnTo>
                    <a:pt x="584" y="1583"/>
                  </a:lnTo>
                  <a:lnTo>
                    <a:pt x="560" y="1671"/>
                  </a:lnTo>
                  <a:lnTo>
                    <a:pt x="535" y="1756"/>
                  </a:lnTo>
                  <a:lnTo>
                    <a:pt x="507" y="1841"/>
                  </a:lnTo>
                  <a:lnTo>
                    <a:pt x="477" y="1926"/>
                  </a:lnTo>
                  <a:lnTo>
                    <a:pt x="445" y="2012"/>
                  </a:lnTo>
                  <a:lnTo>
                    <a:pt x="411" y="2095"/>
                  </a:lnTo>
                  <a:lnTo>
                    <a:pt x="375" y="2178"/>
                  </a:lnTo>
                  <a:lnTo>
                    <a:pt x="336" y="2261"/>
                  </a:lnTo>
                  <a:lnTo>
                    <a:pt x="296" y="2342"/>
                  </a:lnTo>
                  <a:lnTo>
                    <a:pt x="262" y="2406"/>
                  </a:lnTo>
                  <a:lnTo>
                    <a:pt x="228" y="2468"/>
                  </a:lnTo>
                  <a:lnTo>
                    <a:pt x="192" y="2527"/>
                  </a:lnTo>
                  <a:lnTo>
                    <a:pt x="155" y="2587"/>
                  </a:lnTo>
                  <a:lnTo>
                    <a:pt x="117" y="2647"/>
                  </a:lnTo>
                  <a:lnTo>
                    <a:pt x="78" y="2706"/>
                  </a:lnTo>
                  <a:lnTo>
                    <a:pt x="40" y="2764"/>
                  </a:lnTo>
                  <a:lnTo>
                    <a:pt x="0" y="2819"/>
                  </a:lnTo>
                  <a:lnTo>
                    <a:pt x="2" y="2928"/>
                  </a:lnTo>
                  <a:lnTo>
                    <a:pt x="8" y="3034"/>
                  </a:lnTo>
                  <a:lnTo>
                    <a:pt x="21" y="3143"/>
                  </a:lnTo>
                  <a:lnTo>
                    <a:pt x="36" y="3250"/>
                  </a:lnTo>
                  <a:lnTo>
                    <a:pt x="55" y="3356"/>
                  </a:lnTo>
                  <a:lnTo>
                    <a:pt x="81" y="3463"/>
                  </a:lnTo>
                  <a:lnTo>
                    <a:pt x="108" y="3569"/>
                  </a:lnTo>
                  <a:lnTo>
                    <a:pt x="140" y="3676"/>
                  </a:lnTo>
                  <a:lnTo>
                    <a:pt x="164" y="3742"/>
                  </a:lnTo>
                  <a:lnTo>
                    <a:pt x="187" y="3806"/>
                  </a:lnTo>
                  <a:lnTo>
                    <a:pt x="213" y="3872"/>
                  </a:lnTo>
                  <a:lnTo>
                    <a:pt x="241" y="3936"/>
                  </a:lnTo>
                  <a:lnTo>
                    <a:pt x="268" y="3998"/>
                  </a:lnTo>
                  <a:lnTo>
                    <a:pt x="300" y="4059"/>
                  </a:lnTo>
                  <a:lnTo>
                    <a:pt x="330" y="4121"/>
                  </a:lnTo>
                  <a:lnTo>
                    <a:pt x="364" y="4181"/>
                  </a:lnTo>
                  <a:lnTo>
                    <a:pt x="398" y="4241"/>
                  </a:lnTo>
                  <a:lnTo>
                    <a:pt x="434" y="4298"/>
                  </a:lnTo>
                  <a:lnTo>
                    <a:pt x="471" y="4355"/>
                  </a:lnTo>
                  <a:lnTo>
                    <a:pt x="509" y="4411"/>
                  </a:lnTo>
                  <a:lnTo>
                    <a:pt x="549" y="4466"/>
                  </a:lnTo>
                  <a:lnTo>
                    <a:pt x="590" y="4522"/>
                  </a:lnTo>
                  <a:lnTo>
                    <a:pt x="633" y="4575"/>
                  </a:lnTo>
                  <a:lnTo>
                    <a:pt x="677" y="4626"/>
                  </a:lnTo>
                  <a:lnTo>
                    <a:pt x="722" y="4677"/>
                  </a:lnTo>
                  <a:lnTo>
                    <a:pt x="769" y="4726"/>
                  </a:lnTo>
                  <a:lnTo>
                    <a:pt x="816" y="4775"/>
                  </a:lnTo>
                  <a:lnTo>
                    <a:pt x="865" y="4824"/>
                  </a:lnTo>
                  <a:lnTo>
                    <a:pt x="914" y="4869"/>
                  </a:lnTo>
                  <a:lnTo>
                    <a:pt x="965" y="4916"/>
                  </a:lnTo>
                  <a:lnTo>
                    <a:pt x="1018" y="4958"/>
                  </a:lnTo>
                  <a:lnTo>
                    <a:pt x="1072" y="5001"/>
                  </a:lnTo>
                  <a:lnTo>
                    <a:pt x="1125" y="5044"/>
                  </a:lnTo>
                  <a:lnTo>
                    <a:pt x="1182" y="5084"/>
                  </a:lnTo>
                  <a:lnTo>
                    <a:pt x="1238" y="5123"/>
                  </a:lnTo>
                  <a:lnTo>
                    <a:pt x="1296" y="5161"/>
                  </a:lnTo>
                  <a:lnTo>
                    <a:pt x="1355" y="5197"/>
                  </a:lnTo>
                  <a:lnTo>
                    <a:pt x="1415" y="5231"/>
                  </a:lnTo>
                  <a:lnTo>
                    <a:pt x="1476" y="5265"/>
                  </a:lnTo>
                  <a:lnTo>
                    <a:pt x="1538" y="5297"/>
                  </a:lnTo>
                  <a:lnTo>
                    <a:pt x="1645" y="5348"/>
                  </a:lnTo>
                  <a:lnTo>
                    <a:pt x="1751" y="5395"/>
                  </a:lnTo>
                  <a:lnTo>
                    <a:pt x="1860" y="5436"/>
                  </a:lnTo>
                  <a:lnTo>
                    <a:pt x="1971" y="5472"/>
                  </a:lnTo>
                  <a:lnTo>
                    <a:pt x="2082" y="5504"/>
                  </a:lnTo>
                  <a:lnTo>
                    <a:pt x="2193" y="5532"/>
                  </a:lnTo>
                  <a:lnTo>
                    <a:pt x="2306" y="5555"/>
                  </a:lnTo>
                  <a:lnTo>
                    <a:pt x="2419" y="5572"/>
                  </a:lnTo>
                  <a:lnTo>
                    <a:pt x="2532" y="5585"/>
                  </a:lnTo>
                  <a:lnTo>
                    <a:pt x="2647" y="5593"/>
                  </a:lnTo>
                  <a:lnTo>
                    <a:pt x="2762" y="5598"/>
                  </a:lnTo>
                  <a:lnTo>
                    <a:pt x="2875" y="5598"/>
                  </a:lnTo>
                  <a:lnTo>
                    <a:pt x="2990" y="5591"/>
                  </a:lnTo>
                  <a:lnTo>
                    <a:pt x="3105" y="5581"/>
                  </a:lnTo>
                  <a:lnTo>
                    <a:pt x="3220" y="5566"/>
                  </a:lnTo>
                  <a:lnTo>
                    <a:pt x="3333" y="5547"/>
                  </a:lnTo>
                  <a:lnTo>
                    <a:pt x="3339" y="5498"/>
                  </a:lnTo>
                  <a:lnTo>
                    <a:pt x="3350" y="5451"/>
                  </a:lnTo>
                  <a:lnTo>
                    <a:pt x="3367" y="5404"/>
                  </a:lnTo>
                  <a:lnTo>
                    <a:pt x="3386" y="5359"/>
                  </a:lnTo>
                  <a:lnTo>
                    <a:pt x="3399" y="5336"/>
                  </a:lnTo>
                  <a:lnTo>
                    <a:pt x="3414" y="5312"/>
                  </a:lnTo>
                  <a:lnTo>
                    <a:pt x="3427" y="5291"/>
                  </a:lnTo>
                  <a:lnTo>
                    <a:pt x="3444" y="5270"/>
                  </a:lnTo>
                  <a:lnTo>
                    <a:pt x="3461" y="5250"/>
                  </a:lnTo>
                  <a:lnTo>
                    <a:pt x="3478" y="5231"/>
                  </a:lnTo>
                  <a:lnTo>
                    <a:pt x="3514" y="5197"/>
                  </a:lnTo>
                  <a:lnTo>
                    <a:pt x="3555" y="5165"/>
                  </a:lnTo>
                  <a:lnTo>
                    <a:pt x="3597" y="5140"/>
                  </a:lnTo>
                  <a:lnTo>
                    <a:pt x="3642" y="5116"/>
                  </a:lnTo>
                  <a:lnTo>
                    <a:pt x="3689" y="5099"/>
                  </a:lnTo>
                  <a:lnTo>
                    <a:pt x="3738" y="5084"/>
                  </a:lnTo>
                  <a:lnTo>
                    <a:pt x="3787" y="5076"/>
                  </a:lnTo>
                  <a:lnTo>
                    <a:pt x="3836" y="5071"/>
                  </a:lnTo>
                  <a:lnTo>
                    <a:pt x="3887" y="5074"/>
                  </a:lnTo>
                  <a:lnTo>
                    <a:pt x="3938" y="5080"/>
                  </a:lnTo>
                  <a:lnTo>
                    <a:pt x="3964" y="5084"/>
                  </a:lnTo>
                  <a:lnTo>
                    <a:pt x="3989" y="5091"/>
                  </a:lnTo>
                  <a:lnTo>
                    <a:pt x="4013" y="5097"/>
                  </a:lnTo>
                  <a:lnTo>
                    <a:pt x="4038" y="5105"/>
                  </a:lnTo>
                  <a:lnTo>
                    <a:pt x="4062" y="5116"/>
                  </a:lnTo>
                  <a:lnTo>
                    <a:pt x="4087" y="5127"/>
                  </a:lnTo>
                  <a:lnTo>
                    <a:pt x="4121" y="5146"/>
                  </a:lnTo>
                  <a:lnTo>
                    <a:pt x="4153" y="5167"/>
                  </a:lnTo>
                  <a:lnTo>
                    <a:pt x="4183" y="5191"/>
                  </a:lnTo>
                  <a:lnTo>
                    <a:pt x="4211" y="5214"/>
                  </a:lnTo>
                  <a:lnTo>
                    <a:pt x="4296" y="5163"/>
                  </a:lnTo>
                  <a:lnTo>
                    <a:pt x="4381" y="5108"/>
                  </a:lnTo>
                  <a:lnTo>
                    <a:pt x="4462" y="5050"/>
                  </a:lnTo>
                  <a:lnTo>
                    <a:pt x="4541" y="4991"/>
                  </a:lnTo>
                  <a:lnTo>
                    <a:pt x="4618" y="4927"/>
                  </a:lnTo>
                  <a:lnTo>
                    <a:pt x="4693" y="4861"/>
                  </a:lnTo>
                  <a:lnTo>
                    <a:pt x="4765" y="4790"/>
                  </a:lnTo>
                  <a:lnTo>
                    <a:pt x="4835" y="4720"/>
                  </a:lnTo>
                  <a:lnTo>
                    <a:pt x="4901" y="4645"/>
                  </a:lnTo>
                  <a:lnTo>
                    <a:pt x="4968" y="4569"/>
                  </a:lnTo>
                  <a:lnTo>
                    <a:pt x="5029" y="4490"/>
                  </a:lnTo>
                  <a:lnTo>
                    <a:pt x="5089" y="4409"/>
                  </a:lnTo>
                  <a:lnTo>
                    <a:pt x="5144" y="4324"/>
                  </a:lnTo>
                  <a:lnTo>
                    <a:pt x="5198" y="4238"/>
                  </a:lnTo>
                  <a:lnTo>
                    <a:pt x="5249" y="4149"/>
                  </a:lnTo>
                  <a:lnTo>
                    <a:pt x="5296" y="4059"/>
                  </a:lnTo>
                  <a:lnTo>
                    <a:pt x="5328" y="3995"/>
                  </a:lnTo>
                  <a:lnTo>
                    <a:pt x="5358" y="3933"/>
                  </a:lnTo>
                  <a:lnTo>
                    <a:pt x="5383" y="3870"/>
                  </a:lnTo>
                  <a:lnTo>
                    <a:pt x="5411" y="3804"/>
                  </a:lnTo>
                  <a:lnTo>
                    <a:pt x="5434" y="3740"/>
                  </a:lnTo>
                  <a:lnTo>
                    <a:pt x="5456" y="3676"/>
                  </a:lnTo>
                  <a:lnTo>
                    <a:pt x="5477" y="3610"/>
                  </a:lnTo>
                  <a:lnTo>
                    <a:pt x="5496" y="3544"/>
                  </a:lnTo>
                  <a:lnTo>
                    <a:pt x="5513" y="3478"/>
                  </a:lnTo>
                  <a:lnTo>
                    <a:pt x="5530" y="3412"/>
                  </a:lnTo>
                  <a:lnTo>
                    <a:pt x="5545" y="3343"/>
                  </a:lnTo>
                  <a:lnTo>
                    <a:pt x="5556" y="3277"/>
                  </a:lnTo>
                  <a:lnTo>
                    <a:pt x="5568" y="3209"/>
                  </a:lnTo>
                  <a:lnTo>
                    <a:pt x="5577" y="3143"/>
                  </a:lnTo>
                  <a:lnTo>
                    <a:pt x="5583" y="3075"/>
                  </a:lnTo>
                  <a:lnTo>
                    <a:pt x="5590" y="3007"/>
                  </a:lnTo>
                  <a:lnTo>
                    <a:pt x="5594" y="2939"/>
                  </a:lnTo>
                  <a:lnTo>
                    <a:pt x="5596" y="2870"/>
                  </a:lnTo>
                  <a:lnTo>
                    <a:pt x="5598" y="2804"/>
                  </a:lnTo>
                  <a:lnTo>
                    <a:pt x="5596" y="2736"/>
                  </a:lnTo>
                  <a:lnTo>
                    <a:pt x="5594" y="2668"/>
                  </a:lnTo>
                  <a:lnTo>
                    <a:pt x="5590" y="2600"/>
                  </a:lnTo>
                  <a:lnTo>
                    <a:pt x="5583" y="2532"/>
                  </a:lnTo>
                  <a:lnTo>
                    <a:pt x="5577" y="2463"/>
                  </a:lnTo>
                  <a:lnTo>
                    <a:pt x="5568" y="2395"/>
                  </a:lnTo>
                  <a:lnTo>
                    <a:pt x="5556" y="2327"/>
                  </a:lnTo>
                  <a:lnTo>
                    <a:pt x="5545" y="2259"/>
                  </a:lnTo>
                  <a:lnTo>
                    <a:pt x="5530" y="2193"/>
                  </a:lnTo>
                  <a:lnTo>
                    <a:pt x="5513" y="2125"/>
                  </a:lnTo>
                  <a:lnTo>
                    <a:pt x="5496" y="2056"/>
                  </a:lnTo>
                  <a:lnTo>
                    <a:pt x="5477" y="1990"/>
                  </a:lnTo>
                  <a:lnTo>
                    <a:pt x="5456" y="1924"/>
                  </a:lnTo>
                  <a:close/>
                  <a:moveTo>
                    <a:pt x="5262" y="2787"/>
                  </a:moveTo>
                  <a:lnTo>
                    <a:pt x="5262" y="2860"/>
                  </a:lnTo>
                  <a:lnTo>
                    <a:pt x="5259" y="2930"/>
                  </a:lnTo>
                  <a:lnTo>
                    <a:pt x="5255" y="3000"/>
                  </a:lnTo>
                  <a:lnTo>
                    <a:pt x="5249" y="3073"/>
                  </a:lnTo>
                  <a:lnTo>
                    <a:pt x="5238" y="3143"/>
                  </a:lnTo>
                  <a:lnTo>
                    <a:pt x="5228" y="3213"/>
                  </a:lnTo>
                  <a:lnTo>
                    <a:pt x="5215" y="3284"/>
                  </a:lnTo>
                  <a:lnTo>
                    <a:pt x="5200" y="3356"/>
                  </a:lnTo>
                  <a:lnTo>
                    <a:pt x="5183" y="3426"/>
                  </a:lnTo>
                  <a:lnTo>
                    <a:pt x="5164" y="3495"/>
                  </a:lnTo>
                  <a:lnTo>
                    <a:pt x="5140" y="3565"/>
                  </a:lnTo>
                  <a:lnTo>
                    <a:pt x="5117" y="3635"/>
                  </a:lnTo>
                  <a:lnTo>
                    <a:pt x="5091" y="3704"/>
                  </a:lnTo>
                  <a:lnTo>
                    <a:pt x="5063" y="3774"/>
                  </a:lnTo>
                  <a:lnTo>
                    <a:pt x="5031" y="3842"/>
                  </a:lnTo>
                  <a:lnTo>
                    <a:pt x="4999" y="3908"/>
                  </a:lnTo>
                  <a:lnTo>
                    <a:pt x="4953" y="3995"/>
                  </a:lnTo>
                  <a:lnTo>
                    <a:pt x="4906" y="4078"/>
                  </a:lnTo>
                  <a:lnTo>
                    <a:pt x="4854" y="4159"/>
                  </a:lnTo>
                  <a:lnTo>
                    <a:pt x="4799" y="4238"/>
                  </a:lnTo>
                  <a:lnTo>
                    <a:pt x="4744" y="4313"/>
                  </a:lnTo>
                  <a:lnTo>
                    <a:pt x="4684" y="4385"/>
                  </a:lnTo>
                  <a:lnTo>
                    <a:pt x="4622" y="4456"/>
                  </a:lnTo>
                  <a:lnTo>
                    <a:pt x="4558" y="4524"/>
                  </a:lnTo>
                  <a:lnTo>
                    <a:pt x="4492" y="4588"/>
                  </a:lnTo>
                  <a:lnTo>
                    <a:pt x="4424" y="4652"/>
                  </a:lnTo>
                  <a:lnTo>
                    <a:pt x="4354" y="4709"/>
                  </a:lnTo>
                  <a:lnTo>
                    <a:pt x="4281" y="4767"/>
                  </a:lnTo>
                  <a:lnTo>
                    <a:pt x="4209" y="4820"/>
                  </a:lnTo>
                  <a:lnTo>
                    <a:pt x="4132" y="4871"/>
                  </a:lnTo>
                  <a:lnTo>
                    <a:pt x="4055" y="4918"/>
                  </a:lnTo>
                  <a:lnTo>
                    <a:pt x="3974" y="4963"/>
                  </a:lnTo>
                  <a:lnTo>
                    <a:pt x="3896" y="5005"/>
                  </a:lnTo>
                  <a:lnTo>
                    <a:pt x="3812" y="5044"/>
                  </a:lnTo>
                  <a:lnTo>
                    <a:pt x="3729" y="5080"/>
                  </a:lnTo>
                  <a:lnTo>
                    <a:pt x="3644" y="5112"/>
                  </a:lnTo>
                  <a:lnTo>
                    <a:pt x="3559" y="5142"/>
                  </a:lnTo>
                  <a:lnTo>
                    <a:pt x="3471" y="5170"/>
                  </a:lnTo>
                  <a:lnTo>
                    <a:pt x="3384" y="5193"/>
                  </a:lnTo>
                  <a:lnTo>
                    <a:pt x="3297" y="5212"/>
                  </a:lnTo>
                  <a:lnTo>
                    <a:pt x="3207" y="5229"/>
                  </a:lnTo>
                  <a:lnTo>
                    <a:pt x="3116" y="5242"/>
                  </a:lnTo>
                  <a:lnTo>
                    <a:pt x="3026" y="5253"/>
                  </a:lnTo>
                  <a:lnTo>
                    <a:pt x="2934" y="5259"/>
                  </a:lnTo>
                  <a:lnTo>
                    <a:pt x="2843" y="5263"/>
                  </a:lnTo>
                  <a:lnTo>
                    <a:pt x="2753" y="5263"/>
                  </a:lnTo>
                  <a:lnTo>
                    <a:pt x="2659" y="5259"/>
                  </a:lnTo>
                  <a:lnTo>
                    <a:pt x="2568" y="5253"/>
                  </a:lnTo>
                  <a:lnTo>
                    <a:pt x="2540" y="5291"/>
                  </a:lnTo>
                  <a:lnTo>
                    <a:pt x="2508" y="5327"/>
                  </a:lnTo>
                  <a:lnTo>
                    <a:pt x="2474" y="5359"/>
                  </a:lnTo>
                  <a:lnTo>
                    <a:pt x="2438" y="5389"/>
                  </a:lnTo>
                  <a:lnTo>
                    <a:pt x="2397" y="5412"/>
                  </a:lnTo>
                  <a:lnTo>
                    <a:pt x="2357" y="5434"/>
                  </a:lnTo>
                  <a:lnTo>
                    <a:pt x="2314" y="5453"/>
                  </a:lnTo>
                  <a:lnTo>
                    <a:pt x="2269" y="5466"/>
                  </a:lnTo>
                  <a:lnTo>
                    <a:pt x="2225" y="5476"/>
                  </a:lnTo>
                  <a:lnTo>
                    <a:pt x="2178" y="5483"/>
                  </a:lnTo>
                  <a:lnTo>
                    <a:pt x="2131" y="5485"/>
                  </a:lnTo>
                  <a:lnTo>
                    <a:pt x="2086" y="5481"/>
                  </a:lnTo>
                  <a:lnTo>
                    <a:pt x="2039" y="5474"/>
                  </a:lnTo>
                  <a:lnTo>
                    <a:pt x="1992" y="5463"/>
                  </a:lnTo>
                  <a:lnTo>
                    <a:pt x="1945" y="5448"/>
                  </a:lnTo>
                  <a:lnTo>
                    <a:pt x="1901" y="5427"/>
                  </a:lnTo>
                  <a:lnTo>
                    <a:pt x="1869" y="5410"/>
                  </a:lnTo>
                  <a:lnTo>
                    <a:pt x="1837" y="5389"/>
                  </a:lnTo>
                  <a:lnTo>
                    <a:pt x="1807" y="5368"/>
                  </a:lnTo>
                  <a:lnTo>
                    <a:pt x="1779" y="5344"/>
                  </a:lnTo>
                  <a:lnTo>
                    <a:pt x="1754" y="5319"/>
                  </a:lnTo>
                  <a:lnTo>
                    <a:pt x="1730" y="5291"/>
                  </a:lnTo>
                  <a:lnTo>
                    <a:pt x="1709" y="5261"/>
                  </a:lnTo>
                  <a:lnTo>
                    <a:pt x="1690" y="5231"/>
                  </a:lnTo>
                  <a:lnTo>
                    <a:pt x="1673" y="5201"/>
                  </a:lnTo>
                  <a:lnTo>
                    <a:pt x="1658" y="5170"/>
                  </a:lnTo>
                  <a:lnTo>
                    <a:pt x="1645" y="5135"/>
                  </a:lnTo>
                  <a:lnTo>
                    <a:pt x="1634" y="5101"/>
                  </a:lnTo>
                  <a:lnTo>
                    <a:pt x="1626" y="5067"/>
                  </a:lnTo>
                  <a:lnTo>
                    <a:pt x="1619" y="5031"/>
                  </a:lnTo>
                  <a:lnTo>
                    <a:pt x="1615" y="4997"/>
                  </a:lnTo>
                  <a:lnTo>
                    <a:pt x="1615" y="4961"/>
                  </a:lnTo>
                  <a:lnTo>
                    <a:pt x="1560" y="4931"/>
                  </a:lnTo>
                  <a:lnTo>
                    <a:pt x="1509" y="4899"/>
                  </a:lnTo>
                  <a:lnTo>
                    <a:pt x="1455" y="4867"/>
                  </a:lnTo>
                  <a:lnTo>
                    <a:pt x="1406" y="4833"/>
                  </a:lnTo>
                  <a:lnTo>
                    <a:pt x="1355" y="4799"/>
                  </a:lnTo>
                  <a:lnTo>
                    <a:pt x="1306" y="4762"/>
                  </a:lnTo>
                  <a:lnTo>
                    <a:pt x="1259" y="4724"/>
                  </a:lnTo>
                  <a:lnTo>
                    <a:pt x="1212" y="4688"/>
                  </a:lnTo>
                  <a:lnTo>
                    <a:pt x="1167" y="4648"/>
                  </a:lnTo>
                  <a:lnTo>
                    <a:pt x="1123" y="4607"/>
                  </a:lnTo>
                  <a:lnTo>
                    <a:pt x="1080" y="4566"/>
                  </a:lnTo>
                  <a:lnTo>
                    <a:pt x="1040" y="4526"/>
                  </a:lnTo>
                  <a:lnTo>
                    <a:pt x="997" y="4483"/>
                  </a:lnTo>
                  <a:lnTo>
                    <a:pt x="959" y="4439"/>
                  </a:lnTo>
                  <a:lnTo>
                    <a:pt x="920" y="4394"/>
                  </a:lnTo>
                  <a:lnTo>
                    <a:pt x="882" y="4349"/>
                  </a:lnTo>
                  <a:lnTo>
                    <a:pt x="846" y="4302"/>
                  </a:lnTo>
                  <a:lnTo>
                    <a:pt x="812" y="4255"/>
                  </a:lnTo>
                  <a:lnTo>
                    <a:pt x="777" y="4208"/>
                  </a:lnTo>
                  <a:lnTo>
                    <a:pt x="743" y="4159"/>
                  </a:lnTo>
                  <a:lnTo>
                    <a:pt x="712" y="4111"/>
                  </a:lnTo>
                  <a:lnTo>
                    <a:pt x="682" y="4062"/>
                  </a:lnTo>
                  <a:lnTo>
                    <a:pt x="654" y="4012"/>
                  </a:lnTo>
                  <a:lnTo>
                    <a:pt x="624" y="3961"/>
                  </a:lnTo>
                  <a:lnTo>
                    <a:pt x="598" y="3908"/>
                  </a:lnTo>
                  <a:lnTo>
                    <a:pt x="573" y="3857"/>
                  </a:lnTo>
                  <a:lnTo>
                    <a:pt x="549" y="3804"/>
                  </a:lnTo>
                  <a:lnTo>
                    <a:pt x="526" y="3750"/>
                  </a:lnTo>
                  <a:lnTo>
                    <a:pt x="505" y="3697"/>
                  </a:lnTo>
                  <a:lnTo>
                    <a:pt x="483" y="3644"/>
                  </a:lnTo>
                  <a:lnTo>
                    <a:pt x="464" y="3588"/>
                  </a:lnTo>
                  <a:lnTo>
                    <a:pt x="447" y="3533"/>
                  </a:lnTo>
                  <a:lnTo>
                    <a:pt x="430" y="3478"/>
                  </a:lnTo>
                  <a:lnTo>
                    <a:pt x="415" y="3422"/>
                  </a:lnTo>
                  <a:lnTo>
                    <a:pt x="400" y="3365"/>
                  </a:lnTo>
                  <a:lnTo>
                    <a:pt x="388" y="3309"/>
                  </a:lnTo>
                  <a:lnTo>
                    <a:pt x="377" y="3252"/>
                  </a:lnTo>
                  <a:lnTo>
                    <a:pt x="366" y="3194"/>
                  </a:lnTo>
                  <a:lnTo>
                    <a:pt x="358" y="3137"/>
                  </a:lnTo>
                  <a:lnTo>
                    <a:pt x="349" y="3079"/>
                  </a:lnTo>
                  <a:lnTo>
                    <a:pt x="345" y="3022"/>
                  </a:lnTo>
                  <a:lnTo>
                    <a:pt x="338" y="2964"/>
                  </a:lnTo>
                  <a:lnTo>
                    <a:pt x="336" y="2907"/>
                  </a:lnTo>
                  <a:lnTo>
                    <a:pt x="334" y="2847"/>
                  </a:lnTo>
                  <a:lnTo>
                    <a:pt x="334" y="2790"/>
                  </a:lnTo>
                  <a:lnTo>
                    <a:pt x="334" y="2730"/>
                  </a:lnTo>
                  <a:lnTo>
                    <a:pt x="336" y="2672"/>
                  </a:lnTo>
                  <a:lnTo>
                    <a:pt x="341" y="2612"/>
                  </a:lnTo>
                  <a:lnTo>
                    <a:pt x="345" y="2555"/>
                  </a:lnTo>
                  <a:lnTo>
                    <a:pt x="351" y="2495"/>
                  </a:lnTo>
                  <a:lnTo>
                    <a:pt x="360" y="2438"/>
                  </a:lnTo>
                  <a:lnTo>
                    <a:pt x="368" y="2378"/>
                  </a:lnTo>
                  <a:lnTo>
                    <a:pt x="379" y="2321"/>
                  </a:lnTo>
                  <a:lnTo>
                    <a:pt x="392" y="2261"/>
                  </a:lnTo>
                  <a:lnTo>
                    <a:pt x="407" y="2204"/>
                  </a:lnTo>
                  <a:lnTo>
                    <a:pt x="422" y="2146"/>
                  </a:lnTo>
                  <a:lnTo>
                    <a:pt x="439" y="2088"/>
                  </a:lnTo>
                  <a:lnTo>
                    <a:pt x="456" y="2031"/>
                  </a:lnTo>
                  <a:lnTo>
                    <a:pt x="475" y="1973"/>
                  </a:lnTo>
                  <a:lnTo>
                    <a:pt x="496" y="1916"/>
                  </a:lnTo>
                  <a:lnTo>
                    <a:pt x="520" y="1858"/>
                  </a:lnTo>
                  <a:lnTo>
                    <a:pt x="543" y="1803"/>
                  </a:lnTo>
                  <a:lnTo>
                    <a:pt x="571" y="1745"/>
                  </a:lnTo>
                  <a:lnTo>
                    <a:pt x="597" y="1690"/>
                  </a:lnTo>
                  <a:lnTo>
                    <a:pt x="626" y="1635"/>
                  </a:lnTo>
                  <a:lnTo>
                    <a:pt x="656" y="1579"/>
                  </a:lnTo>
                  <a:lnTo>
                    <a:pt x="688" y="1524"/>
                  </a:lnTo>
                  <a:lnTo>
                    <a:pt x="722" y="1470"/>
                  </a:lnTo>
                  <a:lnTo>
                    <a:pt x="756" y="1419"/>
                  </a:lnTo>
                  <a:lnTo>
                    <a:pt x="790" y="1368"/>
                  </a:lnTo>
                  <a:lnTo>
                    <a:pt x="829" y="1319"/>
                  </a:lnTo>
                  <a:lnTo>
                    <a:pt x="865" y="1270"/>
                  </a:lnTo>
                  <a:lnTo>
                    <a:pt x="903" y="1221"/>
                  </a:lnTo>
                  <a:lnTo>
                    <a:pt x="944" y="1176"/>
                  </a:lnTo>
                  <a:lnTo>
                    <a:pt x="984" y="1130"/>
                  </a:lnTo>
                  <a:lnTo>
                    <a:pt x="1027" y="1087"/>
                  </a:lnTo>
                  <a:lnTo>
                    <a:pt x="1070" y="1044"/>
                  </a:lnTo>
                  <a:lnTo>
                    <a:pt x="1112" y="1002"/>
                  </a:lnTo>
                  <a:lnTo>
                    <a:pt x="1157" y="961"/>
                  </a:lnTo>
                  <a:lnTo>
                    <a:pt x="1202" y="921"/>
                  </a:lnTo>
                  <a:lnTo>
                    <a:pt x="1249" y="885"/>
                  </a:lnTo>
                  <a:lnTo>
                    <a:pt x="1296" y="846"/>
                  </a:lnTo>
                  <a:lnTo>
                    <a:pt x="1342" y="810"/>
                  </a:lnTo>
                  <a:lnTo>
                    <a:pt x="1391" y="776"/>
                  </a:lnTo>
                  <a:lnTo>
                    <a:pt x="1440" y="744"/>
                  </a:lnTo>
                  <a:lnTo>
                    <a:pt x="1491" y="710"/>
                  </a:lnTo>
                  <a:lnTo>
                    <a:pt x="1543" y="680"/>
                  </a:lnTo>
                  <a:lnTo>
                    <a:pt x="1594" y="650"/>
                  </a:lnTo>
                  <a:lnTo>
                    <a:pt x="1645" y="623"/>
                  </a:lnTo>
                  <a:lnTo>
                    <a:pt x="1698" y="595"/>
                  </a:lnTo>
                  <a:lnTo>
                    <a:pt x="1751" y="569"/>
                  </a:lnTo>
                  <a:lnTo>
                    <a:pt x="1805" y="546"/>
                  </a:lnTo>
                  <a:lnTo>
                    <a:pt x="1860" y="522"/>
                  </a:lnTo>
                  <a:lnTo>
                    <a:pt x="1916" y="501"/>
                  </a:lnTo>
                  <a:lnTo>
                    <a:pt x="1971" y="480"/>
                  </a:lnTo>
                  <a:lnTo>
                    <a:pt x="2026" y="461"/>
                  </a:lnTo>
                  <a:lnTo>
                    <a:pt x="2084" y="444"/>
                  </a:lnTo>
                  <a:lnTo>
                    <a:pt x="2139" y="426"/>
                  </a:lnTo>
                  <a:lnTo>
                    <a:pt x="2197" y="411"/>
                  </a:lnTo>
                  <a:lnTo>
                    <a:pt x="2254" y="397"/>
                  </a:lnTo>
                  <a:lnTo>
                    <a:pt x="2312" y="384"/>
                  </a:lnTo>
                  <a:lnTo>
                    <a:pt x="2372" y="373"/>
                  </a:lnTo>
                  <a:lnTo>
                    <a:pt x="2429" y="365"/>
                  </a:lnTo>
                  <a:lnTo>
                    <a:pt x="2489" y="356"/>
                  </a:lnTo>
                  <a:lnTo>
                    <a:pt x="2546" y="350"/>
                  </a:lnTo>
                  <a:lnTo>
                    <a:pt x="2606" y="343"/>
                  </a:lnTo>
                  <a:lnTo>
                    <a:pt x="2666" y="339"/>
                  </a:lnTo>
                  <a:lnTo>
                    <a:pt x="2725" y="337"/>
                  </a:lnTo>
                  <a:lnTo>
                    <a:pt x="2785" y="335"/>
                  </a:lnTo>
                  <a:lnTo>
                    <a:pt x="2845" y="337"/>
                  </a:lnTo>
                  <a:lnTo>
                    <a:pt x="2904" y="337"/>
                  </a:lnTo>
                  <a:lnTo>
                    <a:pt x="2964" y="341"/>
                  </a:lnTo>
                  <a:lnTo>
                    <a:pt x="3024" y="346"/>
                  </a:lnTo>
                  <a:lnTo>
                    <a:pt x="3083" y="352"/>
                  </a:lnTo>
                  <a:lnTo>
                    <a:pt x="3143" y="360"/>
                  </a:lnTo>
                  <a:lnTo>
                    <a:pt x="3205" y="369"/>
                  </a:lnTo>
                  <a:lnTo>
                    <a:pt x="3265" y="380"/>
                  </a:lnTo>
                  <a:lnTo>
                    <a:pt x="3324" y="392"/>
                  </a:lnTo>
                  <a:lnTo>
                    <a:pt x="3382" y="405"/>
                  </a:lnTo>
                  <a:lnTo>
                    <a:pt x="3442" y="420"/>
                  </a:lnTo>
                  <a:lnTo>
                    <a:pt x="3501" y="437"/>
                  </a:lnTo>
                  <a:lnTo>
                    <a:pt x="3561" y="456"/>
                  </a:lnTo>
                  <a:lnTo>
                    <a:pt x="3618" y="475"/>
                  </a:lnTo>
                  <a:lnTo>
                    <a:pt x="3678" y="497"/>
                  </a:lnTo>
                  <a:lnTo>
                    <a:pt x="3736" y="520"/>
                  </a:lnTo>
                  <a:lnTo>
                    <a:pt x="3793" y="546"/>
                  </a:lnTo>
                  <a:lnTo>
                    <a:pt x="3851" y="571"/>
                  </a:lnTo>
                  <a:lnTo>
                    <a:pt x="3908" y="599"/>
                  </a:lnTo>
                  <a:lnTo>
                    <a:pt x="4006" y="652"/>
                  </a:lnTo>
                  <a:lnTo>
                    <a:pt x="4100" y="708"/>
                  </a:lnTo>
                  <a:lnTo>
                    <a:pt x="4192" y="767"/>
                  </a:lnTo>
                  <a:lnTo>
                    <a:pt x="4279" y="829"/>
                  </a:lnTo>
                  <a:lnTo>
                    <a:pt x="4364" y="895"/>
                  </a:lnTo>
                  <a:lnTo>
                    <a:pt x="4445" y="966"/>
                  </a:lnTo>
                  <a:lnTo>
                    <a:pt x="4522" y="1038"/>
                  </a:lnTo>
                  <a:lnTo>
                    <a:pt x="4597" y="1115"/>
                  </a:lnTo>
                  <a:lnTo>
                    <a:pt x="4667" y="1191"/>
                  </a:lnTo>
                  <a:lnTo>
                    <a:pt x="4733" y="1272"/>
                  </a:lnTo>
                  <a:lnTo>
                    <a:pt x="4795" y="1355"/>
                  </a:lnTo>
                  <a:lnTo>
                    <a:pt x="4854" y="1443"/>
                  </a:lnTo>
                  <a:lnTo>
                    <a:pt x="4910" y="1530"/>
                  </a:lnTo>
                  <a:lnTo>
                    <a:pt x="4961" y="1620"/>
                  </a:lnTo>
                  <a:lnTo>
                    <a:pt x="5008" y="1713"/>
                  </a:lnTo>
                  <a:lnTo>
                    <a:pt x="5053" y="1807"/>
                  </a:lnTo>
                  <a:lnTo>
                    <a:pt x="5078" y="1809"/>
                  </a:lnTo>
                  <a:lnTo>
                    <a:pt x="5104" y="1811"/>
                  </a:lnTo>
                  <a:lnTo>
                    <a:pt x="5129" y="1818"/>
                  </a:lnTo>
                  <a:lnTo>
                    <a:pt x="5155" y="1824"/>
                  </a:lnTo>
                  <a:lnTo>
                    <a:pt x="5181" y="1831"/>
                  </a:lnTo>
                  <a:lnTo>
                    <a:pt x="5206" y="1839"/>
                  </a:lnTo>
                  <a:lnTo>
                    <a:pt x="5230" y="1850"/>
                  </a:lnTo>
                  <a:lnTo>
                    <a:pt x="5255" y="1861"/>
                  </a:lnTo>
                  <a:lnTo>
                    <a:pt x="5279" y="1873"/>
                  </a:lnTo>
                  <a:lnTo>
                    <a:pt x="5302" y="1888"/>
                  </a:lnTo>
                  <a:lnTo>
                    <a:pt x="5323" y="1903"/>
                  </a:lnTo>
                  <a:lnTo>
                    <a:pt x="5345" y="1918"/>
                  </a:lnTo>
                  <a:lnTo>
                    <a:pt x="5364" y="1935"/>
                  </a:lnTo>
                  <a:lnTo>
                    <a:pt x="5383" y="1952"/>
                  </a:lnTo>
                  <a:lnTo>
                    <a:pt x="5417" y="1988"/>
                  </a:lnTo>
                  <a:lnTo>
                    <a:pt x="5449" y="2029"/>
                  </a:lnTo>
                  <a:lnTo>
                    <a:pt x="5475" y="2071"/>
                  </a:lnTo>
                  <a:lnTo>
                    <a:pt x="5498" y="2116"/>
                  </a:lnTo>
                  <a:lnTo>
                    <a:pt x="5515" y="2163"/>
                  </a:lnTo>
                  <a:lnTo>
                    <a:pt x="5528" y="2212"/>
                  </a:lnTo>
                  <a:lnTo>
                    <a:pt x="5537" y="2261"/>
                  </a:lnTo>
                  <a:lnTo>
                    <a:pt x="5541" y="2312"/>
                  </a:lnTo>
                  <a:lnTo>
                    <a:pt x="5541" y="2361"/>
                  </a:lnTo>
                  <a:lnTo>
                    <a:pt x="5534" y="2412"/>
                  </a:lnTo>
                  <a:lnTo>
                    <a:pt x="5530" y="2438"/>
                  </a:lnTo>
                  <a:lnTo>
                    <a:pt x="5524" y="2463"/>
                  </a:lnTo>
                  <a:lnTo>
                    <a:pt x="5515" y="2489"/>
                  </a:lnTo>
                  <a:lnTo>
                    <a:pt x="5507" y="2512"/>
                  </a:lnTo>
                  <a:lnTo>
                    <a:pt x="5498" y="2538"/>
                  </a:lnTo>
                  <a:lnTo>
                    <a:pt x="5485" y="2561"/>
                  </a:lnTo>
                  <a:lnTo>
                    <a:pt x="5466" y="2598"/>
                  </a:lnTo>
                  <a:lnTo>
                    <a:pt x="5443" y="2632"/>
                  </a:lnTo>
                  <a:lnTo>
                    <a:pt x="5417" y="2664"/>
                  </a:lnTo>
                  <a:lnTo>
                    <a:pt x="5389" y="2694"/>
                  </a:lnTo>
                  <a:lnTo>
                    <a:pt x="5360" y="2721"/>
                  </a:lnTo>
                  <a:lnTo>
                    <a:pt x="5330" y="2747"/>
                  </a:lnTo>
                  <a:lnTo>
                    <a:pt x="5298" y="2768"/>
                  </a:lnTo>
                  <a:lnTo>
                    <a:pt x="5262" y="2787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157"/>
            <p:cNvSpPr>
              <a:spLocks noChangeArrowheads="1"/>
            </p:cNvSpPr>
            <p:nvPr/>
          </p:nvSpPr>
          <p:spPr bwMode="auto">
            <a:xfrm>
              <a:off x="3586" y="1642"/>
              <a:ext cx="1595" cy="1595"/>
            </a:xfrm>
            <a:custGeom>
              <a:avLst/>
              <a:gdLst>
                <a:gd name="T0" fmla="*/ 7033 w 7036"/>
                <a:gd name="T1" fmla="*/ 3676 h 7036"/>
                <a:gd name="T2" fmla="*/ 6971 w 7036"/>
                <a:gd name="T3" fmla="*/ 2855 h 7036"/>
                <a:gd name="T4" fmla="*/ 6711 w 7036"/>
                <a:gd name="T5" fmla="*/ 2044 h 7036"/>
                <a:gd name="T6" fmla="*/ 6261 w 7036"/>
                <a:gd name="T7" fmla="*/ 1315 h 7036"/>
                <a:gd name="T8" fmla="*/ 5648 w 7036"/>
                <a:gd name="T9" fmla="*/ 718 h 7036"/>
                <a:gd name="T10" fmla="*/ 4893 w 7036"/>
                <a:gd name="T11" fmla="*/ 282 h 7036"/>
                <a:gd name="T12" fmla="*/ 4069 w 7036"/>
                <a:gd name="T13" fmla="*/ 43 h 7036"/>
                <a:gd name="T14" fmla="*/ 3214 w 7036"/>
                <a:gd name="T15" fmla="*/ 13 h 7036"/>
                <a:gd name="T16" fmla="*/ 2366 w 7036"/>
                <a:gd name="T17" fmla="*/ 196 h 7036"/>
                <a:gd name="T18" fmla="*/ 1590 w 7036"/>
                <a:gd name="T19" fmla="*/ 576 h 7036"/>
                <a:gd name="T20" fmla="*/ 938 w 7036"/>
                <a:gd name="T21" fmla="*/ 1125 h 7036"/>
                <a:gd name="T22" fmla="*/ 435 w 7036"/>
                <a:gd name="T23" fmla="*/ 1826 h 7036"/>
                <a:gd name="T24" fmla="*/ 113 w 7036"/>
                <a:gd name="T25" fmla="*/ 2632 h 7036"/>
                <a:gd name="T26" fmla="*/ 0 w 7036"/>
                <a:gd name="T27" fmla="*/ 3478 h 7036"/>
                <a:gd name="T28" fmla="*/ 96 w 7036"/>
                <a:gd name="T29" fmla="*/ 4332 h 7036"/>
                <a:gd name="T30" fmla="*/ 401 w 7036"/>
                <a:gd name="T31" fmla="*/ 5148 h 7036"/>
                <a:gd name="T32" fmla="*/ 885 w 7036"/>
                <a:gd name="T33" fmla="*/ 5850 h 7036"/>
                <a:gd name="T34" fmla="*/ 1528 w 7036"/>
                <a:gd name="T35" fmla="*/ 6417 h 7036"/>
                <a:gd name="T36" fmla="*/ 2304 w 7036"/>
                <a:gd name="T37" fmla="*/ 6817 h 7036"/>
                <a:gd name="T38" fmla="*/ 3137 w 7036"/>
                <a:gd name="T39" fmla="*/ 7014 h 7036"/>
                <a:gd name="T40" fmla="*/ 3992 w 7036"/>
                <a:gd name="T41" fmla="*/ 7001 h 7036"/>
                <a:gd name="T42" fmla="*/ 4784 w 7036"/>
                <a:gd name="T43" fmla="*/ 6796 h 7036"/>
                <a:gd name="T44" fmla="*/ 5400 w 7036"/>
                <a:gd name="T45" fmla="*/ 6489 h 7036"/>
                <a:gd name="T46" fmla="*/ 5937 w 7036"/>
                <a:gd name="T47" fmla="*/ 6070 h 7036"/>
                <a:gd name="T48" fmla="*/ 6347 w 7036"/>
                <a:gd name="T49" fmla="*/ 5527 h 7036"/>
                <a:gd name="T50" fmla="*/ 6485 w 7036"/>
                <a:gd name="T51" fmla="*/ 4715 h 7036"/>
                <a:gd name="T52" fmla="*/ 5055 w 7036"/>
                <a:gd name="T53" fmla="*/ 6430 h 7036"/>
                <a:gd name="T54" fmla="*/ 4917 w 7036"/>
                <a:gd name="T55" fmla="*/ 6687 h 7036"/>
                <a:gd name="T56" fmla="*/ 4454 w 7036"/>
                <a:gd name="T57" fmla="*/ 6835 h 7036"/>
                <a:gd name="T58" fmla="*/ 4209 w 7036"/>
                <a:gd name="T59" fmla="*/ 6720 h 7036"/>
                <a:gd name="T60" fmla="*/ 3742 w 7036"/>
                <a:gd name="T61" fmla="*/ 6690 h 7036"/>
                <a:gd name="T62" fmla="*/ 3088 w 7036"/>
                <a:gd name="T63" fmla="*/ 6671 h 7036"/>
                <a:gd name="T64" fmla="*/ 2436 w 7036"/>
                <a:gd name="T65" fmla="*/ 6511 h 7036"/>
                <a:gd name="T66" fmla="*/ 1775 w 7036"/>
                <a:gd name="T67" fmla="*/ 6180 h 7036"/>
                <a:gd name="T68" fmla="*/ 1174 w 7036"/>
                <a:gd name="T69" fmla="*/ 5672 h 7036"/>
                <a:gd name="T70" fmla="*/ 727 w 7036"/>
                <a:gd name="T71" fmla="*/ 5046 h 7036"/>
                <a:gd name="T72" fmla="*/ 443 w 7036"/>
                <a:gd name="T73" fmla="*/ 4336 h 7036"/>
                <a:gd name="T74" fmla="*/ 335 w 7036"/>
                <a:gd name="T75" fmla="*/ 3580 h 7036"/>
                <a:gd name="T76" fmla="*/ 413 w 7036"/>
                <a:gd name="T77" fmla="*/ 2808 h 7036"/>
                <a:gd name="T78" fmla="*/ 691 w 7036"/>
                <a:gd name="T79" fmla="*/ 2056 h 7036"/>
                <a:gd name="T80" fmla="*/ 1306 w 7036"/>
                <a:gd name="T81" fmla="*/ 1230 h 7036"/>
                <a:gd name="T82" fmla="*/ 1782 w 7036"/>
                <a:gd name="T83" fmla="*/ 701 h 7036"/>
                <a:gd name="T84" fmla="*/ 1922 w 7036"/>
                <a:gd name="T85" fmla="*/ 426 h 7036"/>
                <a:gd name="T86" fmla="*/ 2385 w 7036"/>
                <a:gd name="T87" fmla="*/ 279 h 7036"/>
                <a:gd name="T88" fmla="*/ 2685 w 7036"/>
                <a:gd name="T89" fmla="*/ 448 h 7036"/>
                <a:gd name="T90" fmla="*/ 3325 w 7036"/>
                <a:gd name="T91" fmla="*/ 341 h 7036"/>
                <a:gd name="T92" fmla="*/ 3810 w 7036"/>
                <a:gd name="T93" fmla="*/ 222 h 7036"/>
                <a:gd name="T94" fmla="*/ 4267 w 7036"/>
                <a:gd name="T95" fmla="*/ 83 h 7036"/>
                <a:gd name="T96" fmla="*/ 4571 w 7036"/>
                <a:gd name="T97" fmla="*/ 260 h 7036"/>
                <a:gd name="T98" fmla="*/ 4693 w 7036"/>
                <a:gd name="T99" fmla="*/ 561 h 7036"/>
                <a:gd name="T100" fmla="*/ 5392 w 7036"/>
                <a:gd name="T101" fmla="*/ 946 h 7036"/>
                <a:gd name="T102" fmla="*/ 5963 w 7036"/>
                <a:gd name="T103" fmla="*/ 1481 h 7036"/>
                <a:gd name="T104" fmla="*/ 6379 w 7036"/>
                <a:gd name="T105" fmla="*/ 2127 h 7036"/>
                <a:gd name="T106" fmla="*/ 6628 w 7036"/>
                <a:gd name="T107" fmla="*/ 2847 h 7036"/>
                <a:gd name="T108" fmla="*/ 6698 w 7036"/>
                <a:gd name="T109" fmla="*/ 3610 h 7036"/>
                <a:gd name="T110" fmla="*/ 6583 w 7036"/>
                <a:gd name="T111" fmla="*/ 4379 h 7036"/>
                <a:gd name="T112" fmla="*/ 6227 w 7036"/>
                <a:gd name="T113" fmla="*/ 5188 h 7036"/>
                <a:gd name="T114" fmla="*/ 5447 w 7036"/>
                <a:gd name="T115" fmla="*/ 6048 h 7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36" h="7036">
                  <a:moveTo>
                    <a:pt x="6647" y="4330"/>
                  </a:moveTo>
                  <a:lnTo>
                    <a:pt x="6688" y="4251"/>
                  </a:lnTo>
                  <a:lnTo>
                    <a:pt x="6730" y="4176"/>
                  </a:lnTo>
                  <a:lnTo>
                    <a:pt x="6775" y="4102"/>
                  </a:lnTo>
                  <a:lnTo>
                    <a:pt x="6822" y="4029"/>
                  </a:lnTo>
                  <a:lnTo>
                    <a:pt x="6869" y="3959"/>
                  </a:lnTo>
                  <a:lnTo>
                    <a:pt x="6920" y="3891"/>
                  </a:lnTo>
                  <a:lnTo>
                    <a:pt x="6973" y="3823"/>
                  </a:lnTo>
                  <a:lnTo>
                    <a:pt x="7029" y="3757"/>
                  </a:lnTo>
                  <a:lnTo>
                    <a:pt x="7033" y="3676"/>
                  </a:lnTo>
                  <a:lnTo>
                    <a:pt x="7035" y="3595"/>
                  </a:lnTo>
                  <a:lnTo>
                    <a:pt x="7035" y="3512"/>
                  </a:lnTo>
                  <a:lnTo>
                    <a:pt x="7035" y="3431"/>
                  </a:lnTo>
                  <a:lnTo>
                    <a:pt x="7031" y="3348"/>
                  </a:lnTo>
                  <a:lnTo>
                    <a:pt x="7027" y="3264"/>
                  </a:lnTo>
                  <a:lnTo>
                    <a:pt x="7020" y="3184"/>
                  </a:lnTo>
                  <a:lnTo>
                    <a:pt x="7012" y="3100"/>
                  </a:lnTo>
                  <a:lnTo>
                    <a:pt x="6999" y="3020"/>
                  </a:lnTo>
                  <a:lnTo>
                    <a:pt x="6986" y="2936"/>
                  </a:lnTo>
                  <a:lnTo>
                    <a:pt x="6971" y="2855"/>
                  </a:lnTo>
                  <a:lnTo>
                    <a:pt x="6954" y="2774"/>
                  </a:lnTo>
                  <a:lnTo>
                    <a:pt x="6937" y="2693"/>
                  </a:lnTo>
                  <a:lnTo>
                    <a:pt x="6916" y="2613"/>
                  </a:lnTo>
                  <a:lnTo>
                    <a:pt x="6892" y="2532"/>
                  </a:lnTo>
                  <a:lnTo>
                    <a:pt x="6869" y="2450"/>
                  </a:lnTo>
                  <a:lnTo>
                    <a:pt x="6841" y="2367"/>
                  </a:lnTo>
                  <a:lnTo>
                    <a:pt x="6811" y="2284"/>
                  </a:lnTo>
                  <a:lnTo>
                    <a:pt x="6779" y="2203"/>
                  </a:lnTo>
                  <a:lnTo>
                    <a:pt x="6745" y="2122"/>
                  </a:lnTo>
                  <a:lnTo>
                    <a:pt x="6711" y="2044"/>
                  </a:lnTo>
                  <a:lnTo>
                    <a:pt x="6673" y="1965"/>
                  </a:lnTo>
                  <a:lnTo>
                    <a:pt x="6634" y="1888"/>
                  </a:lnTo>
                  <a:lnTo>
                    <a:pt x="6594" y="1811"/>
                  </a:lnTo>
                  <a:lnTo>
                    <a:pt x="6551" y="1737"/>
                  </a:lnTo>
                  <a:lnTo>
                    <a:pt x="6506" y="1664"/>
                  </a:lnTo>
                  <a:lnTo>
                    <a:pt x="6462" y="1592"/>
                  </a:lnTo>
                  <a:lnTo>
                    <a:pt x="6413" y="1520"/>
                  </a:lnTo>
                  <a:lnTo>
                    <a:pt x="6364" y="1451"/>
                  </a:lnTo>
                  <a:lnTo>
                    <a:pt x="6313" y="1381"/>
                  </a:lnTo>
                  <a:lnTo>
                    <a:pt x="6261" y="1315"/>
                  </a:lnTo>
                  <a:lnTo>
                    <a:pt x="6206" y="1249"/>
                  </a:lnTo>
                  <a:lnTo>
                    <a:pt x="6151" y="1183"/>
                  </a:lnTo>
                  <a:lnTo>
                    <a:pt x="6093" y="1121"/>
                  </a:lnTo>
                  <a:lnTo>
                    <a:pt x="6033" y="1059"/>
                  </a:lnTo>
                  <a:lnTo>
                    <a:pt x="5974" y="997"/>
                  </a:lnTo>
                  <a:lnTo>
                    <a:pt x="5910" y="940"/>
                  </a:lnTo>
                  <a:lnTo>
                    <a:pt x="5848" y="882"/>
                  </a:lnTo>
                  <a:lnTo>
                    <a:pt x="5782" y="827"/>
                  </a:lnTo>
                  <a:lnTo>
                    <a:pt x="5716" y="771"/>
                  </a:lnTo>
                  <a:lnTo>
                    <a:pt x="5648" y="718"/>
                  </a:lnTo>
                  <a:lnTo>
                    <a:pt x="5577" y="667"/>
                  </a:lnTo>
                  <a:lnTo>
                    <a:pt x="5507" y="618"/>
                  </a:lnTo>
                  <a:lnTo>
                    <a:pt x="5435" y="569"/>
                  </a:lnTo>
                  <a:lnTo>
                    <a:pt x="5360" y="524"/>
                  </a:lnTo>
                  <a:lnTo>
                    <a:pt x="5285" y="480"/>
                  </a:lnTo>
                  <a:lnTo>
                    <a:pt x="5209" y="435"/>
                  </a:lnTo>
                  <a:lnTo>
                    <a:pt x="5132" y="394"/>
                  </a:lnTo>
                  <a:lnTo>
                    <a:pt x="5053" y="356"/>
                  </a:lnTo>
                  <a:lnTo>
                    <a:pt x="4974" y="318"/>
                  </a:lnTo>
                  <a:lnTo>
                    <a:pt x="4893" y="282"/>
                  </a:lnTo>
                  <a:lnTo>
                    <a:pt x="4814" y="249"/>
                  </a:lnTo>
                  <a:lnTo>
                    <a:pt x="4733" y="218"/>
                  </a:lnTo>
                  <a:lnTo>
                    <a:pt x="4650" y="190"/>
                  </a:lnTo>
                  <a:lnTo>
                    <a:pt x="4569" y="162"/>
                  </a:lnTo>
                  <a:lnTo>
                    <a:pt x="4486" y="137"/>
                  </a:lnTo>
                  <a:lnTo>
                    <a:pt x="4403" y="113"/>
                  </a:lnTo>
                  <a:lnTo>
                    <a:pt x="4320" y="94"/>
                  </a:lnTo>
                  <a:lnTo>
                    <a:pt x="4237" y="75"/>
                  </a:lnTo>
                  <a:lnTo>
                    <a:pt x="4152" y="58"/>
                  </a:lnTo>
                  <a:lnTo>
                    <a:pt x="4069" y="43"/>
                  </a:lnTo>
                  <a:lnTo>
                    <a:pt x="3983" y="32"/>
                  </a:lnTo>
                  <a:lnTo>
                    <a:pt x="3898" y="21"/>
                  </a:lnTo>
                  <a:lnTo>
                    <a:pt x="3813" y="13"/>
                  </a:lnTo>
                  <a:lnTo>
                    <a:pt x="3727" y="7"/>
                  </a:lnTo>
                  <a:lnTo>
                    <a:pt x="3642" y="2"/>
                  </a:lnTo>
                  <a:lnTo>
                    <a:pt x="3557" y="0"/>
                  </a:lnTo>
                  <a:lnTo>
                    <a:pt x="3472" y="0"/>
                  </a:lnTo>
                  <a:lnTo>
                    <a:pt x="3386" y="2"/>
                  </a:lnTo>
                  <a:lnTo>
                    <a:pt x="3301" y="7"/>
                  </a:lnTo>
                  <a:lnTo>
                    <a:pt x="3214" y="13"/>
                  </a:lnTo>
                  <a:lnTo>
                    <a:pt x="3129" y="21"/>
                  </a:lnTo>
                  <a:lnTo>
                    <a:pt x="3043" y="32"/>
                  </a:lnTo>
                  <a:lnTo>
                    <a:pt x="2958" y="45"/>
                  </a:lnTo>
                  <a:lnTo>
                    <a:pt x="2873" y="60"/>
                  </a:lnTo>
                  <a:lnTo>
                    <a:pt x="2788" y="79"/>
                  </a:lnTo>
                  <a:lnTo>
                    <a:pt x="2702" y="98"/>
                  </a:lnTo>
                  <a:lnTo>
                    <a:pt x="2619" y="120"/>
                  </a:lnTo>
                  <a:lnTo>
                    <a:pt x="2534" y="143"/>
                  </a:lnTo>
                  <a:lnTo>
                    <a:pt x="2451" y="169"/>
                  </a:lnTo>
                  <a:lnTo>
                    <a:pt x="2366" y="196"/>
                  </a:lnTo>
                  <a:lnTo>
                    <a:pt x="2285" y="226"/>
                  </a:lnTo>
                  <a:lnTo>
                    <a:pt x="2202" y="256"/>
                  </a:lnTo>
                  <a:lnTo>
                    <a:pt x="2123" y="290"/>
                  </a:lnTo>
                  <a:lnTo>
                    <a:pt x="2044" y="326"/>
                  </a:lnTo>
                  <a:lnTo>
                    <a:pt x="1965" y="363"/>
                  </a:lnTo>
                  <a:lnTo>
                    <a:pt x="1888" y="401"/>
                  </a:lnTo>
                  <a:lnTo>
                    <a:pt x="1812" y="441"/>
                  </a:lnTo>
                  <a:lnTo>
                    <a:pt x="1737" y="484"/>
                  </a:lnTo>
                  <a:lnTo>
                    <a:pt x="1662" y="529"/>
                  </a:lnTo>
                  <a:lnTo>
                    <a:pt x="1590" y="576"/>
                  </a:lnTo>
                  <a:lnTo>
                    <a:pt x="1520" y="622"/>
                  </a:lnTo>
                  <a:lnTo>
                    <a:pt x="1449" y="671"/>
                  </a:lnTo>
                  <a:lnTo>
                    <a:pt x="1381" y="722"/>
                  </a:lnTo>
                  <a:lnTo>
                    <a:pt x="1313" y="776"/>
                  </a:lnTo>
                  <a:lnTo>
                    <a:pt x="1247" y="829"/>
                  </a:lnTo>
                  <a:lnTo>
                    <a:pt x="1183" y="887"/>
                  </a:lnTo>
                  <a:lnTo>
                    <a:pt x="1119" y="944"/>
                  </a:lnTo>
                  <a:lnTo>
                    <a:pt x="1057" y="1002"/>
                  </a:lnTo>
                  <a:lnTo>
                    <a:pt x="997" y="1063"/>
                  </a:lnTo>
                  <a:lnTo>
                    <a:pt x="938" y="1125"/>
                  </a:lnTo>
                  <a:lnTo>
                    <a:pt x="880" y="1189"/>
                  </a:lnTo>
                  <a:lnTo>
                    <a:pt x="825" y="1253"/>
                  </a:lnTo>
                  <a:lnTo>
                    <a:pt x="771" y="1321"/>
                  </a:lnTo>
                  <a:lnTo>
                    <a:pt x="718" y="1389"/>
                  </a:lnTo>
                  <a:lnTo>
                    <a:pt x="667" y="1458"/>
                  </a:lnTo>
                  <a:lnTo>
                    <a:pt x="616" y="1528"/>
                  </a:lnTo>
                  <a:lnTo>
                    <a:pt x="569" y="1600"/>
                  </a:lnTo>
                  <a:lnTo>
                    <a:pt x="522" y="1675"/>
                  </a:lnTo>
                  <a:lnTo>
                    <a:pt x="477" y="1749"/>
                  </a:lnTo>
                  <a:lnTo>
                    <a:pt x="435" y="1826"/>
                  </a:lnTo>
                  <a:lnTo>
                    <a:pt x="394" y="1903"/>
                  </a:lnTo>
                  <a:lnTo>
                    <a:pt x="354" y="1982"/>
                  </a:lnTo>
                  <a:lnTo>
                    <a:pt x="317" y="2061"/>
                  </a:lnTo>
                  <a:lnTo>
                    <a:pt x="281" y="2142"/>
                  </a:lnTo>
                  <a:lnTo>
                    <a:pt x="247" y="2222"/>
                  </a:lnTo>
                  <a:lnTo>
                    <a:pt x="217" y="2304"/>
                  </a:lnTo>
                  <a:lnTo>
                    <a:pt x="187" y="2385"/>
                  </a:lnTo>
                  <a:lnTo>
                    <a:pt x="162" y="2465"/>
                  </a:lnTo>
                  <a:lnTo>
                    <a:pt x="137" y="2549"/>
                  </a:lnTo>
                  <a:lnTo>
                    <a:pt x="113" y="2632"/>
                  </a:lnTo>
                  <a:lnTo>
                    <a:pt x="92" y="2715"/>
                  </a:lnTo>
                  <a:lnTo>
                    <a:pt x="75" y="2798"/>
                  </a:lnTo>
                  <a:lnTo>
                    <a:pt x="58" y="2883"/>
                  </a:lnTo>
                  <a:lnTo>
                    <a:pt x="43" y="2966"/>
                  </a:lnTo>
                  <a:lnTo>
                    <a:pt x="30" y="3051"/>
                  </a:lnTo>
                  <a:lnTo>
                    <a:pt x="19" y="3137"/>
                  </a:lnTo>
                  <a:lnTo>
                    <a:pt x="11" y="3222"/>
                  </a:lnTo>
                  <a:lnTo>
                    <a:pt x="6" y="3307"/>
                  </a:lnTo>
                  <a:lnTo>
                    <a:pt x="2" y="3392"/>
                  </a:lnTo>
                  <a:lnTo>
                    <a:pt x="0" y="3478"/>
                  </a:lnTo>
                  <a:lnTo>
                    <a:pt x="0" y="3563"/>
                  </a:lnTo>
                  <a:lnTo>
                    <a:pt x="2" y="3650"/>
                  </a:lnTo>
                  <a:lnTo>
                    <a:pt x="6" y="3735"/>
                  </a:lnTo>
                  <a:lnTo>
                    <a:pt x="13" y="3821"/>
                  </a:lnTo>
                  <a:lnTo>
                    <a:pt x="21" y="3906"/>
                  </a:lnTo>
                  <a:lnTo>
                    <a:pt x="32" y="3991"/>
                  </a:lnTo>
                  <a:lnTo>
                    <a:pt x="45" y="4076"/>
                  </a:lnTo>
                  <a:lnTo>
                    <a:pt x="60" y="4162"/>
                  </a:lnTo>
                  <a:lnTo>
                    <a:pt x="77" y="4247"/>
                  </a:lnTo>
                  <a:lnTo>
                    <a:pt x="96" y="4332"/>
                  </a:lnTo>
                  <a:lnTo>
                    <a:pt x="117" y="4417"/>
                  </a:lnTo>
                  <a:lnTo>
                    <a:pt x="141" y="4500"/>
                  </a:lnTo>
                  <a:lnTo>
                    <a:pt x="166" y="4586"/>
                  </a:lnTo>
                  <a:lnTo>
                    <a:pt x="194" y="4669"/>
                  </a:lnTo>
                  <a:lnTo>
                    <a:pt x="224" y="4752"/>
                  </a:lnTo>
                  <a:lnTo>
                    <a:pt x="256" y="4833"/>
                  </a:lnTo>
                  <a:lnTo>
                    <a:pt x="290" y="4914"/>
                  </a:lnTo>
                  <a:lnTo>
                    <a:pt x="324" y="4993"/>
                  </a:lnTo>
                  <a:lnTo>
                    <a:pt x="362" y="5069"/>
                  </a:lnTo>
                  <a:lnTo>
                    <a:pt x="401" y="5148"/>
                  </a:lnTo>
                  <a:lnTo>
                    <a:pt x="441" y="5222"/>
                  </a:lnTo>
                  <a:lnTo>
                    <a:pt x="484" y="5297"/>
                  </a:lnTo>
                  <a:lnTo>
                    <a:pt x="529" y="5372"/>
                  </a:lnTo>
                  <a:lnTo>
                    <a:pt x="573" y="5444"/>
                  </a:lnTo>
                  <a:lnTo>
                    <a:pt x="622" y="5515"/>
                  </a:lnTo>
                  <a:lnTo>
                    <a:pt x="671" y="5585"/>
                  </a:lnTo>
                  <a:lnTo>
                    <a:pt x="722" y="5653"/>
                  </a:lnTo>
                  <a:lnTo>
                    <a:pt x="776" y="5721"/>
                  </a:lnTo>
                  <a:lnTo>
                    <a:pt x="829" y="5786"/>
                  </a:lnTo>
                  <a:lnTo>
                    <a:pt x="885" y="5850"/>
                  </a:lnTo>
                  <a:lnTo>
                    <a:pt x="942" y="5914"/>
                  </a:lnTo>
                  <a:lnTo>
                    <a:pt x="1002" y="5976"/>
                  </a:lnTo>
                  <a:lnTo>
                    <a:pt x="1063" y="6035"/>
                  </a:lnTo>
                  <a:lnTo>
                    <a:pt x="1125" y="6095"/>
                  </a:lnTo>
                  <a:lnTo>
                    <a:pt x="1189" y="6153"/>
                  </a:lnTo>
                  <a:lnTo>
                    <a:pt x="1253" y="6208"/>
                  </a:lnTo>
                  <a:lnTo>
                    <a:pt x="1321" y="6264"/>
                  </a:lnTo>
                  <a:lnTo>
                    <a:pt x="1390" y="6315"/>
                  </a:lnTo>
                  <a:lnTo>
                    <a:pt x="1458" y="6368"/>
                  </a:lnTo>
                  <a:lnTo>
                    <a:pt x="1528" y="6417"/>
                  </a:lnTo>
                  <a:lnTo>
                    <a:pt x="1600" y="6464"/>
                  </a:lnTo>
                  <a:lnTo>
                    <a:pt x="1675" y="6511"/>
                  </a:lnTo>
                  <a:lnTo>
                    <a:pt x="1750" y="6555"/>
                  </a:lnTo>
                  <a:lnTo>
                    <a:pt x="1826" y="6598"/>
                  </a:lnTo>
                  <a:lnTo>
                    <a:pt x="1903" y="6641"/>
                  </a:lnTo>
                  <a:lnTo>
                    <a:pt x="1982" y="6679"/>
                  </a:lnTo>
                  <a:lnTo>
                    <a:pt x="2061" y="6717"/>
                  </a:lnTo>
                  <a:lnTo>
                    <a:pt x="2142" y="6751"/>
                  </a:lnTo>
                  <a:lnTo>
                    <a:pt x="2223" y="6786"/>
                  </a:lnTo>
                  <a:lnTo>
                    <a:pt x="2304" y="6817"/>
                  </a:lnTo>
                  <a:lnTo>
                    <a:pt x="2385" y="6845"/>
                  </a:lnTo>
                  <a:lnTo>
                    <a:pt x="2466" y="6873"/>
                  </a:lnTo>
                  <a:lnTo>
                    <a:pt x="2549" y="6899"/>
                  </a:lnTo>
                  <a:lnTo>
                    <a:pt x="2632" y="6920"/>
                  </a:lnTo>
                  <a:lnTo>
                    <a:pt x="2715" y="6941"/>
                  </a:lnTo>
                  <a:lnTo>
                    <a:pt x="2798" y="6960"/>
                  </a:lnTo>
                  <a:lnTo>
                    <a:pt x="2883" y="6977"/>
                  </a:lnTo>
                  <a:lnTo>
                    <a:pt x="2967" y="6990"/>
                  </a:lnTo>
                  <a:lnTo>
                    <a:pt x="3052" y="7003"/>
                  </a:lnTo>
                  <a:lnTo>
                    <a:pt x="3137" y="7014"/>
                  </a:lnTo>
                  <a:lnTo>
                    <a:pt x="3222" y="7022"/>
                  </a:lnTo>
                  <a:lnTo>
                    <a:pt x="3308" y="7029"/>
                  </a:lnTo>
                  <a:lnTo>
                    <a:pt x="3393" y="7033"/>
                  </a:lnTo>
                  <a:lnTo>
                    <a:pt x="3478" y="7035"/>
                  </a:lnTo>
                  <a:lnTo>
                    <a:pt x="3563" y="7035"/>
                  </a:lnTo>
                  <a:lnTo>
                    <a:pt x="3649" y="7031"/>
                  </a:lnTo>
                  <a:lnTo>
                    <a:pt x="3736" y="7026"/>
                  </a:lnTo>
                  <a:lnTo>
                    <a:pt x="3821" y="7020"/>
                  </a:lnTo>
                  <a:lnTo>
                    <a:pt x="3906" y="7011"/>
                  </a:lnTo>
                  <a:lnTo>
                    <a:pt x="3992" y="7001"/>
                  </a:lnTo>
                  <a:lnTo>
                    <a:pt x="4077" y="6988"/>
                  </a:lnTo>
                  <a:lnTo>
                    <a:pt x="4162" y="6973"/>
                  </a:lnTo>
                  <a:lnTo>
                    <a:pt x="4247" y="6956"/>
                  </a:lnTo>
                  <a:lnTo>
                    <a:pt x="4333" y="6937"/>
                  </a:lnTo>
                  <a:lnTo>
                    <a:pt x="4418" y="6915"/>
                  </a:lnTo>
                  <a:lnTo>
                    <a:pt x="4501" y="6892"/>
                  </a:lnTo>
                  <a:lnTo>
                    <a:pt x="4586" y="6866"/>
                  </a:lnTo>
                  <a:lnTo>
                    <a:pt x="4652" y="6845"/>
                  </a:lnTo>
                  <a:lnTo>
                    <a:pt x="4718" y="6822"/>
                  </a:lnTo>
                  <a:lnTo>
                    <a:pt x="4784" y="6796"/>
                  </a:lnTo>
                  <a:lnTo>
                    <a:pt x="4848" y="6771"/>
                  </a:lnTo>
                  <a:lnTo>
                    <a:pt x="4913" y="6745"/>
                  </a:lnTo>
                  <a:lnTo>
                    <a:pt x="4976" y="6717"/>
                  </a:lnTo>
                  <a:lnTo>
                    <a:pt x="5038" y="6687"/>
                  </a:lnTo>
                  <a:lnTo>
                    <a:pt x="5100" y="6658"/>
                  </a:lnTo>
                  <a:lnTo>
                    <a:pt x="5162" y="6626"/>
                  </a:lnTo>
                  <a:lnTo>
                    <a:pt x="5221" y="6594"/>
                  </a:lnTo>
                  <a:lnTo>
                    <a:pt x="5283" y="6560"/>
                  </a:lnTo>
                  <a:lnTo>
                    <a:pt x="5341" y="6523"/>
                  </a:lnTo>
                  <a:lnTo>
                    <a:pt x="5400" y="6489"/>
                  </a:lnTo>
                  <a:lnTo>
                    <a:pt x="5458" y="6451"/>
                  </a:lnTo>
                  <a:lnTo>
                    <a:pt x="5513" y="6413"/>
                  </a:lnTo>
                  <a:lnTo>
                    <a:pt x="5571" y="6374"/>
                  </a:lnTo>
                  <a:lnTo>
                    <a:pt x="5624" y="6334"/>
                  </a:lnTo>
                  <a:lnTo>
                    <a:pt x="5680" y="6291"/>
                  </a:lnTo>
                  <a:lnTo>
                    <a:pt x="5733" y="6251"/>
                  </a:lnTo>
                  <a:lnTo>
                    <a:pt x="5786" y="6206"/>
                  </a:lnTo>
                  <a:lnTo>
                    <a:pt x="5837" y="6161"/>
                  </a:lnTo>
                  <a:lnTo>
                    <a:pt x="5888" y="6116"/>
                  </a:lnTo>
                  <a:lnTo>
                    <a:pt x="5937" y="6070"/>
                  </a:lnTo>
                  <a:lnTo>
                    <a:pt x="5986" y="6023"/>
                  </a:lnTo>
                  <a:lnTo>
                    <a:pt x="6036" y="5974"/>
                  </a:lnTo>
                  <a:lnTo>
                    <a:pt x="6082" y="5925"/>
                  </a:lnTo>
                  <a:lnTo>
                    <a:pt x="6129" y="5874"/>
                  </a:lnTo>
                  <a:lnTo>
                    <a:pt x="6174" y="5822"/>
                  </a:lnTo>
                  <a:lnTo>
                    <a:pt x="6219" y="5769"/>
                  </a:lnTo>
                  <a:lnTo>
                    <a:pt x="6261" y="5717"/>
                  </a:lnTo>
                  <a:lnTo>
                    <a:pt x="6304" y="5664"/>
                  </a:lnTo>
                  <a:lnTo>
                    <a:pt x="6347" y="5608"/>
                  </a:lnTo>
                  <a:lnTo>
                    <a:pt x="6347" y="5527"/>
                  </a:lnTo>
                  <a:lnTo>
                    <a:pt x="6349" y="5444"/>
                  </a:lnTo>
                  <a:lnTo>
                    <a:pt x="6355" y="5361"/>
                  </a:lnTo>
                  <a:lnTo>
                    <a:pt x="6362" y="5280"/>
                  </a:lnTo>
                  <a:lnTo>
                    <a:pt x="6372" y="5199"/>
                  </a:lnTo>
                  <a:lnTo>
                    <a:pt x="6385" y="5118"/>
                  </a:lnTo>
                  <a:lnTo>
                    <a:pt x="6400" y="5035"/>
                  </a:lnTo>
                  <a:lnTo>
                    <a:pt x="6419" y="4956"/>
                  </a:lnTo>
                  <a:lnTo>
                    <a:pt x="6438" y="4875"/>
                  </a:lnTo>
                  <a:lnTo>
                    <a:pt x="6462" y="4796"/>
                  </a:lnTo>
                  <a:lnTo>
                    <a:pt x="6485" y="4715"/>
                  </a:lnTo>
                  <a:lnTo>
                    <a:pt x="6513" y="4637"/>
                  </a:lnTo>
                  <a:lnTo>
                    <a:pt x="6543" y="4560"/>
                  </a:lnTo>
                  <a:lnTo>
                    <a:pt x="6575" y="4481"/>
                  </a:lnTo>
                  <a:lnTo>
                    <a:pt x="6609" y="4404"/>
                  </a:lnTo>
                  <a:lnTo>
                    <a:pt x="6647" y="4330"/>
                  </a:lnTo>
                  <a:close/>
                  <a:moveTo>
                    <a:pt x="5066" y="6295"/>
                  </a:moveTo>
                  <a:lnTo>
                    <a:pt x="5066" y="6329"/>
                  </a:lnTo>
                  <a:lnTo>
                    <a:pt x="5064" y="6364"/>
                  </a:lnTo>
                  <a:lnTo>
                    <a:pt x="5059" y="6396"/>
                  </a:lnTo>
                  <a:lnTo>
                    <a:pt x="5055" y="6430"/>
                  </a:lnTo>
                  <a:lnTo>
                    <a:pt x="5047" y="6464"/>
                  </a:lnTo>
                  <a:lnTo>
                    <a:pt x="5036" y="6496"/>
                  </a:lnTo>
                  <a:lnTo>
                    <a:pt x="5023" y="6528"/>
                  </a:lnTo>
                  <a:lnTo>
                    <a:pt x="5008" y="6560"/>
                  </a:lnTo>
                  <a:lnTo>
                    <a:pt x="4996" y="6583"/>
                  </a:lnTo>
                  <a:lnTo>
                    <a:pt x="4981" y="6607"/>
                  </a:lnTo>
                  <a:lnTo>
                    <a:pt x="4966" y="6628"/>
                  </a:lnTo>
                  <a:lnTo>
                    <a:pt x="4951" y="6649"/>
                  </a:lnTo>
                  <a:lnTo>
                    <a:pt x="4934" y="6668"/>
                  </a:lnTo>
                  <a:lnTo>
                    <a:pt x="4917" y="6687"/>
                  </a:lnTo>
                  <a:lnTo>
                    <a:pt x="4878" y="6721"/>
                  </a:lnTo>
                  <a:lnTo>
                    <a:pt x="4838" y="6751"/>
                  </a:lnTo>
                  <a:lnTo>
                    <a:pt x="4795" y="6777"/>
                  </a:lnTo>
                  <a:lnTo>
                    <a:pt x="4750" y="6800"/>
                  </a:lnTo>
                  <a:lnTo>
                    <a:pt x="4704" y="6817"/>
                  </a:lnTo>
                  <a:lnTo>
                    <a:pt x="4654" y="6830"/>
                  </a:lnTo>
                  <a:lnTo>
                    <a:pt x="4605" y="6839"/>
                  </a:lnTo>
                  <a:lnTo>
                    <a:pt x="4554" y="6841"/>
                  </a:lnTo>
                  <a:lnTo>
                    <a:pt x="4503" y="6841"/>
                  </a:lnTo>
                  <a:lnTo>
                    <a:pt x="4454" y="6835"/>
                  </a:lnTo>
                  <a:lnTo>
                    <a:pt x="4429" y="6828"/>
                  </a:lnTo>
                  <a:lnTo>
                    <a:pt x="4403" y="6822"/>
                  </a:lnTo>
                  <a:lnTo>
                    <a:pt x="4378" y="6815"/>
                  </a:lnTo>
                  <a:lnTo>
                    <a:pt x="4354" y="6807"/>
                  </a:lnTo>
                  <a:lnTo>
                    <a:pt x="4329" y="6796"/>
                  </a:lnTo>
                  <a:lnTo>
                    <a:pt x="4305" y="6783"/>
                  </a:lnTo>
                  <a:lnTo>
                    <a:pt x="4279" y="6771"/>
                  </a:lnTo>
                  <a:lnTo>
                    <a:pt x="4254" y="6754"/>
                  </a:lnTo>
                  <a:lnTo>
                    <a:pt x="4230" y="6736"/>
                  </a:lnTo>
                  <a:lnTo>
                    <a:pt x="4209" y="6720"/>
                  </a:lnTo>
                  <a:lnTo>
                    <a:pt x="4188" y="6700"/>
                  </a:lnTo>
                  <a:lnTo>
                    <a:pt x="4166" y="6681"/>
                  </a:lnTo>
                  <a:lnTo>
                    <a:pt x="4147" y="6660"/>
                  </a:lnTo>
                  <a:lnTo>
                    <a:pt x="4130" y="6638"/>
                  </a:lnTo>
                  <a:lnTo>
                    <a:pt x="4066" y="6649"/>
                  </a:lnTo>
                  <a:lnTo>
                    <a:pt x="4002" y="6660"/>
                  </a:lnTo>
                  <a:lnTo>
                    <a:pt x="3938" y="6671"/>
                  </a:lnTo>
                  <a:lnTo>
                    <a:pt x="3872" y="6679"/>
                  </a:lnTo>
                  <a:lnTo>
                    <a:pt x="3808" y="6686"/>
                  </a:lnTo>
                  <a:lnTo>
                    <a:pt x="3742" y="6690"/>
                  </a:lnTo>
                  <a:lnTo>
                    <a:pt x="3678" y="6694"/>
                  </a:lnTo>
                  <a:lnTo>
                    <a:pt x="3612" y="6696"/>
                  </a:lnTo>
                  <a:lnTo>
                    <a:pt x="3546" y="6698"/>
                  </a:lnTo>
                  <a:lnTo>
                    <a:pt x="3482" y="6698"/>
                  </a:lnTo>
                  <a:lnTo>
                    <a:pt x="3416" y="6696"/>
                  </a:lnTo>
                  <a:lnTo>
                    <a:pt x="3350" y="6694"/>
                  </a:lnTo>
                  <a:lnTo>
                    <a:pt x="3284" y="6690"/>
                  </a:lnTo>
                  <a:lnTo>
                    <a:pt x="3218" y="6686"/>
                  </a:lnTo>
                  <a:lnTo>
                    <a:pt x="3152" y="6679"/>
                  </a:lnTo>
                  <a:lnTo>
                    <a:pt x="3088" y="6671"/>
                  </a:lnTo>
                  <a:lnTo>
                    <a:pt x="3022" y="6660"/>
                  </a:lnTo>
                  <a:lnTo>
                    <a:pt x="2956" y="6649"/>
                  </a:lnTo>
                  <a:lnTo>
                    <a:pt x="2890" y="6636"/>
                  </a:lnTo>
                  <a:lnTo>
                    <a:pt x="2826" y="6624"/>
                  </a:lnTo>
                  <a:lnTo>
                    <a:pt x="2760" y="6609"/>
                  </a:lnTo>
                  <a:lnTo>
                    <a:pt x="2694" y="6592"/>
                  </a:lnTo>
                  <a:lnTo>
                    <a:pt x="2630" y="6572"/>
                  </a:lnTo>
                  <a:lnTo>
                    <a:pt x="2566" y="6553"/>
                  </a:lnTo>
                  <a:lnTo>
                    <a:pt x="2500" y="6532"/>
                  </a:lnTo>
                  <a:lnTo>
                    <a:pt x="2436" y="6511"/>
                  </a:lnTo>
                  <a:lnTo>
                    <a:pt x="2372" y="6485"/>
                  </a:lnTo>
                  <a:lnTo>
                    <a:pt x="2308" y="6459"/>
                  </a:lnTo>
                  <a:lnTo>
                    <a:pt x="2244" y="6434"/>
                  </a:lnTo>
                  <a:lnTo>
                    <a:pt x="2182" y="6406"/>
                  </a:lnTo>
                  <a:lnTo>
                    <a:pt x="2118" y="6374"/>
                  </a:lnTo>
                  <a:lnTo>
                    <a:pt x="2057" y="6344"/>
                  </a:lnTo>
                  <a:lnTo>
                    <a:pt x="1984" y="6306"/>
                  </a:lnTo>
                  <a:lnTo>
                    <a:pt x="1914" y="6266"/>
                  </a:lnTo>
                  <a:lnTo>
                    <a:pt x="1844" y="6223"/>
                  </a:lnTo>
                  <a:lnTo>
                    <a:pt x="1775" y="6180"/>
                  </a:lnTo>
                  <a:lnTo>
                    <a:pt x="1709" y="6136"/>
                  </a:lnTo>
                  <a:lnTo>
                    <a:pt x="1643" y="6089"/>
                  </a:lnTo>
                  <a:lnTo>
                    <a:pt x="1579" y="6042"/>
                  </a:lnTo>
                  <a:lnTo>
                    <a:pt x="1517" y="5993"/>
                  </a:lnTo>
                  <a:lnTo>
                    <a:pt x="1455" y="5942"/>
                  </a:lnTo>
                  <a:lnTo>
                    <a:pt x="1396" y="5891"/>
                  </a:lnTo>
                  <a:lnTo>
                    <a:pt x="1338" y="5837"/>
                  </a:lnTo>
                  <a:lnTo>
                    <a:pt x="1283" y="5782"/>
                  </a:lnTo>
                  <a:lnTo>
                    <a:pt x="1228" y="5728"/>
                  </a:lnTo>
                  <a:lnTo>
                    <a:pt x="1174" y="5672"/>
                  </a:lnTo>
                  <a:lnTo>
                    <a:pt x="1123" y="5613"/>
                  </a:lnTo>
                  <a:lnTo>
                    <a:pt x="1072" y="5555"/>
                  </a:lnTo>
                  <a:lnTo>
                    <a:pt x="1023" y="5493"/>
                  </a:lnTo>
                  <a:lnTo>
                    <a:pt x="976" y="5434"/>
                  </a:lnTo>
                  <a:lnTo>
                    <a:pt x="931" y="5370"/>
                  </a:lnTo>
                  <a:lnTo>
                    <a:pt x="886" y="5308"/>
                  </a:lnTo>
                  <a:lnTo>
                    <a:pt x="844" y="5244"/>
                  </a:lnTo>
                  <a:lnTo>
                    <a:pt x="803" y="5178"/>
                  </a:lnTo>
                  <a:lnTo>
                    <a:pt x="765" y="5112"/>
                  </a:lnTo>
                  <a:lnTo>
                    <a:pt x="727" y="5046"/>
                  </a:lnTo>
                  <a:lnTo>
                    <a:pt x="691" y="4978"/>
                  </a:lnTo>
                  <a:lnTo>
                    <a:pt x="656" y="4909"/>
                  </a:lnTo>
                  <a:lnTo>
                    <a:pt x="624" y="4839"/>
                  </a:lnTo>
                  <a:lnTo>
                    <a:pt x="592" y="4769"/>
                  </a:lnTo>
                  <a:lnTo>
                    <a:pt x="563" y="4698"/>
                  </a:lnTo>
                  <a:lnTo>
                    <a:pt x="537" y="4628"/>
                  </a:lnTo>
                  <a:lnTo>
                    <a:pt x="509" y="4556"/>
                  </a:lnTo>
                  <a:lnTo>
                    <a:pt x="486" y="4483"/>
                  </a:lnTo>
                  <a:lnTo>
                    <a:pt x="465" y="4411"/>
                  </a:lnTo>
                  <a:lnTo>
                    <a:pt x="443" y="4336"/>
                  </a:lnTo>
                  <a:lnTo>
                    <a:pt x="424" y="4262"/>
                  </a:lnTo>
                  <a:lnTo>
                    <a:pt x="407" y="4187"/>
                  </a:lnTo>
                  <a:lnTo>
                    <a:pt x="392" y="4113"/>
                  </a:lnTo>
                  <a:lnTo>
                    <a:pt x="379" y="4038"/>
                  </a:lnTo>
                  <a:lnTo>
                    <a:pt x="367" y="3961"/>
                  </a:lnTo>
                  <a:lnTo>
                    <a:pt x="358" y="3887"/>
                  </a:lnTo>
                  <a:lnTo>
                    <a:pt x="350" y="3810"/>
                  </a:lnTo>
                  <a:lnTo>
                    <a:pt x="343" y="3733"/>
                  </a:lnTo>
                  <a:lnTo>
                    <a:pt x="339" y="3657"/>
                  </a:lnTo>
                  <a:lnTo>
                    <a:pt x="335" y="3580"/>
                  </a:lnTo>
                  <a:lnTo>
                    <a:pt x="335" y="3503"/>
                  </a:lnTo>
                  <a:lnTo>
                    <a:pt x="337" y="3426"/>
                  </a:lnTo>
                  <a:lnTo>
                    <a:pt x="339" y="3348"/>
                  </a:lnTo>
                  <a:lnTo>
                    <a:pt x="343" y="3271"/>
                  </a:lnTo>
                  <a:lnTo>
                    <a:pt x="352" y="3194"/>
                  </a:lnTo>
                  <a:lnTo>
                    <a:pt x="360" y="3117"/>
                  </a:lnTo>
                  <a:lnTo>
                    <a:pt x="371" y="3039"/>
                  </a:lnTo>
                  <a:lnTo>
                    <a:pt x="384" y="2962"/>
                  </a:lnTo>
                  <a:lnTo>
                    <a:pt x="398" y="2885"/>
                  </a:lnTo>
                  <a:lnTo>
                    <a:pt x="413" y="2808"/>
                  </a:lnTo>
                  <a:lnTo>
                    <a:pt x="433" y="2732"/>
                  </a:lnTo>
                  <a:lnTo>
                    <a:pt x="454" y="2655"/>
                  </a:lnTo>
                  <a:lnTo>
                    <a:pt x="475" y="2578"/>
                  </a:lnTo>
                  <a:lnTo>
                    <a:pt x="501" y="2504"/>
                  </a:lnTo>
                  <a:lnTo>
                    <a:pt x="526" y="2427"/>
                  </a:lnTo>
                  <a:lnTo>
                    <a:pt x="554" y="2353"/>
                  </a:lnTo>
                  <a:lnTo>
                    <a:pt x="586" y="2278"/>
                  </a:lnTo>
                  <a:lnTo>
                    <a:pt x="618" y="2203"/>
                  </a:lnTo>
                  <a:lnTo>
                    <a:pt x="652" y="2131"/>
                  </a:lnTo>
                  <a:lnTo>
                    <a:pt x="691" y="2056"/>
                  </a:lnTo>
                  <a:lnTo>
                    <a:pt x="740" y="1963"/>
                  </a:lnTo>
                  <a:lnTo>
                    <a:pt x="793" y="1871"/>
                  </a:lnTo>
                  <a:lnTo>
                    <a:pt x="848" y="1784"/>
                  </a:lnTo>
                  <a:lnTo>
                    <a:pt x="908" y="1696"/>
                  </a:lnTo>
                  <a:lnTo>
                    <a:pt x="968" y="1611"/>
                  </a:lnTo>
                  <a:lnTo>
                    <a:pt x="1031" y="1530"/>
                  </a:lnTo>
                  <a:lnTo>
                    <a:pt x="1095" y="1451"/>
                  </a:lnTo>
                  <a:lnTo>
                    <a:pt x="1164" y="1375"/>
                  </a:lnTo>
                  <a:lnTo>
                    <a:pt x="1234" y="1300"/>
                  </a:lnTo>
                  <a:lnTo>
                    <a:pt x="1306" y="1230"/>
                  </a:lnTo>
                  <a:lnTo>
                    <a:pt x="1379" y="1159"/>
                  </a:lnTo>
                  <a:lnTo>
                    <a:pt x="1455" y="1093"/>
                  </a:lnTo>
                  <a:lnTo>
                    <a:pt x="1532" y="1029"/>
                  </a:lnTo>
                  <a:lnTo>
                    <a:pt x="1613" y="968"/>
                  </a:lnTo>
                  <a:lnTo>
                    <a:pt x="1694" y="910"/>
                  </a:lnTo>
                  <a:lnTo>
                    <a:pt x="1777" y="855"/>
                  </a:lnTo>
                  <a:lnTo>
                    <a:pt x="1773" y="816"/>
                  </a:lnTo>
                  <a:lnTo>
                    <a:pt x="1773" y="778"/>
                  </a:lnTo>
                  <a:lnTo>
                    <a:pt x="1775" y="740"/>
                  </a:lnTo>
                  <a:lnTo>
                    <a:pt x="1782" y="701"/>
                  </a:lnTo>
                  <a:lnTo>
                    <a:pt x="1788" y="665"/>
                  </a:lnTo>
                  <a:lnTo>
                    <a:pt x="1801" y="627"/>
                  </a:lnTo>
                  <a:lnTo>
                    <a:pt x="1814" y="591"/>
                  </a:lnTo>
                  <a:lnTo>
                    <a:pt x="1831" y="552"/>
                  </a:lnTo>
                  <a:lnTo>
                    <a:pt x="1844" y="529"/>
                  </a:lnTo>
                  <a:lnTo>
                    <a:pt x="1858" y="507"/>
                  </a:lnTo>
                  <a:lnTo>
                    <a:pt x="1873" y="486"/>
                  </a:lnTo>
                  <a:lnTo>
                    <a:pt x="1888" y="465"/>
                  </a:lnTo>
                  <a:lnTo>
                    <a:pt x="1905" y="446"/>
                  </a:lnTo>
                  <a:lnTo>
                    <a:pt x="1922" y="426"/>
                  </a:lnTo>
                  <a:lnTo>
                    <a:pt x="1961" y="392"/>
                  </a:lnTo>
                  <a:lnTo>
                    <a:pt x="2001" y="363"/>
                  </a:lnTo>
                  <a:lnTo>
                    <a:pt x="2044" y="335"/>
                  </a:lnTo>
                  <a:lnTo>
                    <a:pt x="2089" y="313"/>
                  </a:lnTo>
                  <a:lnTo>
                    <a:pt x="2135" y="296"/>
                  </a:lnTo>
                  <a:lnTo>
                    <a:pt x="2184" y="284"/>
                  </a:lnTo>
                  <a:lnTo>
                    <a:pt x="2233" y="275"/>
                  </a:lnTo>
                  <a:lnTo>
                    <a:pt x="2285" y="271"/>
                  </a:lnTo>
                  <a:lnTo>
                    <a:pt x="2336" y="273"/>
                  </a:lnTo>
                  <a:lnTo>
                    <a:pt x="2385" y="279"/>
                  </a:lnTo>
                  <a:lnTo>
                    <a:pt x="2410" y="284"/>
                  </a:lnTo>
                  <a:lnTo>
                    <a:pt x="2436" y="290"/>
                  </a:lnTo>
                  <a:lnTo>
                    <a:pt x="2462" y="298"/>
                  </a:lnTo>
                  <a:lnTo>
                    <a:pt x="2485" y="307"/>
                  </a:lnTo>
                  <a:lnTo>
                    <a:pt x="2511" y="318"/>
                  </a:lnTo>
                  <a:lnTo>
                    <a:pt x="2534" y="328"/>
                  </a:lnTo>
                  <a:lnTo>
                    <a:pt x="2577" y="354"/>
                  </a:lnTo>
                  <a:lnTo>
                    <a:pt x="2617" y="382"/>
                  </a:lnTo>
                  <a:lnTo>
                    <a:pt x="2653" y="413"/>
                  </a:lnTo>
                  <a:lnTo>
                    <a:pt x="2685" y="448"/>
                  </a:lnTo>
                  <a:lnTo>
                    <a:pt x="2749" y="431"/>
                  </a:lnTo>
                  <a:lnTo>
                    <a:pt x="2811" y="416"/>
                  </a:lnTo>
                  <a:lnTo>
                    <a:pt x="2875" y="403"/>
                  </a:lnTo>
                  <a:lnTo>
                    <a:pt x="2939" y="390"/>
                  </a:lnTo>
                  <a:lnTo>
                    <a:pt x="3003" y="379"/>
                  </a:lnTo>
                  <a:lnTo>
                    <a:pt x="3067" y="369"/>
                  </a:lnTo>
                  <a:lnTo>
                    <a:pt x="3131" y="360"/>
                  </a:lnTo>
                  <a:lnTo>
                    <a:pt x="3197" y="352"/>
                  </a:lnTo>
                  <a:lnTo>
                    <a:pt x="3261" y="348"/>
                  </a:lnTo>
                  <a:lnTo>
                    <a:pt x="3325" y="341"/>
                  </a:lnTo>
                  <a:lnTo>
                    <a:pt x="3391" y="339"/>
                  </a:lnTo>
                  <a:lnTo>
                    <a:pt x="3457" y="337"/>
                  </a:lnTo>
                  <a:lnTo>
                    <a:pt x="3521" y="337"/>
                  </a:lnTo>
                  <a:lnTo>
                    <a:pt x="3587" y="337"/>
                  </a:lnTo>
                  <a:lnTo>
                    <a:pt x="3653" y="339"/>
                  </a:lnTo>
                  <a:lnTo>
                    <a:pt x="3719" y="341"/>
                  </a:lnTo>
                  <a:lnTo>
                    <a:pt x="3732" y="320"/>
                  </a:lnTo>
                  <a:lnTo>
                    <a:pt x="3747" y="298"/>
                  </a:lnTo>
                  <a:lnTo>
                    <a:pt x="3776" y="258"/>
                  </a:lnTo>
                  <a:lnTo>
                    <a:pt x="3810" y="222"/>
                  </a:lnTo>
                  <a:lnTo>
                    <a:pt x="3849" y="188"/>
                  </a:lnTo>
                  <a:lnTo>
                    <a:pt x="3890" y="160"/>
                  </a:lnTo>
                  <a:lnTo>
                    <a:pt x="3932" y="134"/>
                  </a:lnTo>
                  <a:lnTo>
                    <a:pt x="3977" y="113"/>
                  </a:lnTo>
                  <a:lnTo>
                    <a:pt x="4024" y="98"/>
                  </a:lnTo>
                  <a:lnTo>
                    <a:pt x="4070" y="85"/>
                  </a:lnTo>
                  <a:lnTo>
                    <a:pt x="4120" y="77"/>
                  </a:lnTo>
                  <a:lnTo>
                    <a:pt x="4169" y="75"/>
                  </a:lnTo>
                  <a:lnTo>
                    <a:pt x="4218" y="77"/>
                  </a:lnTo>
                  <a:lnTo>
                    <a:pt x="4267" y="83"/>
                  </a:lnTo>
                  <a:lnTo>
                    <a:pt x="4316" y="94"/>
                  </a:lnTo>
                  <a:lnTo>
                    <a:pt x="4365" y="111"/>
                  </a:lnTo>
                  <a:lnTo>
                    <a:pt x="4388" y="122"/>
                  </a:lnTo>
                  <a:lnTo>
                    <a:pt x="4414" y="132"/>
                  </a:lnTo>
                  <a:lnTo>
                    <a:pt x="4444" y="149"/>
                  </a:lnTo>
                  <a:lnTo>
                    <a:pt x="4473" y="169"/>
                  </a:lnTo>
                  <a:lnTo>
                    <a:pt x="4499" y="190"/>
                  </a:lnTo>
                  <a:lnTo>
                    <a:pt x="4524" y="211"/>
                  </a:lnTo>
                  <a:lnTo>
                    <a:pt x="4550" y="234"/>
                  </a:lnTo>
                  <a:lnTo>
                    <a:pt x="4571" y="260"/>
                  </a:lnTo>
                  <a:lnTo>
                    <a:pt x="4593" y="286"/>
                  </a:lnTo>
                  <a:lnTo>
                    <a:pt x="4612" y="313"/>
                  </a:lnTo>
                  <a:lnTo>
                    <a:pt x="4629" y="341"/>
                  </a:lnTo>
                  <a:lnTo>
                    <a:pt x="4644" y="371"/>
                  </a:lnTo>
                  <a:lnTo>
                    <a:pt x="4657" y="401"/>
                  </a:lnTo>
                  <a:lnTo>
                    <a:pt x="4667" y="433"/>
                  </a:lnTo>
                  <a:lnTo>
                    <a:pt x="4678" y="463"/>
                  </a:lnTo>
                  <a:lnTo>
                    <a:pt x="4684" y="495"/>
                  </a:lnTo>
                  <a:lnTo>
                    <a:pt x="4691" y="529"/>
                  </a:lnTo>
                  <a:lnTo>
                    <a:pt x="4693" y="561"/>
                  </a:lnTo>
                  <a:lnTo>
                    <a:pt x="4765" y="591"/>
                  </a:lnTo>
                  <a:lnTo>
                    <a:pt x="4838" y="622"/>
                  </a:lnTo>
                  <a:lnTo>
                    <a:pt x="4908" y="654"/>
                  </a:lnTo>
                  <a:lnTo>
                    <a:pt x="4978" y="691"/>
                  </a:lnTo>
                  <a:lnTo>
                    <a:pt x="5051" y="729"/>
                  </a:lnTo>
                  <a:lnTo>
                    <a:pt x="5121" y="770"/>
                  </a:lnTo>
                  <a:lnTo>
                    <a:pt x="5192" y="812"/>
                  </a:lnTo>
                  <a:lnTo>
                    <a:pt x="5260" y="855"/>
                  </a:lnTo>
                  <a:lnTo>
                    <a:pt x="5326" y="899"/>
                  </a:lnTo>
                  <a:lnTo>
                    <a:pt x="5392" y="946"/>
                  </a:lnTo>
                  <a:lnTo>
                    <a:pt x="5456" y="993"/>
                  </a:lnTo>
                  <a:lnTo>
                    <a:pt x="5518" y="1042"/>
                  </a:lnTo>
                  <a:lnTo>
                    <a:pt x="5579" y="1093"/>
                  </a:lnTo>
                  <a:lnTo>
                    <a:pt x="5639" y="1144"/>
                  </a:lnTo>
                  <a:lnTo>
                    <a:pt x="5697" y="1198"/>
                  </a:lnTo>
                  <a:lnTo>
                    <a:pt x="5752" y="1251"/>
                  </a:lnTo>
                  <a:lnTo>
                    <a:pt x="5807" y="1306"/>
                  </a:lnTo>
                  <a:lnTo>
                    <a:pt x="5861" y="1364"/>
                  </a:lnTo>
                  <a:lnTo>
                    <a:pt x="5914" y="1421"/>
                  </a:lnTo>
                  <a:lnTo>
                    <a:pt x="5963" y="1481"/>
                  </a:lnTo>
                  <a:lnTo>
                    <a:pt x="6012" y="1541"/>
                  </a:lnTo>
                  <a:lnTo>
                    <a:pt x="6059" y="1603"/>
                  </a:lnTo>
                  <a:lnTo>
                    <a:pt x="6106" y="1664"/>
                  </a:lnTo>
                  <a:lnTo>
                    <a:pt x="6148" y="1728"/>
                  </a:lnTo>
                  <a:lnTo>
                    <a:pt x="6191" y="1792"/>
                  </a:lnTo>
                  <a:lnTo>
                    <a:pt x="6231" y="1858"/>
                  </a:lnTo>
                  <a:lnTo>
                    <a:pt x="6272" y="1924"/>
                  </a:lnTo>
                  <a:lnTo>
                    <a:pt x="6308" y="1990"/>
                  </a:lnTo>
                  <a:lnTo>
                    <a:pt x="6345" y="2058"/>
                  </a:lnTo>
                  <a:lnTo>
                    <a:pt x="6379" y="2127"/>
                  </a:lnTo>
                  <a:lnTo>
                    <a:pt x="6413" y="2195"/>
                  </a:lnTo>
                  <a:lnTo>
                    <a:pt x="6443" y="2265"/>
                  </a:lnTo>
                  <a:lnTo>
                    <a:pt x="6472" y="2335"/>
                  </a:lnTo>
                  <a:lnTo>
                    <a:pt x="6500" y="2408"/>
                  </a:lnTo>
                  <a:lnTo>
                    <a:pt x="6526" y="2480"/>
                  </a:lnTo>
                  <a:lnTo>
                    <a:pt x="6549" y="2553"/>
                  </a:lnTo>
                  <a:lnTo>
                    <a:pt x="6570" y="2625"/>
                  </a:lnTo>
                  <a:lnTo>
                    <a:pt x="6592" y="2698"/>
                  </a:lnTo>
                  <a:lnTo>
                    <a:pt x="6611" y="2772"/>
                  </a:lnTo>
                  <a:lnTo>
                    <a:pt x="6628" y="2847"/>
                  </a:lnTo>
                  <a:lnTo>
                    <a:pt x="6643" y="2921"/>
                  </a:lnTo>
                  <a:lnTo>
                    <a:pt x="6658" y="2998"/>
                  </a:lnTo>
                  <a:lnTo>
                    <a:pt x="6669" y="3073"/>
                  </a:lnTo>
                  <a:lnTo>
                    <a:pt x="6679" y="3149"/>
                  </a:lnTo>
                  <a:lnTo>
                    <a:pt x="6685" y="3226"/>
                  </a:lnTo>
                  <a:lnTo>
                    <a:pt x="6692" y="3301"/>
                  </a:lnTo>
                  <a:lnTo>
                    <a:pt x="6696" y="3377"/>
                  </a:lnTo>
                  <a:lnTo>
                    <a:pt x="6700" y="3456"/>
                  </a:lnTo>
                  <a:lnTo>
                    <a:pt x="6700" y="3533"/>
                  </a:lnTo>
                  <a:lnTo>
                    <a:pt x="6698" y="3610"/>
                  </a:lnTo>
                  <a:lnTo>
                    <a:pt x="6696" y="3686"/>
                  </a:lnTo>
                  <a:lnTo>
                    <a:pt x="6692" y="3763"/>
                  </a:lnTo>
                  <a:lnTo>
                    <a:pt x="6685" y="3842"/>
                  </a:lnTo>
                  <a:lnTo>
                    <a:pt x="6675" y="3919"/>
                  </a:lnTo>
                  <a:lnTo>
                    <a:pt x="6664" y="3995"/>
                  </a:lnTo>
                  <a:lnTo>
                    <a:pt x="6651" y="4072"/>
                  </a:lnTo>
                  <a:lnTo>
                    <a:pt x="6639" y="4149"/>
                  </a:lnTo>
                  <a:lnTo>
                    <a:pt x="6622" y="4225"/>
                  </a:lnTo>
                  <a:lnTo>
                    <a:pt x="6602" y="4302"/>
                  </a:lnTo>
                  <a:lnTo>
                    <a:pt x="6583" y="4379"/>
                  </a:lnTo>
                  <a:lnTo>
                    <a:pt x="6560" y="4456"/>
                  </a:lnTo>
                  <a:lnTo>
                    <a:pt x="6536" y="4532"/>
                  </a:lnTo>
                  <a:lnTo>
                    <a:pt x="6509" y="4607"/>
                  </a:lnTo>
                  <a:lnTo>
                    <a:pt x="6481" y="4681"/>
                  </a:lnTo>
                  <a:lnTo>
                    <a:pt x="6449" y="4756"/>
                  </a:lnTo>
                  <a:lnTo>
                    <a:pt x="6417" y="4830"/>
                  </a:lnTo>
                  <a:lnTo>
                    <a:pt x="6383" y="4905"/>
                  </a:lnTo>
                  <a:lnTo>
                    <a:pt x="6347" y="4978"/>
                  </a:lnTo>
                  <a:lnTo>
                    <a:pt x="6289" y="5084"/>
                  </a:lnTo>
                  <a:lnTo>
                    <a:pt x="6227" y="5188"/>
                  </a:lnTo>
                  <a:lnTo>
                    <a:pt x="6161" y="5289"/>
                  </a:lnTo>
                  <a:lnTo>
                    <a:pt x="6095" y="5387"/>
                  </a:lnTo>
                  <a:lnTo>
                    <a:pt x="6023" y="5480"/>
                  </a:lnTo>
                  <a:lnTo>
                    <a:pt x="5948" y="5572"/>
                  </a:lnTo>
                  <a:lnTo>
                    <a:pt x="5871" y="5659"/>
                  </a:lnTo>
                  <a:lnTo>
                    <a:pt x="5792" y="5744"/>
                  </a:lnTo>
                  <a:lnTo>
                    <a:pt x="5709" y="5825"/>
                  </a:lnTo>
                  <a:lnTo>
                    <a:pt x="5624" y="5901"/>
                  </a:lnTo>
                  <a:lnTo>
                    <a:pt x="5537" y="5976"/>
                  </a:lnTo>
                  <a:lnTo>
                    <a:pt x="5447" y="6048"/>
                  </a:lnTo>
                  <a:lnTo>
                    <a:pt x="5353" y="6114"/>
                  </a:lnTo>
                  <a:lnTo>
                    <a:pt x="5260" y="6178"/>
                  </a:lnTo>
                  <a:lnTo>
                    <a:pt x="5164" y="6240"/>
                  </a:lnTo>
                  <a:lnTo>
                    <a:pt x="5066" y="6295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158"/>
            <p:cNvSpPr>
              <a:spLocks noChangeArrowheads="1"/>
            </p:cNvSpPr>
            <p:nvPr/>
          </p:nvSpPr>
          <p:spPr bwMode="auto">
            <a:xfrm>
              <a:off x="5999" y="2188"/>
              <a:ext cx="338" cy="305"/>
            </a:xfrm>
            <a:custGeom>
              <a:avLst/>
              <a:gdLst>
                <a:gd name="T0" fmla="*/ 73 w 1495"/>
                <a:gd name="T1" fmla="*/ 34 h 1348"/>
                <a:gd name="T2" fmla="*/ 73 w 1495"/>
                <a:gd name="T3" fmla="*/ 34 h 1348"/>
                <a:gd name="T4" fmla="*/ 0 w 1495"/>
                <a:gd name="T5" fmla="*/ 0 h 1348"/>
                <a:gd name="T6" fmla="*/ 0 w 1495"/>
                <a:gd name="T7" fmla="*/ 0 h 1348"/>
                <a:gd name="T8" fmla="*/ 51 w 1495"/>
                <a:gd name="T9" fmla="*/ 96 h 1348"/>
                <a:gd name="T10" fmla="*/ 107 w 1495"/>
                <a:gd name="T11" fmla="*/ 190 h 1348"/>
                <a:gd name="T12" fmla="*/ 166 w 1495"/>
                <a:gd name="T13" fmla="*/ 283 h 1348"/>
                <a:gd name="T14" fmla="*/ 228 w 1495"/>
                <a:gd name="T15" fmla="*/ 373 h 1348"/>
                <a:gd name="T16" fmla="*/ 296 w 1495"/>
                <a:gd name="T17" fmla="*/ 462 h 1348"/>
                <a:gd name="T18" fmla="*/ 367 w 1495"/>
                <a:gd name="T19" fmla="*/ 548 h 1348"/>
                <a:gd name="T20" fmla="*/ 439 w 1495"/>
                <a:gd name="T21" fmla="*/ 631 h 1348"/>
                <a:gd name="T22" fmla="*/ 518 w 1495"/>
                <a:gd name="T23" fmla="*/ 712 h 1348"/>
                <a:gd name="T24" fmla="*/ 518 w 1495"/>
                <a:gd name="T25" fmla="*/ 712 h 1348"/>
                <a:gd name="T26" fmla="*/ 571 w 1495"/>
                <a:gd name="T27" fmla="*/ 763 h 1348"/>
                <a:gd name="T28" fmla="*/ 627 w 1495"/>
                <a:gd name="T29" fmla="*/ 814 h 1348"/>
                <a:gd name="T30" fmla="*/ 682 w 1495"/>
                <a:gd name="T31" fmla="*/ 863 h 1348"/>
                <a:gd name="T32" fmla="*/ 740 w 1495"/>
                <a:gd name="T33" fmla="*/ 910 h 1348"/>
                <a:gd name="T34" fmla="*/ 797 w 1495"/>
                <a:gd name="T35" fmla="*/ 957 h 1348"/>
                <a:gd name="T36" fmla="*/ 855 w 1495"/>
                <a:gd name="T37" fmla="*/ 999 h 1348"/>
                <a:gd name="T38" fmla="*/ 917 w 1495"/>
                <a:gd name="T39" fmla="*/ 1042 h 1348"/>
                <a:gd name="T40" fmla="*/ 976 w 1495"/>
                <a:gd name="T41" fmla="*/ 1082 h 1348"/>
                <a:gd name="T42" fmla="*/ 1038 w 1495"/>
                <a:gd name="T43" fmla="*/ 1123 h 1348"/>
                <a:gd name="T44" fmla="*/ 1102 w 1495"/>
                <a:gd name="T45" fmla="*/ 1159 h 1348"/>
                <a:gd name="T46" fmla="*/ 1164 w 1495"/>
                <a:gd name="T47" fmla="*/ 1195 h 1348"/>
                <a:gd name="T48" fmla="*/ 1230 w 1495"/>
                <a:gd name="T49" fmla="*/ 1229 h 1348"/>
                <a:gd name="T50" fmla="*/ 1294 w 1495"/>
                <a:gd name="T51" fmla="*/ 1261 h 1348"/>
                <a:gd name="T52" fmla="*/ 1360 w 1495"/>
                <a:gd name="T53" fmla="*/ 1291 h 1348"/>
                <a:gd name="T54" fmla="*/ 1428 w 1495"/>
                <a:gd name="T55" fmla="*/ 1321 h 1348"/>
                <a:gd name="T56" fmla="*/ 1494 w 1495"/>
                <a:gd name="T57" fmla="*/ 1347 h 1348"/>
                <a:gd name="T58" fmla="*/ 1494 w 1495"/>
                <a:gd name="T59" fmla="*/ 1347 h 1348"/>
                <a:gd name="T60" fmla="*/ 1430 w 1495"/>
                <a:gd name="T61" fmla="*/ 1244 h 1348"/>
                <a:gd name="T62" fmla="*/ 1362 w 1495"/>
                <a:gd name="T63" fmla="*/ 1142 h 1348"/>
                <a:gd name="T64" fmla="*/ 1290 w 1495"/>
                <a:gd name="T65" fmla="*/ 1044 h 1348"/>
                <a:gd name="T66" fmla="*/ 1215 w 1495"/>
                <a:gd name="T67" fmla="*/ 948 h 1348"/>
                <a:gd name="T68" fmla="*/ 1136 w 1495"/>
                <a:gd name="T69" fmla="*/ 856 h 1348"/>
                <a:gd name="T70" fmla="*/ 1053 w 1495"/>
                <a:gd name="T71" fmla="*/ 767 h 1348"/>
                <a:gd name="T72" fmla="*/ 970 w 1495"/>
                <a:gd name="T73" fmla="*/ 680 h 1348"/>
                <a:gd name="T74" fmla="*/ 880 w 1495"/>
                <a:gd name="T75" fmla="*/ 594 h 1348"/>
                <a:gd name="T76" fmla="*/ 791 w 1495"/>
                <a:gd name="T77" fmla="*/ 513 h 1348"/>
                <a:gd name="T78" fmla="*/ 695 w 1495"/>
                <a:gd name="T79" fmla="*/ 434 h 1348"/>
                <a:gd name="T80" fmla="*/ 599 w 1495"/>
                <a:gd name="T81" fmla="*/ 360 h 1348"/>
                <a:gd name="T82" fmla="*/ 499 w 1495"/>
                <a:gd name="T83" fmla="*/ 288 h 1348"/>
                <a:gd name="T84" fmla="*/ 397 w 1495"/>
                <a:gd name="T85" fmla="*/ 219 h 1348"/>
                <a:gd name="T86" fmla="*/ 292 w 1495"/>
                <a:gd name="T87" fmla="*/ 156 h 1348"/>
                <a:gd name="T88" fmla="*/ 183 w 1495"/>
                <a:gd name="T89" fmla="*/ 94 h 1348"/>
                <a:gd name="T90" fmla="*/ 73 w 1495"/>
                <a:gd name="T91" fmla="*/ 3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95" h="1348">
                  <a:moveTo>
                    <a:pt x="73" y="34"/>
                  </a:moveTo>
                  <a:lnTo>
                    <a:pt x="73" y="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1" y="96"/>
                  </a:lnTo>
                  <a:lnTo>
                    <a:pt x="107" y="190"/>
                  </a:lnTo>
                  <a:lnTo>
                    <a:pt x="166" y="283"/>
                  </a:lnTo>
                  <a:lnTo>
                    <a:pt x="228" y="373"/>
                  </a:lnTo>
                  <a:lnTo>
                    <a:pt x="296" y="462"/>
                  </a:lnTo>
                  <a:lnTo>
                    <a:pt x="367" y="548"/>
                  </a:lnTo>
                  <a:lnTo>
                    <a:pt x="439" y="631"/>
                  </a:lnTo>
                  <a:lnTo>
                    <a:pt x="518" y="712"/>
                  </a:lnTo>
                  <a:lnTo>
                    <a:pt x="518" y="712"/>
                  </a:lnTo>
                  <a:lnTo>
                    <a:pt x="571" y="763"/>
                  </a:lnTo>
                  <a:lnTo>
                    <a:pt x="627" y="814"/>
                  </a:lnTo>
                  <a:lnTo>
                    <a:pt x="682" y="863"/>
                  </a:lnTo>
                  <a:lnTo>
                    <a:pt x="740" y="910"/>
                  </a:lnTo>
                  <a:lnTo>
                    <a:pt x="797" y="957"/>
                  </a:lnTo>
                  <a:lnTo>
                    <a:pt x="855" y="999"/>
                  </a:lnTo>
                  <a:lnTo>
                    <a:pt x="917" y="1042"/>
                  </a:lnTo>
                  <a:lnTo>
                    <a:pt x="976" y="1082"/>
                  </a:lnTo>
                  <a:lnTo>
                    <a:pt x="1038" y="1123"/>
                  </a:lnTo>
                  <a:lnTo>
                    <a:pt x="1102" y="1159"/>
                  </a:lnTo>
                  <a:lnTo>
                    <a:pt x="1164" y="1195"/>
                  </a:lnTo>
                  <a:lnTo>
                    <a:pt x="1230" y="1229"/>
                  </a:lnTo>
                  <a:lnTo>
                    <a:pt x="1294" y="1261"/>
                  </a:lnTo>
                  <a:lnTo>
                    <a:pt x="1360" y="1291"/>
                  </a:lnTo>
                  <a:lnTo>
                    <a:pt x="1428" y="1321"/>
                  </a:lnTo>
                  <a:lnTo>
                    <a:pt x="1494" y="1347"/>
                  </a:lnTo>
                  <a:lnTo>
                    <a:pt x="1494" y="1347"/>
                  </a:lnTo>
                  <a:lnTo>
                    <a:pt x="1430" y="1244"/>
                  </a:lnTo>
                  <a:lnTo>
                    <a:pt x="1362" y="1142"/>
                  </a:lnTo>
                  <a:lnTo>
                    <a:pt x="1290" y="1044"/>
                  </a:lnTo>
                  <a:lnTo>
                    <a:pt x="1215" y="948"/>
                  </a:lnTo>
                  <a:lnTo>
                    <a:pt x="1136" y="856"/>
                  </a:lnTo>
                  <a:lnTo>
                    <a:pt x="1053" y="767"/>
                  </a:lnTo>
                  <a:lnTo>
                    <a:pt x="970" y="680"/>
                  </a:lnTo>
                  <a:lnTo>
                    <a:pt x="880" y="594"/>
                  </a:lnTo>
                  <a:lnTo>
                    <a:pt x="791" y="513"/>
                  </a:lnTo>
                  <a:lnTo>
                    <a:pt x="695" y="434"/>
                  </a:lnTo>
                  <a:lnTo>
                    <a:pt x="599" y="360"/>
                  </a:lnTo>
                  <a:lnTo>
                    <a:pt x="499" y="288"/>
                  </a:lnTo>
                  <a:lnTo>
                    <a:pt x="397" y="219"/>
                  </a:lnTo>
                  <a:lnTo>
                    <a:pt x="292" y="156"/>
                  </a:lnTo>
                  <a:lnTo>
                    <a:pt x="183" y="94"/>
                  </a:lnTo>
                  <a:lnTo>
                    <a:pt x="73" y="34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 159"/>
            <p:cNvSpPr>
              <a:spLocks noChangeArrowheads="1"/>
            </p:cNvSpPr>
            <p:nvPr/>
          </p:nvSpPr>
          <p:spPr bwMode="auto">
            <a:xfrm>
              <a:off x="5933" y="1269"/>
              <a:ext cx="1268" cy="1268"/>
            </a:xfrm>
            <a:custGeom>
              <a:avLst/>
              <a:gdLst>
                <a:gd name="T0" fmla="*/ 4350 w 5598"/>
                <a:gd name="T1" fmla="*/ 469 h 5596"/>
                <a:gd name="T2" fmla="*/ 3806 w 5598"/>
                <a:gd name="T3" fmla="*/ 186 h 5596"/>
                <a:gd name="T4" fmla="*/ 3214 w 5598"/>
                <a:gd name="T5" fmla="*/ 30 h 5596"/>
                <a:gd name="T6" fmla="*/ 2611 w 5598"/>
                <a:gd name="T7" fmla="*/ 7 h 5596"/>
                <a:gd name="T8" fmla="*/ 2368 w 5598"/>
                <a:gd name="T9" fmla="*/ 305 h 5596"/>
                <a:gd name="T10" fmla="*/ 2010 w 5598"/>
                <a:gd name="T11" fmla="*/ 422 h 5596"/>
                <a:gd name="T12" fmla="*/ 1773 w 5598"/>
                <a:gd name="T13" fmla="*/ 350 h 5596"/>
                <a:gd name="T14" fmla="*/ 1364 w 5598"/>
                <a:gd name="T15" fmla="*/ 394 h 5596"/>
                <a:gd name="T16" fmla="*/ 968 w 5598"/>
                <a:gd name="T17" fmla="*/ 821 h 5596"/>
                <a:gd name="T18" fmla="*/ 965 w 5598"/>
                <a:gd name="T19" fmla="*/ 1068 h 5596"/>
                <a:gd name="T20" fmla="*/ 708 w 5598"/>
                <a:gd name="T21" fmla="*/ 1396 h 5596"/>
                <a:gd name="T22" fmla="*/ 431 w 5598"/>
                <a:gd name="T23" fmla="*/ 1458 h 5596"/>
                <a:gd name="T24" fmla="*/ 137 w 5598"/>
                <a:gd name="T25" fmla="*/ 1926 h 5596"/>
                <a:gd name="T26" fmla="*/ 2 w 5598"/>
                <a:gd name="T27" fmla="*/ 2708 h 5596"/>
                <a:gd name="T28" fmla="*/ 77 w 5598"/>
                <a:gd name="T29" fmla="*/ 3452 h 5596"/>
                <a:gd name="T30" fmla="*/ 375 w 5598"/>
                <a:gd name="T31" fmla="*/ 4100 h 5596"/>
                <a:gd name="T32" fmla="*/ 1270 w 5598"/>
                <a:gd name="T33" fmla="*/ 4743 h 5596"/>
                <a:gd name="T34" fmla="*/ 1916 w 5598"/>
                <a:gd name="T35" fmla="*/ 5453 h 5596"/>
                <a:gd name="T36" fmla="*/ 2474 w 5598"/>
                <a:gd name="T37" fmla="*/ 5576 h 5596"/>
                <a:gd name="T38" fmla="*/ 3263 w 5598"/>
                <a:gd name="T39" fmla="*/ 5557 h 5596"/>
                <a:gd name="T40" fmla="*/ 4226 w 5598"/>
                <a:gd name="T41" fmla="*/ 5203 h 5596"/>
                <a:gd name="T42" fmla="*/ 4478 w 5598"/>
                <a:gd name="T43" fmla="*/ 4764 h 5596"/>
                <a:gd name="T44" fmla="*/ 4629 w 5598"/>
                <a:gd name="T45" fmla="*/ 4449 h 5596"/>
                <a:gd name="T46" fmla="*/ 4945 w 5598"/>
                <a:gd name="T47" fmla="*/ 4298 h 5596"/>
                <a:gd name="T48" fmla="*/ 5298 w 5598"/>
                <a:gd name="T49" fmla="*/ 4059 h 5596"/>
                <a:gd name="T50" fmla="*/ 5567 w 5598"/>
                <a:gd name="T51" fmla="*/ 3203 h 5596"/>
                <a:gd name="T52" fmla="*/ 5575 w 5598"/>
                <a:gd name="T53" fmla="*/ 2451 h 5596"/>
                <a:gd name="T54" fmla="*/ 5435 w 5598"/>
                <a:gd name="T55" fmla="*/ 1854 h 5596"/>
                <a:gd name="T56" fmla="*/ 5166 w 5598"/>
                <a:gd name="T57" fmla="*/ 1304 h 5596"/>
                <a:gd name="T58" fmla="*/ 4776 w 5598"/>
                <a:gd name="T59" fmla="*/ 818 h 5596"/>
                <a:gd name="T60" fmla="*/ 3527 w 5598"/>
                <a:gd name="T61" fmla="*/ 5417 h 5596"/>
                <a:gd name="T62" fmla="*/ 3144 w 5598"/>
                <a:gd name="T63" fmla="*/ 5547 h 5596"/>
                <a:gd name="T64" fmla="*/ 2845 w 5598"/>
                <a:gd name="T65" fmla="*/ 5427 h 5596"/>
                <a:gd name="T66" fmla="*/ 2530 w 5598"/>
                <a:gd name="T67" fmla="*/ 5246 h 5596"/>
                <a:gd name="T68" fmla="*/ 2003 w 5598"/>
                <a:gd name="T69" fmla="*/ 5131 h 5596"/>
                <a:gd name="T70" fmla="*/ 1526 w 5598"/>
                <a:gd name="T71" fmla="*/ 4907 h 5596"/>
                <a:gd name="T72" fmla="*/ 1110 w 5598"/>
                <a:gd name="T73" fmla="*/ 4592 h 5596"/>
                <a:gd name="T74" fmla="*/ 772 w 5598"/>
                <a:gd name="T75" fmla="*/ 4198 h 5596"/>
                <a:gd name="T76" fmla="*/ 520 w 5598"/>
                <a:gd name="T77" fmla="*/ 3738 h 5596"/>
                <a:gd name="T78" fmla="*/ 371 w 5598"/>
                <a:gd name="T79" fmla="*/ 3224 h 5596"/>
                <a:gd name="T80" fmla="*/ 337 w 5598"/>
                <a:gd name="T81" fmla="*/ 2670 h 5596"/>
                <a:gd name="T82" fmla="*/ 426 w 5598"/>
                <a:gd name="T83" fmla="*/ 2122 h 5596"/>
                <a:gd name="T84" fmla="*/ 631 w 5598"/>
                <a:gd name="T85" fmla="*/ 1624 h 5596"/>
                <a:gd name="T86" fmla="*/ 936 w 5598"/>
                <a:gd name="T87" fmla="*/ 1185 h 5596"/>
                <a:gd name="T88" fmla="*/ 1324 w 5598"/>
                <a:gd name="T89" fmla="*/ 823 h 5596"/>
                <a:gd name="T90" fmla="*/ 1784 w 5598"/>
                <a:gd name="T91" fmla="*/ 552 h 5596"/>
                <a:gd name="T92" fmla="*/ 2302 w 5598"/>
                <a:gd name="T93" fmla="*/ 384 h 5596"/>
                <a:gd name="T94" fmla="*/ 2909 w 5598"/>
                <a:gd name="T95" fmla="*/ 335 h 5596"/>
                <a:gd name="T96" fmla="*/ 3839 w 5598"/>
                <a:gd name="T97" fmla="*/ 563 h 5596"/>
                <a:gd name="T98" fmla="*/ 4437 w 5598"/>
                <a:gd name="T99" fmla="*/ 872 h 5596"/>
                <a:gd name="T100" fmla="*/ 4674 w 5598"/>
                <a:gd name="T101" fmla="*/ 865 h 5596"/>
                <a:gd name="T102" fmla="*/ 5002 w 5598"/>
                <a:gd name="T103" fmla="*/ 1085 h 5596"/>
                <a:gd name="T104" fmla="*/ 5092 w 5598"/>
                <a:gd name="T105" fmla="*/ 1374 h 5596"/>
                <a:gd name="T106" fmla="*/ 5026 w 5598"/>
                <a:gd name="T107" fmla="*/ 1741 h 5596"/>
                <a:gd name="T108" fmla="*/ 5224 w 5598"/>
                <a:gd name="T109" fmla="*/ 2355 h 5596"/>
                <a:gd name="T110" fmla="*/ 5245 w 5598"/>
                <a:gd name="T111" fmla="*/ 3085 h 5596"/>
                <a:gd name="T112" fmla="*/ 5008 w 5598"/>
                <a:gd name="T113" fmla="*/ 3887 h 5596"/>
                <a:gd name="T114" fmla="*/ 4533 w 5598"/>
                <a:gd name="T115" fmla="*/ 4547 h 5596"/>
                <a:gd name="T116" fmla="*/ 3866 w 5598"/>
                <a:gd name="T117" fmla="*/ 5018 h 5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8" h="5596">
                  <a:moveTo>
                    <a:pt x="4776" y="818"/>
                  </a:moveTo>
                  <a:lnTo>
                    <a:pt x="4727" y="769"/>
                  </a:lnTo>
                  <a:lnTo>
                    <a:pt x="4676" y="723"/>
                  </a:lnTo>
                  <a:lnTo>
                    <a:pt x="4623" y="678"/>
                  </a:lnTo>
                  <a:lnTo>
                    <a:pt x="4572" y="633"/>
                  </a:lnTo>
                  <a:lnTo>
                    <a:pt x="4516" y="588"/>
                  </a:lnTo>
                  <a:lnTo>
                    <a:pt x="4463" y="548"/>
                  </a:lnTo>
                  <a:lnTo>
                    <a:pt x="4405" y="507"/>
                  </a:lnTo>
                  <a:lnTo>
                    <a:pt x="4350" y="469"/>
                  </a:lnTo>
                  <a:lnTo>
                    <a:pt x="4292" y="430"/>
                  </a:lnTo>
                  <a:lnTo>
                    <a:pt x="4235" y="394"/>
                  </a:lnTo>
                  <a:lnTo>
                    <a:pt x="4175" y="360"/>
                  </a:lnTo>
                  <a:lnTo>
                    <a:pt x="4115" y="328"/>
                  </a:lnTo>
                  <a:lnTo>
                    <a:pt x="4056" y="296"/>
                  </a:lnTo>
                  <a:lnTo>
                    <a:pt x="3994" y="266"/>
                  </a:lnTo>
                  <a:lnTo>
                    <a:pt x="3932" y="239"/>
                  </a:lnTo>
                  <a:lnTo>
                    <a:pt x="3870" y="211"/>
                  </a:lnTo>
                  <a:lnTo>
                    <a:pt x="3806" y="186"/>
                  </a:lnTo>
                  <a:lnTo>
                    <a:pt x="3743" y="162"/>
                  </a:lnTo>
                  <a:lnTo>
                    <a:pt x="3679" y="141"/>
                  </a:lnTo>
                  <a:lnTo>
                    <a:pt x="3613" y="119"/>
                  </a:lnTo>
                  <a:lnTo>
                    <a:pt x="3549" y="100"/>
                  </a:lnTo>
                  <a:lnTo>
                    <a:pt x="3483" y="83"/>
                  </a:lnTo>
                  <a:lnTo>
                    <a:pt x="3414" y="68"/>
                  </a:lnTo>
                  <a:lnTo>
                    <a:pt x="3348" y="53"/>
                  </a:lnTo>
                  <a:lnTo>
                    <a:pt x="3280" y="41"/>
                  </a:lnTo>
                  <a:lnTo>
                    <a:pt x="3214" y="30"/>
                  </a:lnTo>
                  <a:lnTo>
                    <a:pt x="3146" y="22"/>
                  </a:lnTo>
                  <a:lnTo>
                    <a:pt x="3076" y="13"/>
                  </a:lnTo>
                  <a:lnTo>
                    <a:pt x="3007" y="7"/>
                  </a:lnTo>
                  <a:lnTo>
                    <a:pt x="2937" y="2"/>
                  </a:lnTo>
                  <a:lnTo>
                    <a:pt x="2869" y="0"/>
                  </a:lnTo>
                  <a:lnTo>
                    <a:pt x="2798" y="0"/>
                  </a:lnTo>
                  <a:lnTo>
                    <a:pt x="2735" y="0"/>
                  </a:lnTo>
                  <a:lnTo>
                    <a:pt x="2673" y="2"/>
                  </a:lnTo>
                  <a:lnTo>
                    <a:pt x="2611" y="7"/>
                  </a:lnTo>
                  <a:lnTo>
                    <a:pt x="2549" y="11"/>
                  </a:lnTo>
                  <a:lnTo>
                    <a:pt x="2538" y="53"/>
                  </a:lnTo>
                  <a:lnTo>
                    <a:pt x="2523" y="96"/>
                  </a:lnTo>
                  <a:lnTo>
                    <a:pt x="2504" y="137"/>
                  </a:lnTo>
                  <a:lnTo>
                    <a:pt x="2483" y="175"/>
                  </a:lnTo>
                  <a:lnTo>
                    <a:pt x="2457" y="211"/>
                  </a:lnTo>
                  <a:lnTo>
                    <a:pt x="2432" y="245"/>
                  </a:lnTo>
                  <a:lnTo>
                    <a:pt x="2402" y="275"/>
                  </a:lnTo>
                  <a:lnTo>
                    <a:pt x="2368" y="305"/>
                  </a:lnTo>
                  <a:lnTo>
                    <a:pt x="2334" y="330"/>
                  </a:lnTo>
                  <a:lnTo>
                    <a:pt x="2298" y="354"/>
                  </a:lnTo>
                  <a:lnTo>
                    <a:pt x="2257" y="375"/>
                  </a:lnTo>
                  <a:lnTo>
                    <a:pt x="2217" y="390"/>
                  </a:lnTo>
                  <a:lnTo>
                    <a:pt x="2174" y="405"/>
                  </a:lnTo>
                  <a:lnTo>
                    <a:pt x="2131" y="414"/>
                  </a:lnTo>
                  <a:lnTo>
                    <a:pt x="2087" y="420"/>
                  </a:lnTo>
                  <a:lnTo>
                    <a:pt x="2040" y="422"/>
                  </a:lnTo>
                  <a:lnTo>
                    <a:pt x="2010" y="422"/>
                  </a:lnTo>
                  <a:lnTo>
                    <a:pt x="1982" y="420"/>
                  </a:lnTo>
                  <a:lnTo>
                    <a:pt x="1954" y="416"/>
                  </a:lnTo>
                  <a:lnTo>
                    <a:pt x="1927" y="409"/>
                  </a:lnTo>
                  <a:lnTo>
                    <a:pt x="1899" y="403"/>
                  </a:lnTo>
                  <a:lnTo>
                    <a:pt x="1871" y="394"/>
                  </a:lnTo>
                  <a:lnTo>
                    <a:pt x="1846" y="386"/>
                  </a:lnTo>
                  <a:lnTo>
                    <a:pt x="1822" y="375"/>
                  </a:lnTo>
                  <a:lnTo>
                    <a:pt x="1797" y="362"/>
                  </a:lnTo>
                  <a:lnTo>
                    <a:pt x="1773" y="350"/>
                  </a:lnTo>
                  <a:lnTo>
                    <a:pt x="1750" y="335"/>
                  </a:lnTo>
                  <a:lnTo>
                    <a:pt x="1729" y="320"/>
                  </a:lnTo>
                  <a:lnTo>
                    <a:pt x="1707" y="303"/>
                  </a:lnTo>
                  <a:lnTo>
                    <a:pt x="1686" y="284"/>
                  </a:lnTo>
                  <a:lnTo>
                    <a:pt x="1667" y="264"/>
                  </a:lnTo>
                  <a:lnTo>
                    <a:pt x="1648" y="245"/>
                  </a:lnTo>
                  <a:lnTo>
                    <a:pt x="1552" y="292"/>
                  </a:lnTo>
                  <a:lnTo>
                    <a:pt x="1458" y="341"/>
                  </a:lnTo>
                  <a:lnTo>
                    <a:pt x="1364" y="394"/>
                  </a:lnTo>
                  <a:lnTo>
                    <a:pt x="1275" y="450"/>
                  </a:lnTo>
                  <a:lnTo>
                    <a:pt x="1185" y="512"/>
                  </a:lnTo>
                  <a:lnTo>
                    <a:pt x="1098" y="575"/>
                  </a:lnTo>
                  <a:lnTo>
                    <a:pt x="1012" y="642"/>
                  </a:lnTo>
                  <a:lnTo>
                    <a:pt x="931" y="714"/>
                  </a:lnTo>
                  <a:lnTo>
                    <a:pt x="942" y="739"/>
                  </a:lnTo>
                  <a:lnTo>
                    <a:pt x="953" y="765"/>
                  </a:lnTo>
                  <a:lnTo>
                    <a:pt x="961" y="793"/>
                  </a:lnTo>
                  <a:lnTo>
                    <a:pt x="968" y="821"/>
                  </a:lnTo>
                  <a:lnTo>
                    <a:pt x="974" y="850"/>
                  </a:lnTo>
                  <a:lnTo>
                    <a:pt x="978" y="878"/>
                  </a:lnTo>
                  <a:lnTo>
                    <a:pt x="980" y="908"/>
                  </a:lnTo>
                  <a:lnTo>
                    <a:pt x="983" y="938"/>
                  </a:lnTo>
                  <a:lnTo>
                    <a:pt x="980" y="963"/>
                  </a:lnTo>
                  <a:lnTo>
                    <a:pt x="978" y="991"/>
                  </a:lnTo>
                  <a:lnTo>
                    <a:pt x="976" y="1016"/>
                  </a:lnTo>
                  <a:lnTo>
                    <a:pt x="972" y="1042"/>
                  </a:lnTo>
                  <a:lnTo>
                    <a:pt x="965" y="1068"/>
                  </a:lnTo>
                  <a:lnTo>
                    <a:pt x="959" y="1093"/>
                  </a:lnTo>
                  <a:lnTo>
                    <a:pt x="940" y="1140"/>
                  </a:lnTo>
                  <a:lnTo>
                    <a:pt x="919" y="1185"/>
                  </a:lnTo>
                  <a:lnTo>
                    <a:pt x="893" y="1230"/>
                  </a:lnTo>
                  <a:lnTo>
                    <a:pt x="863" y="1270"/>
                  </a:lnTo>
                  <a:lnTo>
                    <a:pt x="829" y="1306"/>
                  </a:lnTo>
                  <a:lnTo>
                    <a:pt x="791" y="1340"/>
                  </a:lnTo>
                  <a:lnTo>
                    <a:pt x="752" y="1370"/>
                  </a:lnTo>
                  <a:lnTo>
                    <a:pt x="708" y="1396"/>
                  </a:lnTo>
                  <a:lnTo>
                    <a:pt x="663" y="1417"/>
                  </a:lnTo>
                  <a:lnTo>
                    <a:pt x="614" y="1436"/>
                  </a:lnTo>
                  <a:lnTo>
                    <a:pt x="591" y="1443"/>
                  </a:lnTo>
                  <a:lnTo>
                    <a:pt x="565" y="1449"/>
                  </a:lnTo>
                  <a:lnTo>
                    <a:pt x="539" y="1453"/>
                  </a:lnTo>
                  <a:lnTo>
                    <a:pt x="514" y="1455"/>
                  </a:lnTo>
                  <a:lnTo>
                    <a:pt x="486" y="1458"/>
                  </a:lnTo>
                  <a:lnTo>
                    <a:pt x="461" y="1460"/>
                  </a:lnTo>
                  <a:lnTo>
                    <a:pt x="431" y="1458"/>
                  </a:lnTo>
                  <a:lnTo>
                    <a:pt x="403" y="1455"/>
                  </a:lnTo>
                  <a:lnTo>
                    <a:pt x="373" y="1451"/>
                  </a:lnTo>
                  <a:lnTo>
                    <a:pt x="346" y="1447"/>
                  </a:lnTo>
                  <a:lnTo>
                    <a:pt x="305" y="1524"/>
                  </a:lnTo>
                  <a:lnTo>
                    <a:pt x="266" y="1602"/>
                  </a:lnTo>
                  <a:lnTo>
                    <a:pt x="230" y="1681"/>
                  </a:lnTo>
                  <a:lnTo>
                    <a:pt x="196" y="1762"/>
                  </a:lnTo>
                  <a:lnTo>
                    <a:pt x="166" y="1843"/>
                  </a:lnTo>
                  <a:lnTo>
                    <a:pt x="137" y="1926"/>
                  </a:lnTo>
                  <a:lnTo>
                    <a:pt x="111" y="2012"/>
                  </a:lnTo>
                  <a:lnTo>
                    <a:pt x="87" y="2095"/>
                  </a:lnTo>
                  <a:lnTo>
                    <a:pt x="68" y="2180"/>
                  </a:lnTo>
                  <a:lnTo>
                    <a:pt x="49" y="2267"/>
                  </a:lnTo>
                  <a:lnTo>
                    <a:pt x="34" y="2353"/>
                  </a:lnTo>
                  <a:lnTo>
                    <a:pt x="21" y="2442"/>
                  </a:lnTo>
                  <a:lnTo>
                    <a:pt x="13" y="2529"/>
                  </a:lnTo>
                  <a:lnTo>
                    <a:pt x="4" y="2619"/>
                  </a:lnTo>
                  <a:lnTo>
                    <a:pt x="2" y="2708"/>
                  </a:lnTo>
                  <a:lnTo>
                    <a:pt x="0" y="2798"/>
                  </a:lnTo>
                  <a:lnTo>
                    <a:pt x="0" y="2881"/>
                  </a:lnTo>
                  <a:lnTo>
                    <a:pt x="4" y="2964"/>
                  </a:lnTo>
                  <a:lnTo>
                    <a:pt x="11" y="3047"/>
                  </a:lnTo>
                  <a:lnTo>
                    <a:pt x="19" y="3130"/>
                  </a:lnTo>
                  <a:lnTo>
                    <a:pt x="30" y="3211"/>
                  </a:lnTo>
                  <a:lnTo>
                    <a:pt x="43" y="3292"/>
                  </a:lnTo>
                  <a:lnTo>
                    <a:pt x="60" y="3373"/>
                  </a:lnTo>
                  <a:lnTo>
                    <a:pt x="77" y="3452"/>
                  </a:lnTo>
                  <a:lnTo>
                    <a:pt x="96" y="3533"/>
                  </a:lnTo>
                  <a:lnTo>
                    <a:pt x="120" y="3610"/>
                  </a:lnTo>
                  <a:lnTo>
                    <a:pt x="145" y="3689"/>
                  </a:lnTo>
                  <a:lnTo>
                    <a:pt x="171" y="3765"/>
                  </a:lnTo>
                  <a:lnTo>
                    <a:pt x="201" y="3842"/>
                  </a:lnTo>
                  <a:lnTo>
                    <a:pt x="232" y="3917"/>
                  </a:lnTo>
                  <a:lnTo>
                    <a:pt x="264" y="3991"/>
                  </a:lnTo>
                  <a:lnTo>
                    <a:pt x="301" y="4063"/>
                  </a:lnTo>
                  <a:lnTo>
                    <a:pt x="375" y="4100"/>
                  </a:lnTo>
                  <a:lnTo>
                    <a:pt x="484" y="4157"/>
                  </a:lnTo>
                  <a:lnTo>
                    <a:pt x="593" y="4219"/>
                  </a:lnTo>
                  <a:lnTo>
                    <a:pt x="699" y="4285"/>
                  </a:lnTo>
                  <a:lnTo>
                    <a:pt x="801" y="4353"/>
                  </a:lnTo>
                  <a:lnTo>
                    <a:pt x="902" y="4424"/>
                  </a:lnTo>
                  <a:lnTo>
                    <a:pt x="998" y="4500"/>
                  </a:lnTo>
                  <a:lnTo>
                    <a:pt x="1091" y="4577"/>
                  </a:lnTo>
                  <a:lnTo>
                    <a:pt x="1183" y="4658"/>
                  </a:lnTo>
                  <a:lnTo>
                    <a:pt x="1270" y="4743"/>
                  </a:lnTo>
                  <a:lnTo>
                    <a:pt x="1356" y="4831"/>
                  </a:lnTo>
                  <a:lnTo>
                    <a:pt x="1437" y="4920"/>
                  </a:lnTo>
                  <a:lnTo>
                    <a:pt x="1515" y="5014"/>
                  </a:lnTo>
                  <a:lnTo>
                    <a:pt x="1592" y="5110"/>
                  </a:lnTo>
                  <a:lnTo>
                    <a:pt x="1663" y="5208"/>
                  </a:lnTo>
                  <a:lnTo>
                    <a:pt x="1731" y="5308"/>
                  </a:lnTo>
                  <a:lnTo>
                    <a:pt x="1797" y="5410"/>
                  </a:lnTo>
                  <a:lnTo>
                    <a:pt x="1856" y="5433"/>
                  </a:lnTo>
                  <a:lnTo>
                    <a:pt x="1916" y="5453"/>
                  </a:lnTo>
                  <a:lnTo>
                    <a:pt x="1976" y="5472"/>
                  </a:lnTo>
                  <a:lnTo>
                    <a:pt x="2038" y="5491"/>
                  </a:lnTo>
                  <a:lnTo>
                    <a:pt x="2099" y="5508"/>
                  </a:lnTo>
                  <a:lnTo>
                    <a:pt x="2161" y="5523"/>
                  </a:lnTo>
                  <a:lnTo>
                    <a:pt x="2223" y="5536"/>
                  </a:lnTo>
                  <a:lnTo>
                    <a:pt x="2285" y="5548"/>
                  </a:lnTo>
                  <a:lnTo>
                    <a:pt x="2349" y="5559"/>
                  </a:lnTo>
                  <a:lnTo>
                    <a:pt x="2413" y="5568"/>
                  </a:lnTo>
                  <a:lnTo>
                    <a:pt x="2474" y="5576"/>
                  </a:lnTo>
                  <a:lnTo>
                    <a:pt x="2538" y="5583"/>
                  </a:lnTo>
                  <a:lnTo>
                    <a:pt x="2604" y="5589"/>
                  </a:lnTo>
                  <a:lnTo>
                    <a:pt x="2668" y="5591"/>
                  </a:lnTo>
                  <a:lnTo>
                    <a:pt x="2732" y="5593"/>
                  </a:lnTo>
                  <a:lnTo>
                    <a:pt x="2798" y="5595"/>
                  </a:lnTo>
                  <a:lnTo>
                    <a:pt x="2916" y="5593"/>
                  </a:lnTo>
                  <a:lnTo>
                    <a:pt x="3033" y="5585"/>
                  </a:lnTo>
                  <a:lnTo>
                    <a:pt x="3148" y="5574"/>
                  </a:lnTo>
                  <a:lnTo>
                    <a:pt x="3263" y="5557"/>
                  </a:lnTo>
                  <a:lnTo>
                    <a:pt x="3376" y="5536"/>
                  </a:lnTo>
                  <a:lnTo>
                    <a:pt x="3489" y="5510"/>
                  </a:lnTo>
                  <a:lnTo>
                    <a:pt x="3600" y="5478"/>
                  </a:lnTo>
                  <a:lnTo>
                    <a:pt x="3709" y="5444"/>
                  </a:lnTo>
                  <a:lnTo>
                    <a:pt x="3815" y="5406"/>
                  </a:lnTo>
                  <a:lnTo>
                    <a:pt x="3922" y="5361"/>
                  </a:lnTo>
                  <a:lnTo>
                    <a:pt x="4026" y="5314"/>
                  </a:lnTo>
                  <a:lnTo>
                    <a:pt x="4126" y="5261"/>
                  </a:lnTo>
                  <a:lnTo>
                    <a:pt x="4226" y="5203"/>
                  </a:lnTo>
                  <a:lnTo>
                    <a:pt x="4324" y="5144"/>
                  </a:lnTo>
                  <a:lnTo>
                    <a:pt x="4420" y="5078"/>
                  </a:lnTo>
                  <a:lnTo>
                    <a:pt x="4512" y="5010"/>
                  </a:lnTo>
                  <a:lnTo>
                    <a:pt x="4497" y="4963"/>
                  </a:lnTo>
                  <a:lnTo>
                    <a:pt x="4486" y="4916"/>
                  </a:lnTo>
                  <a:lnTo>
                    <a:pt x="4478" y="4867"/>
                  </a:lnTo>
                  <a:lnTo>
                    <a:pt x="4476" y="4818"/>
                  </a:lnTo>
                  <a:lnTo>
                    <a:pt x="4476" y="4790"/>
                  </a:lnTo>
                  <a:lnTo>
                    <a:pt x="4478" y="4764"/>
                  </a:lnTo>
                  <a:lnTo>
                    <a:pt x="4482" y="4739"/>
                  </a:lnTo>
                  <a:lnTo>
                    <a:pt x="4486" y="4713"/>
                  </a:lnTo>
                  <a:lnTo>
                    <a:pt x="4493" y="4688"/>
                  </a:lnTo>
                  <a:lnTo>
                    <a:pt x="4499" y="4662"/>
                  </a:lnTo>
                  <a:lnTo>
                    <a:pt x="4516" y="4615"/>
                  </a:lnTo>
                  <a:lnTo>
                    <a:pt x="4540" y="4568"/>
                  </a:lnTo>
                  <a:lnTo>
                    <a:pt x="4565" y="4526"/>
                  </a:lnTo>
                  <a:lnTo>
                    <a:pt x="4595" y="4485"/>
                  </a:lnTo>
                  <a:lnTo>
                    <a:pt x="4629" y="4449"/>
                  </a:lnTo>
                  <a:lnTo>
                    <a:pt x="4665" y="4415"/>
                  </a:lnTo>
                  <a:lnTo>
                    <a:pt x="4706" y="4385"/>
                  </a:lnTo>
                  <a:lnTo>
                    <a:pt x="4748" y="4360"/>
                  </a:lnTo>
                  <a:lnTo>
                    <a:pt x="4795" y="4336"/>
                  </a:lnTo>
                  <a:lnTo>
                    <a:pt x="4842" y="4319"/>
                  </a:lnTo>
                  <a:lnTo>
                    <a:pt x="4868" y="4313"/>
                  </a:lnTo>
                  <a:lnTo>
                    <a:pt x="4893" y="4306"/>
                  </a:lnTo>
                  <a:lnTo>
                    <a:pt x="4919" y="4302"/>
                  </a:lnTo>
                  <a:lnTo>
                    <a:pt x="4945" y="4298"/>
                  </a:lnTo>
                  <a:lnTo>
                    <a:pt x="4970" y="4298"/>
                  </a:lnTo>
                  <a:lnTo>
                    <a:pt x="4998" y="4296"/>
                  </a:lnTo>
                  <a:lnTo>
                    <a:pt x="5036" y="4298"/>
                  </a:lnTo>
                  <a:lnTo>
                    <a:pt x="5075" y="4302"/>
                  </a:lnTo>
                  <a:lnTo>
                    <a:pt x="5111" y="4309"/>
                  </a:lnTo>
                  <a:lnTo>
                    <a:pt x="5147" y="4319"/>
                  </a:lnTo>
                  <a:lnTo>
                    <a:pt x="5200" y="4234"/>
                  </a:lnTo>
                  <a:lnTo>
                    <a:pt x="5251" y="4146"/>
                  </a:lnTo>
                  <a:lnTo>
                    <a:pt x="5298" y="4059"/>
                  </a:lnTo>
                  <a:lnTo>
                    <a:pt x="5341" y="3968"/>
                  </a:lnTo>
                  <a:lnTo>
                    <a:pt x="5381" y="3876"/>
                  </a:lnTo>
                  <a:lnTo>
                    <a:pt x="5418" y="3784"/>
                  </a:lnTo>
                  <a:lnTo>
                    <a:pt x="5452" y="3691"/>
                  </a:lnTo>
                  <a:lnTo>
                    <a:pt x="5481" y="3595"/>
                  </a:lnTo>
                  <a:lnTo>
                    <a:pt x="5507" y="3499"/>
                  </a:lnTo>
                  <a:lnTo>
                    <a:pt x="5531" y="3401"/>
                  </a:lnTo>
                  <a:lnTo>
                    <a:pt x="5552" y="3303"/>
                  </a:lnTo>
                  <a:lnTo>
                    <a:pt x="5567" y="3203"/>
                  </a:lnTo>
                  <a:lnTo>
                    <a:pt x="5580" y="3103"/>
                  </a:lnTo>
                  <a:lnTo>
                    <a:pt x="5588" y="3002"/>
                  </a:lnTo>
                  <a:lnTo>
                    <a:pt x="5595" y="2900"/>
                  </a:lnTo>
                  <a:lnTo>
                    <a:pt x="5597" y="2798"/>
                  </a:lnTo>
                  <a:lnTo>
                    <a:pt x="5595" y="2727"/>
                  </a:lnTo>
                  <a:lnTo>
                    <a:pt x="5592" y="2657"/>
                  </a:lnTo>
                  <a:lnTo>
                    <a:pt x="5588" y="2589"/>
                  </a:lnTo>
                  <a:lnTo>
                    <a:pt x="5582" y="2519"/>
                  </a:lnTo>
                  <a:lnTo>
                    <a:pt x="5575" y="2451"/>
                  </a:lnTo>
                  <a:lnTo>
                    <a:pt x="5567" y="2382"/>
                  </a:lnTo>
                  <a:lnTo>
                    <a:pt x="5554" y="2314"/>
                  </a:lnTo>
                  <a:lnTo>
                    <a:pt x="5543" y="2248"/>
                  </a:lnTo>
                  <a:lnTo>
                    <a:pt x="5528" y="2180"/>
                  </a:lnTo>
                  <a:lnTo>
                    <a:pt x="5514" y="2114"/>
                  </a:lnTo>
                  <a:lnTo>
                    <a:pt x="5494" y="2048"/>
                  </a:lnTo>
                  <a:lnTo>
                    <a:pt x="5477" y="1982"/>
                  </a:lnTo>
                  <a:lnTo>
                    <a:pt x="5456" y="1918"/>
                  </a:lnTo>
                  <a:lnTo>
                    <a:pt x="5435" y="1854"/>
                  </a:lnTo>
                  <a:lnTo>
                    <a:pt x="5409" y="1790"/>
                  </a:lnTo>
                  <a:lnTo>
                    <a:pt x="5386" y="1726"/>
                  </a:lnTo>
                  <a:lnTo>
                    <a:pt x="5358" y="1664"/>
                  </a:lnTo>
                  <a:lnTo>
                    <a:pt x="5330" y="1602"/>
                  </a:lnTo>
                  <a:lnTo>
                    <a:pt x="5301" y="1541"/>
                  </a:lnTo>
                  <a:lnTo>
                    <a:pt x="5268" y="1481"/>
                  </a:lnTo>
                  <a:lnTo>
                    <a:pt x="5234" y="1421"/>
                  </a:lnTo>
                  <a:lnTo>
                    <a:pt x="5200" y="1362"/>
                  </a:lnTo>
                  <a:lnTo>
                    <a:pt x="5166" y="1304"/>
                  </a:lnTo>
                  <a:lnTo>
                    <a:pt x="5128" y="1247"/>
                  </a:lnTo>
                  <a:lnTo>
                    <a:pt x="5089" y="1189"/>
                  </a:lnTo>
                  <a:lnTo>
                    <a:pt x="5049" y="1134"/>
                  </a:lnTo>
                  <a:lnTo>
                    <a:pt x="5006" y="1078"/>
                  </a:lnTo>
                  <a:lnTo>
                    <a:pt x="4964" y="1025"/>
                  </a:lnTo>
                  <a:lnTo>
                    <a:pt x="4919" y="972"/>
                  </a:lnTo>
                  <a:lnTo>
                    <a:pt x="4872" y="921"/>
                  </a:lnTo>
                  <a:lnTo>
                    <a:pt x="4825" y="869"/>
                  </a:lnTo>
                  <a:lnTo>
                    <a:pt x="4776" y="818"/>
                  </a:lnTo>
                  <a:close/>
                  <a:moveTo>
                    <a:pt x="3698" y="5090"/>
                  </a:moveTo>
                  <a:lnTo>
                    <a:pt x="3689" y="5139"/>
                  </a:lnTo>
                  <a:lnTo>
                    <a:pt x="3679" y="5184"/>
                  </a:lnTo>
                  <a:lnTo>
                    <a:pt x="3662" y="5229"/>
                  </a:lnTo>
                  <a:lnTo>
                    <a:pt x="3640" y="5272"/>
                  </a:lnTo>
                  <a:lnTo>
                    <a:pt x="3617" y="5312"/>
                  </a:lnTo>
                  <a:lnTo>
                    <a:pt x="3591" y="5348"/>
                  </a:lnTo>
                  <a:lnTo>
                    <a:pt x="3559" y="5384"/>
                  </a:lnTo>
                  <a:lnTo>
                    <a:pt x="3527" y="5417"/>
                  </a:lnTo>
                  <a:lnTo>
                    <a:pt x="3491" y="5446"/>
                  </a:lnTo>
                  <a:lnTo>
                    <a:pt x="3453" y="5472"/>
                  </a:lnTo>
                  <a:lnTo>
                    <a:pt x="3412" y="5493"/>
                  </a:lnTo>
                  <a:lnTo>
                    <a:pt x="3370" y="5512"/>
                  </a:lnTo>
                  <a:lnTo>
                    <a:pt x="3325" y="5527"/>
                  </a:lnTo>
                  <a:lnTo>
                    <a:pt x="3278" y="5540"/>
                  </a:lnTo>
                  <a:lnTo>
                    <a:pt x="3229" y="5547"/>
                  </a:lnTo>
                  <a:lnTo>
                    <a:pt x="3180" y="5548"/>
                  </a:lnTo>
                  <a:lnTo>
                    <a:pt x="3144" y="5547"/>
                  </a:lnTo>
                  <a:lnTo>
                    <a:pt x="3105" y="5542"/>
                  </a:lnTo>
                  <a:lnTo>
                    <a:pt x="3069" y="5536"/>
                  </a:lnTo>
                  <a:lnTo>
                    <a:pt x="3033" y="5527"/>
                  </a:lnTo>
                  <a:lnTo>
                    <a:pt x="2999" y="5517"/>
                  </a:lnTo>
                  <a:lnTo>
                    <a:pt x="2967" y="5502"/>
                  </a:lnTo>
                  <a:lnTo>
                    <a:pt x="2935" y="5487"/>
                  </a:lnTo>
                  <a:lnTo>
                    <a:pt x="2903" y="5468"/>
                  </a:lnTo>
                  <a:lnTo>
                    <a:pt x="2873" y="5448"/>
                  </a:lnTo>
                  <a:lnTo>
                    <a:pt x="2845" y="5427"/>
                  </a:lnTo>
                  <a:lnTo>
                    <a:pt x="2820" y="5402"/>
                  </a:lnTo>
                  <a:lnTo>
                    <a:pt x="2794" y="5376"/>
                  </a:lnTo>
                  <a:lnTo>
                    <a:pt x="2771" y="5350"/>
                  </a:lnTo>
                  <a:lnTo>
                    <a:pt x="2751" y="5321"/>
                  </a:lnTo>
                  <a:lnTo>
                    <a:pt x="2732" y="5291"/>
                  </a:lnTo>
                  <a:lnTo>
                    <a:pt x="2715" y="5259"/>
                  </a:lnTo>
                  <a:lnTo>
                    <a:pt x="2653" y="5257"/>
                  </a:lnTo>
                  <a:lnTo>
                    <a:pt x="2592" y="5252"/>
                  </a:lnTo>
                  <a:lnTo>
                    <a:pt x="2530" y="5246"/>
                  </a:lnTo>
                  <a:lnTo>
                    <a:pt x="2470" y="5240"/>
                  </a:lnTo>
                  <a:lnTo>
                    <a:pt x="2411" y="5231"/>
                  </a:lnTo>
                  <a:lnTo>
                    <a:pt x="2351" y="5220"/>
                  </a:lnTo>
                  <a:lnTo>
                    <a:pt x="2291" y="5210"/>
                  </a:lnTo>
                  <a:lnTo>
                    <a:pt x="2234" y="5195"/>
                  </a:lnTo>
                  <a:lnTo>
                    <a:pt x="2174" y="5182"/>
                  </a:lnTo>
                  <a:lnTo>
                    <a:pt x="2117" y="5165"/>
                  </a:lnTo>
                  <a:lnTo>
                    <a:pt x="2061" y="5148"/>
                  </a:lnTo>
                  <a:lnTo>
                    <a:pt x="2003" y="5131"/>
                  </a:lnTo>
                  <a:lnTo>
                    <a:pt x="1948" y="5110"/>
                  </a:lnTo>
                  <a:lnTo>
                    <a:pt x="1893" y="5088"/>
                  </a:lnTo>
                  <a:lnTo>
                    <a:pt x="1839" y="5067"/>
                  </a:lnTo>
                  <a:lnTo>
                    <a:pt x="1786" y="5044"/>
                  </a:lnTo>
                  <a:lnTo>
                    <a:pt x="1733" y="5018"/>
                  </a:lnTo>
                  <a:lnTo>
                    <a:pt x="1679" y="4992"/>
                  </a:lnTo>
                  <a:lnTo>
                    <a:pt x="1628" y="4965"/>
                  </a:lnTo>
                  <a:lnTo>
                    <a:pt x="1577" y="4937"/>
                  </a:lnTo>
                  <a:lnTo>
                    <a:pt x="1526" y="4907"/>
                  </a:lnTo>
                  <a:lnTo>
                    <a:pt x="1477" y="4877"/>
                  </a:lnTo>
                  <a:lnTo>
                    <a:pt x="1428" y="4845"/>
                  </a:lnTo>
                  <a:lnTo>
                    <a:pt x="1381" y="4811"/>
                  </a:lnTo>
                  <a:lnTo>
                    <a:pt x="1334" y="4777"/>
                  </a:lnTo>
                  <a:lnTo>
                    <a:pt x="1287" y="4743"/>
                  </a:lnTo>
                  <a:lnTo>
                    <a:pt x="1243" y="4707"/>
                  </a:lnTo>
                  <a:lnTo>
                    <a:pt x="1198" y="4668"/>
                  </a:lnTo>
                  <a:lnTo>
                    <a:pt x="1153" y="4632"/>
                  </a:lnTo>
                  <a:lnTo>
                    <a:pt x="1110" y="4592"/>
                  </a:lnTo>
                  <a:lnTo>
                    <a:pt x="1070" y="4551"/>
                  </a:lnTo>
                  <a:lnTo>
                    <a:pt x="1030" y="4511"/>
                  </a:lnTo>
                  <a:lnTo>
                    <a:pt x="989" y="4468"/>
                  </a:lnTo>
                  <a:lnTo>
                    <a:pt x="951" y="4426"/>
                  </a:lnTo>
                  <a:lnTo>
                    <a:pt x="912" y="4381"/>
                  </a:lnTo>
                  <a:lnTo>
                    <a:pt x="876" y="4336"/>
                  </a:lnTo>
                  <a:lnTo>
                    <a:pt x="840" y="4291"/>
                  </a:lnTo>
                  <a:lnTo>
                    <a:pt x="804" y="4245"/>
                  </a:lnTo>
                  <a:lnTo>
                    <a:pt x="772" y="4198"/>
                  </a:lnTo>
                  <a:lnTo>
                    <a:pt x="738" y="4149"/>
                  </a:lnTo>
                  <a:lnTo>
                    <a:pt x="708" y="4100"/>
                  </a:lnTo>
                  <a:lnTo>
                    <a:pt x="676" y="4051"/>
                  </a:lnTo>
                  <a:lnTo>
                    <a:pt x="648" y="4000"/>
                  </a:lnTo>
                  <a:lnTo>
                    <a:pt x="620" y="3948"/>
                  </a:lnTo>
                  <a:lnTo>
                    <a:pt x="593" y="3897"/>
                  </a:lnTo>
                  <a:lnTo>
                    <a:pt x="567" y="3844"/>
                  </a:lnTo>
                  <a:lnTo>
                    <a:pt x="544" y="3791"/>
                  </a:lnTo>
                  <a:lnTo>
                    <a:pt x="520" y="3738"/>
                  </a:lnTo>
                  <a:lnTo>
                    <a:pt x="497" y="3682"/>
                  </a:lnTo>
                  <a:lnTo>
                    <a:pt x="478" y="3627"/>
                  </a:lnTo>
                  <a:lnTo>
                    <a:pt x="458" y="3571"/>
                  </a:lnTo>
                  <a:lnTo>
                    <a:pt x="439" y="3514"/>
                  </a:lnTo>
                  <a:lnTo>
                    <a:pt x="422" y="3458"/>
                  </a:lnTo>
                  <a:lnTo>
                    <a:pt x="407" y="3401"/>
                  </a:lnTo>
                  <a:lnTo>
                    <a:pt x="395" y="3341"/>
                  </a:lnTo>
                  <a:lnTo>
                    <a:pt x="382" y="3284"/>
                  </a:lnTo>
                  <a:lnTo>
                    <a:pt x="371" y="3224"/>
                  </a:lnTo>
                  <a:lnTo>
                    <a:pt x="360" y="3164"/>
                  </a:lnTo>
                  <a:lnTo>
                    <a:pt x="352" y="3105"/>
                  </a:lnTo>
                  <a:lnTo>
                    <a:pt x="346" y="3043"/>
                  </a:lnTo>
                  <a:lnTo>
                    <a:pt x="341" y="2983"/>
                  </a:lnTo>
                  <a:lnTo>
                    <a:pt x="337" y="2921"/>
                  </a:lnTo>
                  <a:lnTo>
                    <a:pt x="335" y="2860"/>
                  </a:lnTo>
                  <a:lnTo>
                    <a:pt x="333" y="2798"/>
                  </a:lnTo>
                  <a:lnTo>
                    <a:pt x="335" y="2734"/>
                  </a:lnTo>
                  <a:lnTo>
                    <a:pt x="337" y="2670"/>
                  </a:lnTo>
                  <a:lnTo>
                    <a:pt x="341" y="2608"/>
                  </a:lnTo>
                  <a:lnTo>
                    <a:pt x="346" y="2546"/>
                  </a:lnTo>
                  <a:lnTo>
                    <a:pt x="354" y="2485"/>
                  </a:lnTo>
                  <a:lnTo>
                    <a:pt x="362" y="2423"/>
                  </a:lnTo>
                  <a:lnTo>
                    <a:pt x="371" y="2361"/>
                  </a:lnTo>
                  <a:lnTo>
                    <a:pt x="384" y="2301"/>
                  </a:lnTo>
                  <a:lnTo>
                    <a:pt x="396" y="2242"/>
                  </a:lnTo>
                  <a:lnTo>
                    <a:pt x="411" y="2182"/>
                  </a:lnTo>
                  <a:lnTo>
                    <a:pt x="426" y="2122"/>
                  </a:lnTo>
                  <a:lnTo>
                    <a:pt x="443" y="2065"/>
                  </a:lnTo>
                  <a:lnTo>
                    <a:pt x="463" y="2007"/>
                  </a:lnTo>
                  <a:lnTo>
                    <a:pt x="484" y="1952"/>
                  </a:lnTo>
                  <a:lnTo>
                    <a:pt x="505" y="1894"/>
                  </a:lnTo>
                  <a:lnTo>
                    <a:pt x="526" y="1839"/>
                  </a:lnTo>
                  <a:lnTo>
                    <a:pt x="552" y="1784"/>
                  </a:lnTo>
                  <a:lnTo>
                    <a:pt x="578" y="1730"/>
                  </a:lnTo>
                  <a:lnTo>
                    <a:pt x="603" y="1677"/>
                  </a:lnTo>
                  <a:lnTo>
                    <a:pt x="631" y="1624"/>
                  </a:lnTo>
                  <a:lnTo>
                    <a:pt x="661" y="1573"/>
                  </a:lnTo>
                  <a:lnTo>
                    <a:pt x="691" y="1522"/>
                  </a:lnTo>
                  <a:lnTo>
                    <a:pt x="723" y="1470"/>
                  </a:lnTo>
                  <a:lnTo>
                    <a:pt x="755" y="1421"/>
                  </a:lnTo>
                  <a:lnTo>
                    <a:pt x="789" y="1372"/>
                  </a:lnTo>
                  <a:lnTo>
                    <a:pt x="823" y="1323"/>
                  </a:lnTo>
                  <a:lnTo>
                    <a:pt x="859" y="1276"/>
                  </a:lnTo>
                  <a:lnTo>
                    <a:pt x="897" y="1232"/>
                  </a:lnTo>
                  <a:lnTo>
                    <a:pt x="936" y="1185"/>
                  </a:lnTo>
                  <a:lnTo>
                    <a:pt x="974" y="1142"/>
                  </a:lnTo>
                  <a:lnTo>
                    <a:pt x="1015" y="1097"/>
                  </a:lnTo>
                  <a:lnTo>
                    <a:pt x="1055" y="1055"/>
                  </a:lnTo>
                  <a:lnTo>
                    <a:pt x="1098" y="1014"/>
                  </a:lnTo>
                  <a:lnTo>
                    <a:pt x="1143" y="974"/>
                  </a:lnTo>
                  <a:lnTo>
                    <a:pt x="1185" y="936"/>
                  </a:lnTo>
                  <a:lnTo>
                    <a:pt x="1232" y="897"/>
                  </a:lnTo>
                  <a:lnTo>
                    <a:pt x="1277" y="859"/>
                  </a:lnTo>
                  <a:lnTo>
                    <a:pt x="1324" y="823"/>
                  </a:lnTo>
                  <a:lnTo>
                    <a:pt x="1373" y="788"/>
                  </a:lnTo>
                  <a:lnTo>
                    <a:pt x="1422" y="754"/>
                  </a:lnTo>
                  <a:lnTo>
                    <a:pt x="1471" y="723"/>
                  </a:lnTo>
                  <a:lnTo>
                    <a:pt x="1522" y="691"/>
                  </a:lnTo>
                  <a:lnTo>
                    <a:pt x="1573" y="661"/>
                  </a:lnTo>
                  <a:lnTo>
                    <a:pt x="1624" y="631"/>
                  </a:lnTo>
                  <a:lnTo>
                    <a:pt x="1678" y="603"/>
                  </a:lnTo>
                  <a:lnTo>
                    <a:pt x="1731" y="578"/>
                  </a:lnTo>
                  <a:lnTo>
                    <a:pt x="1784" y="552"/>
                  </a:lnTo>
                  <a:lnTo>
                    <a:pt x="1839" y="526"/>
                  </a:lnTo>
                  <a:lnTo>
                    <a:pt x="1895" y="505"/>
                  </a:lnTo>
                  <a:lnTo>
                    <a:pt x="1952" y="484"/>
                  </a:lnTo>
                  <a:lnTo>
                    <a:pt x="2008" y="463"/>
                  </a:lnTo>
                  <a:lnTo>
                    <a:pt x="2065" y="443"/>
                  </a:lnTo>
                  <a:lnTo>
                    <a:pt x="2125" y="426"/>
                  </a:lnTo>
                  <a:lnTo>
                    <a:pt x="2182" y="411"/>
                  </a:lnTo>
                  <a:lnTo>
                    <a:pt x="2242" y="396"/>
                  </a:lnTo>
                  <a:lnTo>
                    <a:pt x="2302" y="384"/>
                  </a:lnTo>
                  <a:lnTo>
                    <a:pt x="2362" y="371"/>
                  </a:lnTo>
                  <a:lnTo>
                    <a:pt x="2423" y="362"/>
                  </a:lnTo>
                  <a:lnTo>
                    <a:pt x="2485" y="354"/>
                  </a:lnTo>
                  <a:lnTo>
                    <a:pt x="2547" y="345"/>
                  </a:lnTo>
                  <a:lnTo>
                    <a:pt x="2609" y="341"/>
                  </a:lnTo>
                  <a:lnTo>
                    <a:pt x="2671" y="337"/>
                  </a:lnTo>
                  <a:lnTo>
                    <a:pt x="2735" y="335"/>
                  </a:lnTo>
                  <a:lnTo>
                    <a:pt x="2798" y="333"/>
                  </a:lnTo>
                  <a:lnTo>
                    <a:pt x="2909" y="335"/>
                  </a:lnTo>
                  <a:lnTo>
                    <a:pt x="3018" y="343"/>
                  </a:lnTo>
                  <a:lnTo>
                    <a:pt x="3127" y="356"/>
                  </a:lnTo>
                  <a:lnTo>
                    <a:pt x="3233" y="371"/>
                  </a:lnTo>
                  <a:lnTo>
                    <a:pt x="3340" y="392"/>
                  </a:lnTo>
                  <a:lnTo>
                    <a:pt x="3442" y="418"/>
                  </a:lnTo>
                  <a:lnTo>
                    <a:pt x="3544" y="448"/>
                  </a:lnTo>
                  <a:lnTo>
                    <a:pt x="3645" y="484"/>
                  </a:lnTo>
                  <a:lnTo>
                    <a:pt x="3743" y="520"/>
                  </a:lnTo>
                  <a:lnTo>
                    <a:pt x="3839" y="563"/>
                  </a:lnTo>
                  <a:lnTo>
                    <a:pt x="3932" y="609"/>
                  </a:lnTo>
                  <a:lnTo>
                    <a:pt x="4024" y="661"/>
                  </a:lnTo>
                  <a:lnTo>
                    <a:pt x="4113" y="714"/>
                  </a:lnTo>
                  <a:lnTo>
                    <a:pt x="4199" y="772"/>
                  </a:lnTo>
                  <a:lnTo>
                    <a:pt x="4284" y="831"/>
                  </a:lnTo>
                  <a:lnTo>
                    <a:pt x="4365" y="895"/>
                  </a:lnTo>
                  <a:lnTo>
                    <a:pt x="4388" y="887"/>
                  </a:lnTo>
                  <a:lnTo>
                    <a:pt x="4412" y="878"/>
                  </a:lnTo>
                  <a:lnTo>
                    <a:pt x="4437" y="872"/>
                  </a:lnTo>
                  <a:lnTo>
                    <a:pt x="4463" y="865"/>
                  </a:lnTo>
                  <a:lnTo>
                    <a:pt x="4488" y="859"/>
                  </a:lnTo>
                  <a:lnTo>
                    <a:pt x="4516" y="857"/>
                  </a:lnTo>
                  <a:lnTo>
                    <a:pt x="4542" y="855"/>
                  </a:lnTo>
                  <a:lnTo>
                    <a:pt x="4569" y="855"/>
                  </a:lnTo>
                  <a:lnTo>
                    <a:pt x="4597" y="855"/>
                  </a:lnTo>
                  <a:lnTo>
                    <a:pt x="4623" y="857"/>
                  </a:lnTo>
                  <a:lnTo>
                    <a:pt x="4648" y="859"/>
                  </a:lnTo>
                  <a:lnTo>
                    <a:pt x="4674" y="865"/>
                  </a:lnTo>
                  <a:lnTo>
                    <a:pt x="4699" y="869"/>
                  </a:lnTo>
                  <a:lnTo>
                    <a:pt x="4725" y="878"/>
                  </a:lnTo>
                  <a:lnTo>
                    <a:pt x="4772" y="895"/>
                  </a:lnTo>
                  <a:lnTo>
                    <a:pt x="4819" y="916"/>
                  </a:lnTo>
                  <a:lnTo>
                    <a:pt x="4862" y="942"/>
                  </a:lnTo>
                  <a:lnTo>
                    <a:pt x="4902" y="974"/>
                  </a:lnTo>
                  <a:lnTo>
                    <a:pt x="4938" y="1006"/>
                  </a:lnTo>
                  <a:lnTo>
                    <a:pt x="4972" y="1044"/>
                  </a:lnTo>
                  <a:lnTo>
                    <a:pt x="5002" y="1085"/>
                  </a:lnTo>
                  <a:lnTo>
                    <a:pt x="5028" y="1127"/>
                  </a:lnTo>
                  <a:lnTo>
                    <a:pt x="5049" y="1172"/>
                  </a:lnTo>
                  <a:lnTo>
                    <a:pt x="5068" y="1221"/>
                  </a:lnTo>
                  <a:lnTo>
                    <a:pt x="5075" y="1245"/>
                  </a:lnTo>
                  <a:lnTo>
                    <a:pt x="5081" y="1270"/>
                  </a:lnTo>
                  <a:lnTo>
                    <a:pt x="5085" y="1296"/>
                  </a:lnTo>
                  <a:lnTo>
                    <a:pt x="5087" y="1321"/>
                  </a:lnTo>
                  <a:lnTo>
                    <a:pt x="5089" y="1349"/>
                  </a:lnTo>
                  <a:lnTo>
                    <a:pt x="5092" y="1374"/>
                  </a:lnTo>
                  <a:lnTo>
                    <a:pt x="5089" y="1417"/>
                  </a:lnTo>
                  <a:lnTo>
                    <a:pt x="5085" y="1458"/>
                  </a:lnTo>
                  <a:lnTo>
                    <a:pt x="5077" y="1498"/>
                  </a:lnTo>
                  <a:lnTo>
                    <a:pt x="5066" y="1536"/>
                  </a:lnTo>
                  <a:lnTo>
                    <a:pt x="5051" y="1575"/>
                  </a:lnTo>
                  <a:lnTo>
                    <a:pt x="5034" y="1611"/>
                  </a:lnTo>
                  <a:lnTo>
                    <a:pt x="5015" y="1645"/>
                  </a:lnTo>
                  <a:lnTo>
                    <a:pt x="4993" y="1677"/>
                  </a:lnTo>
                  <a:lnTo>
                    <a:pt x="5026" y="1741"/>
                  </a:lnTo>
                  <a:lnTo>
                    <a:pt x="5055" y="1805"/>
                  </a:lnTo>
                  <a:lnTo>
                    <a:pt x="5083" y="1871"/>
                  </a:lnTo>
                  <a:lnTo>
                    <a:pt x="5109" y="1937"/>
                  </a:lnTo>
                  <a:lnTo>
                    <a:pt x="5132" y="2005"/>
                  </a:lnTo>
                  <a:lnTo>
                    <a:pt x="5153" y="2073"/>
                  </a:lnTo>
                  <a:lnTo>
                    <a:pt x="5175" y="2142"/>
                  </a:lnTo>
                  <a:lnTo>
                    <a:pt x="5192" y="2212"/>
                  </a:lnTo>
                  <a:lnTo>
                    <a:pt x="5209" y="2282"/>
                  </a:lnTo>
                  <a:lnTo>
                    <a:pt x="5224" y="2355"/>
                  </a:lnTo>
                  <a:lnTo>
                    <a:pt x="5234" y="2427"/>
                  </a:lnTo>
                  <a:lnTo>
                    <a:pt x="5245" y="2500"/>
                  </a:lnTo>
                  <a:lnTo>
                    <a:pt x="5254" y="2574"/>
                  </a:lnTo>
                  <a:lnTo>
                    <a:pt x="5258" y="2646"/>
                  </a:lnTo>
                  <a:lnTo>
                    <a:pt x="5262" y="2721"/>
                  </a:lnTo>
                  <a:lnTo>
                    <a:pt x="5262" y="2798"/>
                  </a:lnTo>
                  <a:lnTo>
                    <a:pt x="5260" y="2894"/>
                  </a:lnTo>
                  <a:lnTo>
                    <a:pt x="5256" y="2989"/>
                  </a:lnTo>
                  <a:lnTo>
                    <a:pt x="5245" y="3085"/>
                  </a:lnTo>
                  <a:lnTo>
                    <a:pt x="5232" y="3179"/>
                  </a:lnTo>
                  <a:lnTo>
                    <a:pt x="5217" y="3273"/>
                  </a:lnTo>
                  <a:lnTo>
                    <a:pt x="5196" y="3365"/>
                  </a:lnTo>
                  <a:lnTo>
                    <a:pt x="5175" y="3456"/>
                  </a:lnTo>
                  <a:lnTo>
                    <a:pt x="5147" y="3544"/>
                  </a:lnTo>
                  <a:lnTo>
                    <a:pt x="5117" y="3633"/>
                  </a:lnTo>
                  <a:lnTo>
                    <a:pt x="5085" y="3718"/>
                  </a:lnTo>
                  <a:lnTo>
                    <a:pt x="5049" y="3803"/>
                  </a:lnTo>
                  <a:lnTo>
                    <a:pt x="5008" y="3887"/>
                  </a:lnTo>
                  <a:lnTo>
                    <a:pt x="4968" y="3968"/>
                  </a:lnTo>
                  <a:lnTo>
                    <a:pt x="4921" y="4046"/>
                  </a:lnTo>
                  <a:lnTo>
                    <a:pt x="4874" y="4123"/>
                  </a:lnTo>
                  <a:lnTo>
                    <a:pt x="4823" y="4200"/>
                  </a:lnTo>
                  <a:lnTo>
                    <a:pt x="4770" y="4274"/>
                  </a:lnTo>
                  <a:lnTo>
                    <a:pt x="4714" y="4345"/>
                  </a:lnTo>
                  <a:lnTo>
                    <a:pt x="4657" y="4415"/>
                  </a:lnTo>
                  <a:lnTo>
                    <a:pt x="4595" y="4481"/>
                  </a:lnTo>
                  <a:lnTo>
                    <a:pt x="4533" y="4547"/>
                  </a:lnTo>
                  <a:lnTo>
                    <a:pt x="4467" y="4609"/>
                  </a:lnTo>
                  <a:lnTo>
                    <a:pt x="4399" y="4671"/>
                  </a:lnTo>
                  <a:lnTo>
                    <a:pt x="4329" y="4728"/>
                  </a:lnTo>
                  <a:lnTo>
                    <a:pt x="4256" y="4784"/>
                  </a:lnTo>
                  <a:lnTo>
                    <a:pt x="4182" y="4835"/>
                  </a:lnTo>
                  <a:lnTo>
                    <a:pt x="4107" y="4886"/>
                  </a:lnTo>
                  <a:lnTo>
                    <a:pt x="4028" y="4933"/>
                  </a:lnTo>
                  <a:lnTo>
                    <a:pt x="3947" y="4975"/>
                  </a:lnTo>
                  <a:lnTo>
                    <a:pt x="3866" y="5018"/>
                  </a:lnTo>
                  <a:lnTo>
                    <a:pt x="3783" y="5056"/>
                  </a:lnTo>
                  <a:lnTo>
                    <a:pt x="3698" y="5090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160"/>
            <p:cNvSpPr>
              <a:spLocks noChangeArrowheads="1"/>
            </p:cNvSpPr>
            <p:nvPr/>
          </p:nvSpPr>
          <p:spPr bwMode="auto">
            <a:xfrm>
              <a:off x="4861" y="2112"/>
              <a:ext cx="1595" cy="1595"/>
            </a:xfrm>
            <a:custGeom>
              <a:avLst/>
              <a:gdLst>
                <a:gd name="T0" fmla="*/ 4314 w 7038"/>
                <a:gd name="T1" fmla="*/ 92 h 7036"/>
                <a:gd name="T2" fmla="*/ 3491 w 7038"/>
                <a:gd name="T3" fmla="*/ 0 h 7036"/>
                <a:gd name="T4" fmla="*/ 2662 w 7038"/>
                <a:gd name="T5" fmla="*/ 107 h 7036"/>
                <a:gd name="T6" fmla="*/ 1856 w 7038"/>
                <a:gd name="T7" fmla="*/ 418 h 7036"/>
                <a:gd name="T8" fmla="*/ 1157 w 7038"/>
                <a:gd name="T9" fmla="*/ 910 h 7036"/>
                <a:gd name="T10" fmla="*/ 597 w 7038"/>
                <a:gd name="T11" fmla="*/ 1558 h 7036"/>
                <a:gd name="T12" fmla="*/ 205 w 7038"/>
                <a:gd name="T13" fmla="*/ 2336 h 7036"/>
                <a:gd name="T14" fmla="*/ 17 w 7038"/>
                <a:gd name="T15" fmla="*/ 3171 h 7036"/>
                <a:gd name="T16" fmla="*/ 37 w 7038"/>
                <a:gd name="T17" fmla="*/ 4028 h 7036"/>
                <a:gd name="T18" fmla="*/ 269 w 7038"/>
                <a:gd name="T19" fmla="*/ 4865 h 7036"/>
                <a:gd name="T20" fmla="*/ 693 w 7038"/>
                <a:gd name="T21" fmla="*/ 5613 h 7036"/>
                <a:gd name="T22" fmla="*/ 1281 w 7038"/>
                <a:gd name="T23" fmla="*/ 6232 h 7036"/>
                <a:gd name="T24" fmla="*/ 2014 w 7038"/>
                <a:gd name="T25" fmla="*/ 6694 h 7036"/>
                <a:gd name="T26" fmla="*/ 2832 w 7038"/>
                <a:gd name="T27" fmla="*/ 6967 h 7036"/>
                <a:gd name="T28" fmla="*/ 3685 w 7038"/>
                <a:gd name="T29" fmla="*/ 7031 h 7036"/>
                <a:gd name="T30" fmla="*/ 4535 w 7038"/>
                <a:gd name="T31" fmla="*/ 6884 h 7036"/>
                <a:gd name="T32" fmla="*/ 5328 w 7038"/>
                <a:gd name="T33" fmla="*/ 6532 h 7036"/>
                <a:gd name="T34" fmla="*/ 6002 w 7038"/>
                <a:gd name="T35" fmla="*/ 6008 h 7036"/>
                <a:gd name="T36" fmla="*/ 6532 w 7038"/>
                <a:gd name="T37" fmla="*/ 5331 h 7036"/>
                <a:gd name="T38" fmla="*/ 6886 w 7038"/>
                <a:gd name="T39" fmla="*/ 4537 h 7036"/>
                <a:gd name="T40" fmla="*/ 7033 w 7038"/>
                <a:gd name="T41" fmla="*/ 3693 h 7036"/>
                <a:gd name="T42" fmla="*/ 6969 w 7038"/>
                <a:gd name="T43" fmla="*/ 2839 h 7036"/>
                <a:gd name="T44" fmla="*/ 6666 w 7038"/>
                <a:gd name="T45" fmla="*/ 1952 h 7036"/>
                <a:gd name="T46" fmla="*/ 6068 w 7038"/>
                <a:gd name="T47" fmla="*/ 1466 h 7036"/>
                <a:gd name="T48" fmla="*/ 5469 w 7038"/>
                <a:gd name="T49" fmla="*/ 974 h 7036"/>
                <a:gd name="T50" fmla="*/ 6245 w 7038"/>
                <a:gd name="T51" fmla="*/ 5163 h 7036"/>
                <a:gd name="T52" fmla="*/ 5473 w 7038"/>
                <a:gd name="T53" fmla="*/ 6029 h 7036"/>
                <a:gd name="T54" fmla="*/ 5066 w 7038"/>
                <a:gd name="T55" fmla="*/ 6481 h 7036"/>
                <a:gd name="T56" fmla="*/ 4870 w 7038"/>
                <a:gd name="T57" fmla="*/ 6739 h 7036"/>
                <a:gd name="T58" fmla="*/ 4435 w 7038"/>
                <a:gd name="T59" fmla="*/ 6813 h 7036"/>
                <a:gd name="T60" fmla="*/ 4199 w 7038"/>
                <a:gd name="T61" fmla="*/ 6675 h 7036"/>
                <a:gd name="T62" fmla="*/ 3645 w 7038"/>
                <a:gd name="T63" fmla="*/ 6696 h 7036"/>
                <a:gd name="T64" fmla="*/ 2988 w 7038"/>
                <a:gd name="T65" fmla="*/ 6656 h 7036"/>
                <a:gd name="T66" fmla="*/ 2338 w 7038"/>
                <a:gd name="T67" fmla="*/ 6472 h 7036"/>
                <a:gd name="T68" fmla="*/ 1669 w 7038"/>
                <a:gd name="T69" fmla="*/ 6108 h 7036"/>
                <a:gd name="T70" fmla="*/ 1094 w 7038"/>
                <a:gd name="T71" fmla="*/ 5578 h 7036"/>
                <a:gd name="T72" fmla="*/ 672 w 7038"/>
                <a:gd name="T73" fmla="*/ 4937 h 7036"/>
                <a:gd name="T74" fmla="*/ 414 w 7038"/>
                <a:gd name="T75" fmla="*/ 4219 h 7036"/>
                <a:gd name="T76" fmla="*/ 335 w 7038"/>
                <a:gd name="T77" fmla="*/ 3459 h 7036"/>
                <a:gd name="T78" fmla="*/ 446 w 7038"/>
                <a:gd name="T79" fmla="*/ 2687 h 7036"/>
                <a:gd name="T80" fmla="*/ 778 w 7038"/>
                <a:gd name="T81" fmla="*/ 1899 h 7036"/>
                <a:gd name="T82" fmla="*/ 1432 w 7038"/>
                <a:gd name="T83" fmla="*/ 1115 h 7036"/>
                <a:gd name="T84" fmla="*/ 1771 w 7038"/>
                <a:gd name="T85" fmla="*/ 644 h 7036"/>
                <a:gd name="T86" fmla="*/ 1972 w 7038"/>
                <a:gd name="T87" fmla="*/ 377 h 7036"/>
                <a:gd name="T88" fmla="*/ 2404 w 7038"/>
                <a:gd name="T89" fmla="*/ 301 h 7036"/>
                <a:gd name="T90" fmla="*/ 2781 w 7038"/>
                <a:gd name="T91" fmla="*/ 424 h 7036"/>
                <a:gd name="T92" fmla="*/ 3425 w 7038"/>
                <a:gd name="T93" fmla="*/ 337 h 7036"/>
                <a:gd name="T94" fmla="*/ 3855 w 7038"/>
                <a:gd name="T95" fmla="*/ 156 h 7036"/>
                <a:gd name="T96" fmla="*/ 4333 w 7038"/>
                <a:gd name="T97" fmla="*/ 103 h 7036"/>
                <a:gd name="T98" fmla="*/ 4580 w 7038"/>
                <a:gd name="T99" fmla="*/ 303 h 7036"/>
                <a:gd name="T100" fmla="*/ 4808 w 7038"/>
                <a:gd name="T101" fmla="*/ 610 h 7036"/>
                <a:gd name="T102" fmla="*/ 5494 w 7038"/>
                <a:gd name="T103" fmla="*/ 1023 h 7036"/>
                <a:gd name="T104" fmla="*/ 6040 w 7038"/>
                <a:gd name="T105" fmla="*/ 1577 h 7036"/>
                <a:gd name="T106" fmla="*/ 6430 w 7038"/>
                <a:gd name="T107" fmla="*/ 2238 h 7036"/>
                <a:gd name="T108" fmla="*/ 6652 w 7038"/>
                <a:gd name="T109" fmla="*/ 2966 h 7036"/>
                <a:gd name="T110" fmla="*/ 6694 w 7038"/>
                <a:gd name="T111" fmla="*/ 3733 h 7036"/>
                <a:gd name="T112" fmla="*/ 6545 w 7038"/>
                <a:gd name="T113" fmla="*/ 4503 h 7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38" h="7036">
                  <a:moveTo>
                    <a:pt x="5028" y="343"/>
                  </a:moveTo>
                  <a:lnTo>
                    <a:pt x="4951" y="307"/>
                  </a:lnTo>
                  <a:lnTo>
                    <a:pt x="4874" y="273"/>
                  </a:lnTo>
                  <a:lnTo>
                    <a:pt x="4795" y="241"/>
                  </a:lnTo>
                  <a:lnTo>
                    <a:pt x="4717" y="211"/>
                  </a:lnTo>
                  <a:lnTo>
                    <a:pt x="4635" y="184"/>
                  </a:lnTo>
                  <a:lnTo>
                    <a:pt x="4557" y="158"/>
                  </a:lnTo>
                  <a:lnTo>
                    <a:pt x="4476" y="135"/>
                  </a:lnTo>
                  <a:lnTo>
                    <a:pt x="4397" y="113"/>
                  </a:lnTo>
                  <a:lnTo>
                    <a:pt x="4314" y="92"/>
                  </a:lnTo>
                  <a:lnTo>
                    <a:pt x="4233" y="75"/>
                  </a:lnTo>
                  <a:lnTo>
                    <a:pt x="4152" y="58"/>
                  </a:lnTo>
                  <a:lnTo>
                    <a:pt x="4071" y="45"/>
                  </a:lnTo>
                  <a:lnTo>
                    <a:pt x="3988" y="32"/>
                  </a:lnTo>
                  <a:lnTo>
                    <a:pt x="3905" y="22"/>
                  </a:lnTo>
                  <a:lnTo>
                    <a:pt x="3824" y="13"/>
                  </a:lnTo>
                  <a:lnTo>
                    <a:pt x="3740" y="7"/>
                  </a:lnTo>
                  <a:lnTo>
                    <a:pt x="3657" y="3"/>
                  </a:lnTo>
                  <a:lnTo>
                    <a:pt x="3574" y="0"/>
                  </a:lnTo>
                  <a:lnTo>
                    <a:pt x="3491" y="0"/>
                  </a:lnTo>
                  <a:lnTo>
                    <a:pt x="3408" y="3"/>
                  </a:lnTo>
                  <a:lnTo>
                    <a:pt x="3325" y="7"/>
                  </a:lnTo>
                  <a:lnTo>
                    <a:pt x="3242" y="11"/>
                  </a:lnTo>
                  <a:lnTo>
                    <a:pt x="3159" y="19"/>
                  </a:lnTo>
                  <a:lnTo>
                    <a:pt x="3076" y="30"/>
                  </a:lnTo>
                  <a:lnTo>
                    <a:pt x="2992" y="41"/>
                  </a:lnTo>
                  <a:lnTo>
                    <a:pt x="2909" y="54"/>
                  </a:lnTo>
                  <a:lnTo>
                    <a:pt x="2826" y="71"/>
                  </a:lnTo>
                  <a:lnTo>
                    <a:pt x="2745" y="88"/>
                  </a:lnTo>
                  <a:lnTo>
                    <a:pt x="2662" y="107"/>
                  </a:lnTo>
                  <a:lnTo>
                    <a:pt x="2581" y="130"/>
                  </a:lnTo>
                  <a:lnTo>
                    <a:pt x="2498" y="154"/>
                  </a:lnTo>
                  <a:lnTo>
                    <a:pt x="2417" y="179"/>
                  </a:lnTo>
                  <a:lnTo>
                    <a:pt x="2334" y="207"/>
                  </a:lnTo>
                  <a:lnTo>
                    <a:pt x="2253" y="237"/>
                  </a:lnTo>
                  <a:lnTo>
                    <a:pt x="2172" y="271"/>
                  </a:lnTo>
                  <a:lnTo>
                    <a:pt x="2091" y="305"/>
                  </a:lnTo>
                  <a:lnTo>
                    <a:pt x="2012" y="341"/>
                  </a:lnTo>
                  <a:lnTo>
                    <a:pt x="1933" y="377"/>
                  </a:lnTo>
                  <a:lnTo>
                    <a:pt x="1856" y="418"/>
                  </a:lnTo>
                  <a:lnTo>
                    <a:pt x="1782" y="459"/>
                  </a:lnTo>
                  <a:lnTo>
                    <a:pt x="1707" y="503"/>
                  </a:lnTo>
                  <a:lnTo>
                    <a:pt x="1635" y="548"/>
                  </a:lnTo>
                  <a:lnTo>
                    <a:pt x="1562" y="595"/>
                  </a:lnTo>
                  <a:lnTo>
                    <a:pt x="1492" y="642"/>
                  </a:lnTo>
                  <a:lnTo>
                    <a:pt x="1422" y="693"/>
                  </a:lnTo>
                  <a:lnTo>
                    <a:pt x="1354" y="744"/>
                  </a:lnTo>
                  <a:lnTo>
                    <a:pt x="1287" y="797"/>
                  </a:lnTo>
                  <a:lnTo>
                    <a:pt x="1221" y="853"/>
                  </a:lnTo>
                  <a:lnTo>
                    <a:pt x="1157" y="910"/>
                  </a:lnTo>
                  <a:lnTo>
                    <a:pt x="1096" y="968"/>
                  </a:lnTo>
                  <a:lnTo>
                    <a:pt x="1034" y="1027"/>
                  </a:lnTo>
                  <a:lnTo>
                    <a:pt x="974" y="1089"/>
                  </a:lnTo>
                  <a:lnTo>
                    <a:pt x="916" y="1151"/>
                  </a:lnTo>
                  <a:lnTo>
                    <a:pt x="859" y="1215"/>
                  </a:lnTo>
                  <a:lnTo>
                    <a:pt x="804" y="1281"/>
                  </a:lnTo>
                  <a:lnTo>
                    <a:pt x="750" y="1349"/>
                  </a:lnTo>
                  <a:lnTo>
                    <a:pt x="697" y="1417"/>
                  </a:lnTo>
                  <a:lnTo>
                    <a:pt x="646" y="1488"/>
                  </a:lnTo>
                  <a:lnTo>
                    <a:pt x="597" y="1558"/>
                  </a:lnTo>
                  <a:lnTo>
                    <a:pt x="550" y="1630"/>
                  </a:lnTo>
                  <a:lnTo>
                    <a:pt x="505" y="1705"/>
                  </a:lnTo>
                  <a:lnTo>
                    <a:pt x="461" y="1780"/>
                  </a:lnTo>
                  <a:lnTo>
                    <a:pt x="418" y="1856"/>
                  </a:lnTo>
                  <a:lnTo>
                    <a:pt x="377" y="1935"/>
                  </a:lnTo>
                  <a:lnTo>
                    <a:pt x="339" y="2014"/>
                  </a:lnTo>
                  <a:lnTo>
                    <a:pt x="303" y="2093"/>
                  </a:lnTo>
                  <a:lnTo>
                    <a:pt x="269" y="2174"/>
                  </a:lnTo>
                  <a:lnTo>
                    <a:pt x="237" y="2255"/>
                  </a:lnTo>
                  <a:lnTo>
                    <a:pt x="205" y="2336"/>
                  </a:lnTo>
                  <a:lnTo>
                    <a:pt x="177" y="2419"/>
                  </a:lnTo>
                  <a:lnTo>
                    <a:pt x="152" y="2500"/>
                  </a:lnTo>
                  <a:lnTo>
                    <a:pt x="128" y="2583"/>
                  </a:lnTo>
                  <a:lnTo>
                    <a:pt x="105" y="2666"/>
                  </a:lnTo>
                  <a:lnTo>
                    <a:pt x="85" y="2749"/>
                  </a:lnTo>
                  <a:lnTo>
                    <a:pt x="66" y="2834"/>
                  </a:lnTo>
                  <a:lnTo>
                    <a:pt x="51" y="2917"/>
                  </a:lnTo>
                  <a:lnTo>
                    <a:pt x="38" y="3003"/>
                  </a:lnTo>
                  <a:lnTo>
                    <a:pt x="26" y="3088"/>
                  </a:lnTo>
                  <a:lnTo>
                    <a:pt x="17" y="3171"/>
                  </a:lnTo>
                  <a:lnTo>
                    <a:pt x="9" y="3256"/>
                  </a:lnTo>
                  <a:lnTo>
                    <a:pt x="4" y="3341"/>
                  </a:lnTo>
                  <a:lnTo>
                    <a:pt x="0" y="3429"/>
                  </a:lnTo>
                  <a:lnTo>
                    <a:pt x="0" y="3514"/>
                  </a:lnTo>
                  <a:lnTo>
                    <a:pt x="0" y="3599"/>
                  </a:lnTo>
                  <a:lnTo>
                    <a:pt x="4" y="3685"/>
                  </a:lnTo>
                  <a:lnTo>
                    <a:pt x="9" y="3770"/>
                  </a:lnTo>
                  <a:lnTo>
                    <a:pt x="17" y="3855"/>
                  </a:lnTo>
                  <a:lnTo>
                    <a:pt x="26" y="3940"/>
                  </a:lnTo>
                  <a:lnTo>
                    <a:pt x="37" y="4028"/>
                  </a:lnTo>
                  <a:lnTo>
                    <a:pt x="51" y="4113"/>
                  </a:lnTo>
                  <a:lnTo>
                    <a:pt x="66" y="4198"/>
                  </a:lnTo>
                  <a:lnTo>
                    <a:pt x="85" y="4281"/>
                  </a:lnTo>
                  <a:lnTo>
                    <a:pt x="105" y="4366"/>
                  </a:lnTo>
                  <a:lnTo>
                    <a:pt x="128" y="4451"/>
                  </a:lnTo>
                  <a:lnTo>
                    <a:pt x="152" y="4535"/>
                  </a:lnTo>
                  <a:lnTo>
                    <a:pt x="179" y="4618"/>
                  </a:lnTo>
                  <a:lnTo>
                    <a:pt x="207" y="4703"/>
                  </a:lnTo>
                  <a:lnTo>
                    <a:pt x="237" y="4784"/>
                  </a:lnTo>
                  <a:lnTo>
                    <a:pt x="269" y="4865"/>
                  </a:lnTo>
                  <a:lnTo>
                    <a:pt x="303" y="4946"/>
                  </a:lnTo>
                  <a:lnTo>
                    <a:pt x="339" y="5025"/>
                  </a:lnTo>
                  <a:lnTo>
                    <a:pt x="377" y="5101"/>
                  </a:lnTo>
                  <a:lnTo>
                    <a:pt x="418" y="5178"/>
                  </a:lnTo>
                  <a:lnTo>
                    <a:pt x="458" y="5255"/>
                  </a:lnTo>
                  <a:lnTo>
                    <a:pt x="501" y="5329"/>
                  </a:lnTo>
                  <a:lnTo>
                    <a:pt x="548" y="5402"/>
                  </a:lnTo>
                  <a:lnTo>
                    <a:pt x="595" y="5474"/>
                  </a:lnTo>
                  <a:lnTo>
                    <a:pt x="642" y="5544"/>
                  </a:lnTo>
                  <a:lnTo>
                    <a:pt x="693" y="5613"/>
                  </a:lnTo>
                  <a:lnTo>
                    <a:pt x="744" y="5681"/>
                  </a:lnTo>
                  <a:lnTo>
                    <a:pt x="797" y="5748"/>
                  </a:lnTo>
                  <a:lnTo>
                    <a:pt x="853" y="5812"/>
                  </a:lnTo>
                  <a:lnTo>
                    <a:pt x="908" y="5878"/>
                  </a:lnTo>
                  <a:lnTo>
                    <a:pt x="968" y="5940"/>
                  </a:lnTo>
                  <a:lnTo>
                    <a:pt x="1027" y="6002"/>
                  </a:lnTo>
                  <a:lnTo>
                    <a:pt x="1087" y="6061"/>
                  </a:lnTo>
                  <a:lnTo>
                    <a:pt x="1151" y="6119"/>
                  </a:lnTo>
                  <a:lnTo>
                    <a:pt x="1215" y="6176"/>
                  </a:lnTo>
                  <a:lnTo>
                    <a:pt x="1281" y="6232"/>
                  </a:lnTo>
                  <a:lnTo>
                    <a:pt x="1347" y="6285"/>
                  </a:lnTo>
                  <a:lnTo>
                    <a:pt x="1417" y="6336"/>
                  </a:lnTo>
                  <a:lnTo>
                    <a:pt x="1488" y="6387"/>
                  </a:lnTo>
                  <a:lnTo>
                    <a:pt x="1558" y="6436"/>
                  </a:lnTo>
                  <a:lnTo>
                    <a:pt x="1630" y="6483"/>
                  </a:lnTo>
                  <a:lnTo>
                    <a:pt x="1705" y="6530"/>
                  </a:lnTo>
                  <a:lnTo>
                    <a:pt x="1780" y="6573"/>
                  </a:lnTo>
                  <a:lnTo>
                    <a:pt x="1856" y="6615"/>
                  </a:lnTo>
                  <a:lnTo>
                    <a:pt x="1935" y="6656"/>
                  </a:lnTo>
                  <a:lnTo>
                    <a:pt x="2014" y="6694"/>
                  </a:lnTo>
                  <a:lnTo>
                    <a:pt x="2093" y="6732"/>
                  </a:lnTo>
                  <a:lnTo>
                    <a:pt x="2174" y="6767"/>
                  </a:lnTo>
                  <a:lnTo>
                    <a:pt x="2255" y="6799"/>
                  </a:lnTo>
                  <a:lnTo>
                    <a:pt x="2336" y="6828"/>
                  </a:lnTo>
                  <a:lnTo>
                    <a:pt x="2417" y="6856"/>
                  </a:lnTo>
                  <a:lnTo>
                    <a:pt x="2500" y="6884"/>
                  </a:lnTo>
                  <a:lnTo>
                    <a:pt x="2583" y="6907"/>
                  </a:lnTo>
                  <a:lnTo>
                    <a:pt x="2666" y="6928"/>
                  </a:lnTo>
                  <a:lnTo>
                    <a:pt x="2749" y="6950"/>
                  </a:lnTo>
                  <a:lnTo>
                    <a:pt x="2832" y="6967"/>
                  </a:lnTo>
                  <a:lnTo>
                    <a:pt x="2918" y="6984"/>
                  </a:lnTo>
                  <a:lnTo>
                    <a:pt x="3003" y="6997"/>
                  </a:lnTo>
                  <a:lnTo>
                    <a:pt x="3086" y="7007"/>
                  </a:lnTo>
                  <a:lnTo>
                    <a:pt x="3171" y="7018"/>
                  </a:lnTo>
                  <a:lnTo>
                    <a:pt x="3257" y="7024"/>
                  </a:lnTo>
                  <a:lnTo>
                    <a:pt x="3342" y="7031"/>
                  </a:lnTo>
                  <a:lnTo>
                    <a:pt x="3427" y="7033"/>
                  </a:lnTo>
                  <a:lnTo>
                    <a:pt x="3515" y="7035"/>
                  </a:lnTo>
                  <a:lnTo>
                    <a:pt x="3600" y="7033"/>
                  </a:lnTo>
                  <a:lnTo>
                    <a:pt x="3685" y="7031"/>
                  </a:lnTo>
                  <a:lnTo>
                    <a:pt x="3770" y="7024"/>
                  </a:lnTo>
                  <a:lnTo>
                    <a:pt x="3855" y="7018"/>
                  </a:lnTo>
                  <a:lnTo>
                    <a:pt x="3941" y="7009"/>
                  </a:lnTo>
                  <a:lnTo>
                    <a:pt x="4026" y="6997"/>
                  </a:lnTo>
                  <a:lnTo>
                    <a:pt x="4111" y="6984"/>
                  </a:lnTo>
                  <a:lnTo>
                    <a:pt x="4196" y="6967"/>
                  </a:lnTo>
                  <a:lnTo>
                    <a:pt x="4282" y="6950"/>
                  </a:lnTo>
                  <a:lnTo>
                    <a:pt x="4367" y="6928"/>
                  </a:lnTo>
                  <a:lnTo>
                    <a:pt x="4450" y="6907"/>
                  </a:lnTo>
                  <a:lnTo>
                    <a:pt x="4535" y="6884"/>
                  </a:lnTo>
                  <a:lnTo>
                    <a:pt x="4619" y="6856"/>
                  </a:lnTo>
                  <a:lnTo>
                    <a:pt x="4702" y="6828"/>
                  </a:lnTo>
                  <a:lnTo>
                    <a:pt x="4785" y="6796"/>
                  </a:lnTo>
                  <a:lnTo>
                    <a:pt x="4866" y="6764"/>
                  </a:lnTo>
                  <a:lnTo>
                    <a:pt x="4944" y="6730"/>
                  </a:lnTo>
                  <a:lnTo>
                    <a:pt x="5023" y="6694"/>
                  </a:lnTo>
                  <a:lnTo>
                    <a:pt x="5102" y="6658"/>
                  </a:lnTo>
                  <a:lnTo>
                    <a:pt x="5179" y="6617"/>
                  </a:lnTo>
                  <a:lnTo>
                    <a:pt x="5253" y="6575"/>
                  </a:lnTo>
                  <a:lnTo>
                    <a:pt x="5328" y="6532"/>
                  </a:lnTo>
                  <a:lnTo>
                    <a:pt x="5403" y="6487"/>
                  </a:lnTo>
                  <a:lnTo>
                    <a:pt x="5473" y="6441"/>
                  </a:lnTo>
                  <a:lnTo>
                    <a:pt x="5546" y="6392"/>
                  </a:lnTo>
                  <a:lnTo>
                    <a:pt x="5614" y="6342"/>
                  </a:lnTo>
                  <a:lnTo>
                    <a:pt x="5682" y="6291"/>
                  </a:lnTo>
                  <a:lnTo>
                    <a:pt x="5750" y="6238"/>
                  </a:lnTo>
                  <a:lnTo>
                    <a:pt x="5814" y="6183"/>
                  </a:lnTo>
                  <a:lnTo>
                    <a:pt x="5878" y="6125"/>
                  </a:lnTo>
                  <a:lnTo>
                    <a:pt x="5942" y="6068"/>
                  </a:lnTo>
                  <a:lnTo>
                    <a:pt x="6002" y="6008"/>
                  </a:lnTo>
                  <a:lnTo>
                    <a:pt x="6063" y="5946"/>
                  </a:lnTo>
                  <a:lnTo>
                    <a:pt x="6121" y="5885"/>
                  </a:lnTo>
                  <a:lnTo>
                    <a:pt x="6179" y="5820"/>
                  </a:lnTo>
                  <a:lnTo>
                    <a:pt x="6234" y="5755"/>
                  </a:lnTo>
                  <a:lnTo>
                    <a:pt x="6287" y="5687"/>
                  </a:lnTo>
                  <a:lnTo>
                    <a:pt x="6338" y="5619"/>
                  </a:lnTo>
                  <a:lnTo>
                    <a:pt x="6390" y="5549"/>
                  </a:lnTo>
                  <a:lnTo>
                    <a:pt x="6439" y="5478"/>
                  </a:lnTo>
                  <a:lnTo>
                    <a:pt x="6485" y="5404"/>
                  </a:lnTo>
                  <a:lnTo>
                    <a:pt x="6532" y="5331"/>
                  </a:lnTo>
                  <a:lnTo>
                    <a:pt x="6575" y="5255"/>
                  </a:lnTo>
                  <a:lnTo>
                    <a:pt x="6618" y="5178"/>
                  </a:lnTo>
                  <a:lnTo>
                    <a:pt x="6658" y="5101"/>
                  </a:lnTo>
                  <a:lnTo>
                    <a:pt x="6696" y="5022"/>
                  </a:lnTo>
                  <a:lnTo>
                    <a:pt x="6733" y="4942"/>
                  </a:lnTo>
                  <a:lnTo>
                    <a:pt x="6769" y="4863"/>
                  </a:lnTo>
                  <a:lnTo>
                    <a:pt x="6801" y="4782"/>
                  </a:lnTo>
                  <a:lnTo>
                    <a:pt x="6831" y="4701"/>
                  </a:lnTo>
                  <a:lnTo>
                    <a:pt x="6858" y="4618"/>
                  </a:lnTo>
                  <a:lnTo>
                    <a:pt x="6886" y="4537"/>
                  </a:lnTo>
                  <a:lnTo>
                    <a:pt x="6909" y="4454"/>
                  </a:lnTo>
                  <a:lnTo>
                    <a:pt x="6931" y="4371"/>
                  </a:lnTo>
                  <a:lnTo>
                    <a:pt x="6952" y="4287"/>
                  </a:lnTo>
                  <a:lnTo>
                    <a:pt x="6969" y="4202"/>
                  </a:lnTo>
                  <a:lnTo>
                    <a:pt x="6984" y="4119"/>
                  </a:lnTo>
                  <a:lnTo>
                    <a:pt x="6999" y="4034"/>
                  </a:lnTo>
                  <a:lnTo>
                    <a:pt x="7010" y="3949"/>
                  </a:lnTo>
                  <a:lnTo>
                    <a:pt x="7020" y="3863"/>
                  </a:lnTo>
                  <a:lnTo>
                    <a:pt x="7027" y="3778"/>
                  </a:lnTo>
                  <a:lnTo>
                    <a:pt x="7033" y="3693"/>
                  </a:lnTo>
                  <a:lnTo>
                    <a:pt x="7035" y="3608"/>
                  </a:lnTo>
                  <a:lnTo>
                    <a:pt x="7037" y="3522"/>
                  </a:lnTo>
                  <a:lnTo>
                    <a:pt x="7035" y="3437"/>
                  </a:lnTo>
                  <a:lnTo>
                    <a:pt x="7033" y="3352"/>
                  </a:lnTo>
                  <a:lnTo>
                    <a:pt x="7027" y="3267"/>
                  </a:lnTo>
                  <a:lnTo>
                    <a:pt x="7020" y="3182"/>
                  </a:lnTo>
                  <a:lnTo>
                    <a:pt x="7010" y="3094"/>
                  </a:lnTo>
                  <a:lnTo>
                    <a:pt x="6999" y="3009"/>
                  </a:lnTo>
                  <a:lnTo>
                    <a:pt x="6984" y="2924"/>
                  </a:lnTo>
                  <a:lnTo>
                    <a:pt x="6969" y="2839"/>
                  </a:lnTo>
                  <a:lnTo>
                    <a:pt x="6952" y="2756"/>
                  </a:lnTo>
                  <a:lnTo>
                    <a:pt x="6931" y="2670"/>
                  </a:lnTo>
                  <a:lnTo>
                    <a:pt x="6909" y="2585"/>
                  </a:lnTo>
                  <a:lnTo>
                    <a:pt x="6884" y="2502"/>
                  </a:lnTo>
                  <a:lnTo>
                    <a:pt x="6858" y="2417"/>
                  </a:lnTo>
                  <a:lnTo>
                    <a:pt x="6824" y="2321"/>
                  </a:lnTo>
                  <a:lnTo>
                    <a:pt x="6790" y="2227"/>
                  </a:lnTo>
                  <a:lnTo>
                    <a:pt x="6752" y="2133"/>
                  </a:lnTo>
                  <a:lnTo>
                    <a:pt x="6711" y="2042"/>
                  </a:lnTo>
                  <a:lnTo>
                    <a:pt x="6666" y="1952"/>
                  </a:lnTo>
                  <a:lnTo>
                    <a:pt x="6622" y="1865"/>
                  </a:lnTo>
                  <a:lnTo>
                    <a:pt x="6575" y="1777"/>
                  </a:lnTo>
                  <a:lnTo>
                    <a:pt x="6524" y="1690"/>
                  </a:lnTo>
                  <a:lnTo>
                    <a:pt x="6456" y="1664"/>
                  </a:lnTo>
                  <a:lnTo>
                    <a:pt x="6390" y="1635"/>
                  </a:lnTo>
                  <a:lnTo>
                    <a:pt x="6323" y="1605"/>
                  </a:lnTo>
                  <a:lnTo>
                    <a:pt x="6257" y="1573"/>
                  </a:lnTo>
                  <a:lnTo>
                    <a:pt x="6193" y="1539"/>
                  </a:lnTo>
                  <a:lnTo>
                    <a:pt x="6130" y="1503"/>
                  </a:lnTo>
                  <a:lnTo>
                    <a:pt x="6068" y="1466"/>
                  </a:lnTo>
                  <a:lnTo>
                    <a:pt x="6006" y="1428"/>
                  </a:lnTo>
                  <a:lnTo>
                    <a:pt x="5944" y="1387"/>
                  </a:lnTo>
                  <a:lnTo>
                    <a:pt x="5884" y="1345"/>
                  </a:lnTo>
                  <a:lnTo>
                    <a:pt x="5825" y="1300"/>
                  </a:lnTo>
                  <a:lnTo>
                    <a:pt x="5767" y="1255"/>
                  </a:lnTo>
                  <a:lnTo>
                    <a:pt x="5710" y="1206"/>
                  </a:lnTo>
                  <a:lnTo>
                    <a:pt x="5654" y="1157"/>
                  </a:lnTo>
                  <a:lnTo>
                    <a:pt x="5601" y="1108"/>
                  </a:lnTo>
                  <a:lnTo>
                    <a:pt x="5546" y="1055"/>
                  </a:lnTo>
                  <a:lnTo>
                    <a:pt x="5469" y="974"/>
                  </a:lnTo>
                  <a:lnTo>
                    <a:pt x="5394" y="891"/>
                  </a:lnTo>
                  <a:lnTo>
                    <a:pt x="5324" y="806"/>
                  </a:lnTo>
                  <a:lnTo>
                    <a:pt x="5258" y="716"/>
                  </a:lnTo>
                  <a:lnTo>
                    <a:pt x="5194" y="627"/>
                  </a:lnTo>
                  <a:lnTo>
                    <a:pt x="5134" y="535"/>
                  </a:lnTo>
                  <a:lnTo>
                    <a:pt x="5079" y="439"/>
                  </a:lnTo>
                  <a:lnTo>
                    <a:pt x="5028" y="343"/>
                  </a:lnTo>
                  <a:close/>
                  <a:moveTo>
                    <a:pt x="6360" y="4950"/>
                  </a:moveTo>
                  <a:lnTo>
                    <a:pt x="6304" y="5059"/>
                  </a:lnTo>
                  <a:lnTo>
                    <a:pt x="6245" y="5163"/>
                  </a:lnTo>
                  <a:lnTo>
                    <a:pt x="6181" y="5263"/>
                  </a:lnTo>
                  <a:lnTo>
                    <a:pt x="6112" y="5361"/>
                  </a:lnTo>
                  <a:lnTo>
                    <a:pt x="6042" y="5457"/>
                  </a:lnTo>
                  <a:lnTo>
                    <a:pt x="5970" y="5549"/>
                  </a:lnTo>
                  <a:lnTo>
                    <a:pt x="5893" y="5636"/>
                  </a:lnTo>
                  <a:lnTo>
                    <a:pt x="5814" y="5721"/>
                  </a:lnTo>
                  <a:lnTo>
                    <a:pt x="5733" y="5803"/>
                  </a:lnTo>
                  <a:lnTo>
                    <a:pt x="5648" y="5882"/>
                  </a:lnTo>
                  <a:lnTo>
                    <a:pt x="5562" y="5957"/>
                  </a:lnTo>
                  <a:lnTo>
                    <a:pt x="5473" y="6029"/>
                  </a:lnTo>
                  <a:lnTo>
                    <a:pt x="5382" y="6098"/>
                  </a:lnTo>
                  <a:lnTo>
                    <a:pt x="5288" y="6161"/>
                  </a:lnTo>
                  <a:lnTo>
                    <a:pt x="5192" y="6223"/>
                  </a:lnTo>
                  <a:lnTo>
                    <a:pt x="5094" y="6281"/>
                  </a:lnTo>
                  <a:lnTo>
                    <a:pt x="5094" y="6315"/>
                  </a:lnTo>
                  <a:lnTo>
                    <a:pt x="5092" y="6349"/>
                  </a:lnTo>
                  <a:lnTo>
                    <a:pt x="5089" y="6381"/>
                  </a:lnTo>
                  <a:lnTo>
                    <a:pt x="5083" y="6415"/>
                  </a:lnTo>
                  <a:lnTo>
                    <a:pt x="5074" y="6449"/>
                  </a:lnTo>
                  <a:lnTo>
                    <a:pt x="5066" y="6481"/>
                  </a:lnTo>
                  <a:lnTo>
                    <a:pt x="5053" y="6513"/>
                  </a:lnTo>
                  <a:lnTo>
                    <a:pt x="5038" y="6545"/>
                  </a:lnTo>
                  <a:lnTo>
                    <a:pt x="5026" y="6568"/>
                  </a:lnTo>
                  <a:lnTo>
                    <a:pt x="5013" y="6592"/>
                  </a:lnTo>
                  <a:lnTo>
                    <a:pt x="4998" y="6613"/>
                  </a:lnTo>
                  <a:lnTo>
                    <a:pt x="4981" y="6635"/>
                  </a:lnTo>
                  <a:lnTo>
                    <a:pt x="4966" y="6654"/>
                  </a:lnTo>
                  <a:lnTo>
                    <a:pt x="4947" y="6673"/>
                  </a:lnTo>
                  <a:lnTo>
                    <a:pt x="4910" y="6709"/>
                  </a:lnTo>
                  <a:lnTo>
                    <a:pt x="4870" y="6739"/>
                  </a:lnTo>
                  <a:lnTo>
                    <a:pt x="4827" y="6767"/>
                  </a:lnTo>
                  <a:lnTo>
                    <a:pt x="4783" y="6788"/>
                  </a:lnTo>
                  <a:lnTo>
                    <a:pt x="4736" y="6805"/>
                  </a:lnTo>
                  <a:lnTo>
                    <a:pt x="4687" y="6820"/>
                  </a:lnTo>
                  <a:lnTo>
                    <a:pt x="4638" y="6828"/>
                  </a:lnTo>
                  <a:lnTo>
                    <a:pt x="4589" y="6833"/>
                  </a:lnTo>
                  <a:lnTo>
                    <a:pt x="4538" y="6830"/>
                  </a:lnTo>
                  <a:lnTo>
                    <a:pt x="4486" y="6826"/>
                  </a:lnTo>
                  <a:lnTo>
                    <a:pt x="4461" y="6820"/>
                  </a:lnTo>
                  <a:lnTo>
                    <a:pt x="4435" y="6813"/>
                  </a:lnTo>
                  <a:lnTo>
                    <a:pt x="4412" y="6807"/>
                  </a:lnTo>
                  <a:lnTo>
                    <a:pt x="4386" y="6799"/>
                  </a:lnTo>
                  <a:lnTo>
                    <a:pt x="4363" y="6788"/>
                  </a:lnTo>
                  <a:lnTo>
                    <a:pt x="4337" y="6777"/>
                  </a:lnTo>
                  <a:lnTo>
                    <a:pt x="4312" y="6762"/>
                  </a:lnTo>
                  <a:lnTo>
                    <a:pt x="4286" y="6747"/>
                  </a:lnTo>
                  <a:lnTo>
                    <a:pt x="4263" y="6730"/>
                  </a:lnTo>
                  <a:lnTo>
                    <a:pt x="4241" y="6713"/>
                  </a:lnTo>
                  <a:lnTo>
                    <a:pt x="4220" y="6694"/>
                  </a:lnTo>
                  <a:lnTo>
                    <a:pt x="4199" y="6675"/>
                  </a:lnTo>
                  <a:lnTo>
                    <a:pt x="4179" y="6654"/>
                  </a:lnTo>
                  <a:lnTo>
                    <a:pt x="4162" y="6632"/>
                  </a:lnTo>
                  <a:lnTo>
                    <a:pt x="4099" y="6645"/>
                  </a:lnTo>
                  <a:lnTo>
                    <a:pt x="4035" y="6656"/>
                  </a:lnTo>
                  <a:lnTo>
                    <a:pt x="3969" y="6666"/>
                  </a:lnTo>
                  <a:lnTo>
                    <a:pt x="3905" y="6675"/>
                  </a:lnTo>
                  <a:lnTo>
                    <a:pt x="3841" y="6681"/>
                  </a:lnTo>
                  <a:lnTo>
                    <a:pt x="3775" y="6688"/>
                  </a:lnTo>
                  <a:lnTo>
                    <a:pt x="3711" y="6692"/>
                  </a:lnTo>
                  <a:lnTo>
                    <a:pt x="3645" y="6696"/>
                  </a:lnTo>
                  <a:lnTo>
                    <a:pt x="3578" y="6698"/>
                  </a:lnTo>
                  <a:lnTo>
                    <a:pt x="3512" y="6698"/>
                  </a:lnTo>
                  <a:lnTo>
                    <a:pt x="3448" y="6698"/>
                  </a:lnTo>
                  <a:lnTo>
                    <a:pt x="3382" y="6696"/>
                  </a:lnTo>
                  <a:lnTo>
                    <a:pt x="3316" y="6692"/>
                  </a:lnTo>
                  <a:lnTo>
                    <a:pt x="3250" y="6688"/>
                  </a:lnTo>
                  <a:lnTo>
                    <a:pt x="3184" y="6681"/>
                  </a:lnTo>
                  <a:lnTo>
                    <a:pt x="3118" y="6675"/>
                  </a:lnTo>
                  <a:lnTo>
                    <a:pt x="3052" y="6666"/>
                  </a:lnTo>
                  <a:lnTo>
                    <a:pt x="2988" y="6656"/>
                  </a:lnTo>
                  <a:lnTo>
                    <a:pt x="2922" y="6643"/>
                  </a:lnTo>
                  <a:lnTo>
                    <a:pt x="2856" y="6630"/>
                  </a:lnTo>
                  <a:lnTo>
                    <a:pt x="2790" y="6615"/>
                  </a:lnTo>
                  <a:lnTo>
                    <a:pt x="2726" y="6600"/>
                  </a:lnTo>
                  <a:lnTo>
                    <a:pt x="2660" y="6581"/>
                  </a:lnTo>
                  <a:lnTo>
                    <a:pt x="2596" y="6564"/>
                  </a:lnTo>
                  <a:lnTo>
                    <a:pt x="2530" y="6543"/>
                  </a:lnTo>
                  <a:lnTo>
                    <a:pt x="2466" y="6521"/>
                  </a:lnTo>
                  <a:lnTo>
                    <a:pt x="2402" y="6498"/>
                  </a:lnTo>
                  <a:lnTo>
                    <a:pt x="2338" y="6472"/>
                  </a:lnTo>
                  <a:lnTo>
                    <a:pt x="2274" y="6447"/>
                  </a:lnTo>
                  <a:lnTo>
                    <a:pt x="2210" y="6419"/>
                  </a:lnTo>
                  <a:lnTo>
                    <a:pt x="2148" y="6389"/>
                  </a:lnTo>
                  <a:lnTo>
                    <a:pt x="2084" y="6360"/>
                  </a:lnTo>
                  <a:lnTo>
                    <a:pt x="2012" y="6321"/>
                  </a:lnTo>
                  <a:lnTo>
                    <a:pt x="1942" y="6281"/>
                  </a:lnTo>
                  <a:lnTo>
                    <a:pt x="1871" y="6240"/>
                  </a:lnTo>
                  <a:lnTo>
                    <a:pt x="1803" y="6198"/>
                  </a:lnTo>
                  <a:lnTo>
                    <a:pt x="1735" y="6153"/>
                  </a:lnTo>
                  <a:lnTo>
                    <a:pt x="1669" y="6108"/>
                  </a:lnTo>
                  <a:lnTo>
                    <a:pt x="1605" y="6061"/>
                  </a:lnTo>
                  <a:lnTo>
                    <a:pt x="1543" y="6012"/>
                  </a:lnTo>
                  <a:lnTo>
                    <a:pt x="1481" y="5963"/>
                  </a:lnTo>
                  <a:lnTo>
                    <a:pt x="1422" y="5912"/>
                  </a:lnTo>
                  <a:lnTo>
                    <a:pt x="1362" y="5859"/>
                  </a:lnTo>
                  <a:lnTo>
                    <a:pt x="1305" y="5806"/>
                  </a:lnTo>
                  <a:lnTo>
                    <a:pt x="1249" y="5750"/>
                  </a:lnTo>
                  <a:lnTo>
                    <a:pt x="1196" y="5696"/>
                  </a:lnTo>
                  <a:lnTo>
                    <a:pt x="1145" y="5638"/>
                  </a:lnTo>
                  <a:lnTo>
                    <a:pt x="1094" y="5578"/>
                  </a:lnTo>
                  <a:lnTo>
                    <a:pt x="1042" y="5519"/>
                  </a:lnTo>
                  <a:lnTo>
                    <a:pt x="996" y="5459"/>
                  </a:lnTo>
                  <a:lnTo>
                    <a:pt x="949" y="5398"/>
                  </a:lnTo>
                  <a:lnTo>
                    <a:pt x="904" y="5334"/>
                  </a:lnTo>
                  <a:lnTo>
                    <a:pt x="861" y="5270"/>
                  </a:lnTo>
                  <a:lnTo>
                    <a:pt x="821" y="5206"/>
                  </a:lnTo>
                  <a:lnTo>
                    <a:pt x="780" y="5140"/>
                  </a:lnTo>
                  <a:lnTo>
                    <a:pt x="742" y="5074"/>
                  </a:lnTo>
                  <a:lnTo>
                    <a:pt x="706" y="5006"/>
                  </a:lnTo>
                  <a:lnTo>
                    <a:pt x="672" y="4937"/>
                  </a:lnTo>
                  <a:lnTo>
                    <a:pt x="637" y="4869"/>
                  </a:lnTo>
                  <a:lnTo>
                    <a:pt x="606" y="4799"/>
                  </a:lnTo>
                  <a:lnTo>
                    <a:pt x="576" y="4728"/>
                  </a:lnTo>
                  <a:lnTo>
                    <a:pt x="548" y="4658"/>
                  </a:lnTo>
                  <a:lnTo>
                    <a:pt x="520" y="4586"/>
                  </a:lnTo>
                  <a:lnTo>
                    <a:pt x="497" y="4513"/>
                  </a:lnTo>
                  <a:lnTo>
                    <a:pt x="473" y="4441"/>
                  </a:lnTo>
                  <a:lnTo>
                    <a:pt x="452" y="4368"/>
                  </a:lnTo>
                  <a:lnTo>
                    <a:pt x="433" y="4294"/>
                  </a:lnTo>
                  <a:lnTo>
                    <a:pt x="414" y="4219"/>
                  </a:lnTo>
                  <a:lnTo>
                    <a:pt x="399" y="4145"/>
                  </a:lnTo>
                  <a:lnTo>
                    <a:pt x="384" y="4070"/>
                  </a:lnTo>
                  <a:lnTo>
                    <a:pt x="371" y="3993"/>
                  </a:lnTo>
                  <a:lnTo>
                    <a:pt x="360" y="3919"/>
                  </a:lnTo>
                  <a:lnTo>
                    <a:pt x="352" y="3842"/>
                  </a:lnTo>
                  <a:lnTo>
                    <a:pt x="346" y="3765"/>
                  </a:lnTo>
                  <a:lnTo>
                    <a:pt x="341" y="3689"/>
                  </a:lnTo>
                  <a:lnTo>
                    <a:pt x="337" y="3612"/>
                  </a:lnTo>
                  <a:lnTo>
                    <a:pt x="335" y="3535"/>
                  </a:lnTo>
                  <a:lnTo>
                    <a:pt x="335" y="3459"/>
                  </a:lnTo>
                  <a:lnTo>
                    <a:pt x="339" y="3380"/>
                  </a:lnTo>
                  <a:lnTo>
                    <a:pt x="343" y="3303"/>
                  </a:lnTo>
                  <a:lnTo>
                    <a:pt x="347" y="3226"/>
                  </a:lnTo>
                  <a:lnTo>
                    <a:pt x="356" y="3148"/>
                  </a:lnTo>
                  <a:lnTo>
                    <a:pt x="367" y="3071"/>
                  </a:lnTo>
                  <a:lnTo>
                    <a:pt x="377" y="2994"/>
                  </a:lnTo>
                  <a:lnTo>
                    <a:pt x="392" y="2917"/>
                  </a:lnTo>
                  <a:lnTo>
                    <a:pt x="407" y="2841"/>
                  </a:lnTo>
                  <a:lnTo>
                    <a:pt x="427" y="2762"/>
                  </a:lnTo>
                  <a:lnTo>
                    <a:pt x="446" y="2687"/>
                  </a:lnTo>
                  <a:lnTo>
                    <a:pt x="467" y="2611"/>
                  </a:lnTo>
                  <a:lnTo>
                    <a:pt x="490" y="2534"/>
                  </a:lnTo>
                  <a:lnTo>
                    <a:pt x="516" y="2457"/>
                  </a:lnTo>
                  <a:lnTo>
                    <a:pt x="544" y="2383"/>
                  </a:lnTo>
                  <a:lnTo>
                    <a:pt x="573" y="2308"/>
                  </a:lnTo>
                  <a:lnTo>
                    <a:pt x="606" y="2233"/>
                  </a:lnTo>
                  <a:lnTo>
                    <a:pt x="640" y="2159"/>
                  </a:lnTo>
                  <a:lnTo>
                    <a:pt x="676" y="2084"/>
                  </a:lnTo>
                  <a:lnTo>
                    <a:pt x="725" y="1991"/>
                  </a:lnTo>
                  <a:lnTo>
                    <a:pt x="778" y="1899"/>
                  </a:lnTo>
                  <a:lnTo>
                    <a:pt x="831" y="1809"/>
                  </a:lnTo>
                  <a:lnTo>
                    <a:pt x="889" y="1722"/>
                  </a:lnTo>
                  <a:lnTo>
                    <a:pt x="949" y="1637"/>
                  </a:lnTo>
                  <a:lnTo>
                    <a:pt x="1012" y="1556"/>
                  </a:lnTo>
                  <a:lnTo>
                    <a:pt x="1076" y="1475"/>
                  </a:lnTo>
                  <a:lnTo>
                    <a:pt x="1142" y="1398"/>
                  </a:lnTo>
                  <a:lnTo>
                    <a:pt x="1213" y="1324"/>
                  </a:lnTo>
                  <a:lnTo>
                    <a:pt x="1283" y="1251"/>
                  </a:lnTo>
                  <a:lnTo>
                    <a:pt x="1358" y="1181"/>
                  </a:lnTo>
                  <a:lnTo>
                    <a:pt x="1432" y="1115"/>
                  </a:lnTo>
                  <a:lnTo>
                    <a:pt x="1509" y="1049"/>
                  </a:lnTo>
                  <a:lnTo>
                    <a:pt x="1588" y="987"/>
                  </a:lnTo>
                  <a:lnTo>
                    <a:pt x="1669" y="929"/>
                  </a:lnTo>
                  <a:lnTo>
                    <a:pt x="1752" y="872"/>
                  </a:lnTo>
                  <a:lnTo>
                    <a:pt x="1748" y="834"/>
                  </a:lnTo>
                  <a:lnTo>
                    <a:pt x="1748" y="795"/>
                  </a:lnTo>
                  <a:lnTo>
                    <a:pt x="1748" y="759"/>
                  </a:lnTo>
                  <a:lnTo>
                    <a:pt x="1754" y="721"/>
                  </a:lnTo>
                  <a:lnTo>
                    <a:pt x="1760" y="682"/>
                  </a:lnTo>
                  <a:lnTo>
                    <a:pt x="1771" y="644"/>
                  </a:lnTo>
                  <a:lnTo>
                    <a:pt x="1786" y="608"/>
                  </a:lnTo>
                  <a:lnTo>
                    <a:pt x="1803" y="571"/>
                  </a:lnTo>
                  <a:lnTo>
                    <a:pt x="1816" y="546"/>
                  </a:lnTo>
                  <a:lnTo>
                    <a:pt x="1829" y="525"/>
                  </a:lnTo>
                  <a:lnTo>
                    <a:pt x="1844" y="503"/>
                  </a:lnTo>
                  <a:lnTo>
                    <a:pt x="1859" y="482"/>
                  </a:lnTo>
                  <a:lnTo>
                    <a:pt x="1876" y="461"/>
                  </a:lnTo>
                  <a:lnTo>
                    <a:pt x="1893" y="444"/>
                  </a:lnTo>
                  <a:lnTo>
                    <a:pt x="1931" y="407"/>
                  </a:lnTo>
                  <a:lnTo>
                    <a:pt x="1972" y="377"/>
                  </a:lnTo>
                  <a:lnTo>
                    <a:pt x="2014" y="350"/>
                  </a:lnTo>
                  <a:lnTo>
                    <a:pt x="2059" y="328"/>
                  </a:lnTo>
                  <a:lnTo>
                    <a:pt x="2106" y="309"/>
                  </a:lnTo>
                  <a:lnTo>
                    <a:pt x="2153" y="297"/>
                  </a:lnTo>
                  <a:lnTo>
                    <a:pt x="2202" y="288"/>
                  </a:lnTo>
                  <a:lnTo>
                    <a:pt x="2253" y="284"/>
                  </a:lnTo>
                  <a:lnTo>
                    <a:pt x="2304" y="286"/>
                  </a:lnTo>
                  <a:lnTo>
                    <a:pt x="2353" y="290"/>
                  </a:lnTo>
                  <a:lnTo>
                    <a:pt x="2379" y="297"/>
                  </a:lnTo>
                  <a:lnTo>
                    <a:pt x="2404" y="301"/>
                  </a:lnTo>
                  <a:lnTo>
                    <a:pt x="2430" y="309"/>
                  </a:lnTo>
                  <a:lnTo>
                    <a:pt x="2453" y="318"/>
                  </a:lnTo>
                  <a:lnTo>
                    <a:pt x="2479" y="328"/>
                  </a:lnTo>
                  <a:lnTo>
                    <a:pt x="2502" y="339"/>
                  </a:lnTo>
                  <a:lnTo>
                    <a:pt x="2545" y="365"/>
                  </a:lnTo>
                  <a:lnTo>
                    <a:pt x="2585" y="392"/>
                  </a:lnTo>
                  <a:lnTo>
                    <a:pt x="2622" y="422"/>
                  </a:lnTo>
                  <a:lnTo>
                    <a:pt x="2656" y="456"/>
                  </a:lnTo>
                  <a:lnTo>
                    <a:pt x="2717" y="439"/>
                  </a:lnTo>
                  <a:lnTo>
                    <a:pt x="2781" y="424"/>
                  </a:lnTo>
                  <a:lnTo>
                    <a:pt x="2845" y="410"/>
                  </a:lnTo>
                  <a:lnTo>
                    <a:pt x="2907" y="397"/>
                  </a:lnTo>
                  <a:lnTo>
                    <a:pt x="2971" y="384"/>
                  </a:lnTo>
                  <a:lnTo>
                    <a:pt x="3035" y="373"/>
                  </a:lnTo>
                  <a:lnTo>
                    <a:pt x="3101" y="365"/>
                  </a:lnTo>
                  <a:lnTo>
                    <a:pt x="3165" y="356"/>
                  </a:lnTo>
                  <a:lnTo>
                    <a:pt x="3229" y="350"/>
                  </a:lnTo>
                  <a:lnTo>
                    <a:pt x="3295" y="346"/>
                  </a:lnTo>
                  <a:lnTo>
                    <a:pt x="3359" y="341"/>
                  </a:lnTo>
                  <a:lnTo>
                    <a:pt x="3425" y="337"/>
                  </a:lnTo>
                  <a:lnTo>
                    <a:pt x="3491" y="337"/>
                  </a:lnTo>
                  <a:lnTo>
                    <a:pt x="3555" y="337"/>
                  </a:lnTo>
                  <a:lnTo>
                    <a:pt x="3621" y="337"/>
                  </a:lnTo>
                  <a:lnTo>
                    <a:pt x="3687" y="341"/>
                  </a:lnTo>
                  <a:lnTo>
                    <a:pt x="3700" y="318"/>
                  </a:lnTo>
                  <a:lnTo>
                    <a:pt x="3715" y="297"/>
                  </a:lnTo>
                  <a:lnTo>
                    <a:pt x="3745" y="256"/>
                  </a:lnTo>
                  <a:lnTo>
                    <a:pt x="3779" y="218"/>
                  </a:lnTo>
                  <a:lnTo>
                    <a:pt x="3817" y="186"/>
                  </a:lnTo>
                  <a:lnTo>
                    <a:pt x="3855" y="156"/>
                  </a:lnTo>
                  <a:lnTo>
                    <a:pt x="3898" y="130"/>
                  </a:lnTo>
                  <a:lnTo>
                    <a:pt x="3943" y="109"/>
                  </a:lnTo>
                  <a:lnTo>
                    <a:pt x="3990" y="92"/>
                  </a:lnTo>
                  <a:lnTo>
                    <a:pt x="4037" y="81"/>
                  </a:lnTo>
                  <a:lnTo>
                    <a:pt x="4086" y="73"/>
                  </a:lnTo>
                  <a:lnTo>
                    <a:pt x="4135" y="69"/>
                  </a:lnTo>
                  <a:lnTo>
                    <a:pt x="4184" y="71"/>
                  </a:lnTo>
                  <a:lnTo>
                    <a:pt x="4235" y="77"/>
                  </a:lnTo>
                  <a:lnTo>
                    <a:pt x="4284" y="88"/>
                  </a:lnTo>
                  <a:lnTo>
                    <a:pt x="4333" y="103"/>
                  </a:lnTo>
                  <a:lnTo>
                    <a:pt x="4356" y="113"/>
                  </a:lnTo>
                  <a:lnTo>
                    <a:pt x="4380" y="124"/>
                  </a:lnTo>
                  <a:lnTo>
                    <a:pt x="4410" y="141"/>
                  </a:lnTo>
                  <a:lnTo>
                    <a:pt x="4439" y="160"/>
                  </a:lnTo>
                  <a:lnTo>
                    <a:pt x="4467" y="179"/>
                  </a:lnTo>
                  <a:lnTo>
                    <a:pt x="4493" y="203"/>
                  </a:lnTo>
                  <a:lnTo>
                    <a:pt x="4518" y="226"/>
                  </a:lnTo>
                  <a:lnTo>
                    <a:pt x="4540" y="250"/>
                  </a:lnTo>
                  <a:lnTo>
                    <a:pt x="4561" y="275"/>
                  </a:lnTo>
                  <a:lnTo>
                    <a:pt x="4580" y="303"/>
                  </a:lnTo>
                  <a:lnTo>
                    <a:pt x="4597" y="331"/>
                  </a:lnTo>
                  <a:lnTo>
                    <a:pt x="4612" y="361"/>
                  </a:lnTo>
                  <a:lnTo>
                    <a:pt x="4627" y="390"/>
                  </a:lnTo>
                  <a:lnTo>
                    <a:pt x="4638" y="420"/>
                  </a:lnTo>
                  <a:lnTo>
                    <a:pt x="4648" y="452"/>
                  </a:lnTo>
                  <a:lnTo>
                    <a:pt x="4655" y="484"/>
                  </a:lnTo>
                  <a:lnTo>
                    <a:pt x="4661" y="516"/>
                  </a:lnTo>
                  <a:lnTo>
                    <a:pt x="4665" y="550"/>
                  </a:lnTo>
                  <a:lnTo>
                    <a:pt x="4738" y="578"/>
                  </a:lnTo>
                  <a:lnTo>
                    <a:pt x="4808" y="610"/>
                  </a:lnTo>
                  <a:lnTo>
                    <a:pt x="4881" y="642"/>
                  </a:lnTo>
                  <a:lnTo>
                    <a:pt x="4951" y="676"/>
                  </a:lnTo>
                  <a:lnTo>
                    <a:pt x="5023" y="714"/>
                  </a:lnTo>
                  <a:lnTo>
                    <a:pt x="5096" y="755"/>
                  </a:lnTo>
                  <a:lnTo>
                    <a:pt x="5166" y="795"/>
                  </a:lnTo>
                  <a:lnTo>
                    <a:pt x="5234" y="838"/>
                  </a:lnTo>
                  <a:lnTo>
                    <a:pt x="5300" y="883"/>
                  </a:lnTo>
                  <a:lnTo>
                    <a:pt x="5367" y="927"/>
                  </a:lnTo>
                  <a:lnTo>
                    <a:pt x="5431" y="974"/>
                  </a:lnTo>
                  <a:lnTo>
                    <a:pt x="5494" y="1023"/>
                  </a:lnTo>
                  <a:lnTo>
                    <a:pt x="5556" y="1072"/>
                  </a:lnTo>
                  <a:lnTo>
                    <a:pt x="5616" y="1123"/>
                  </a:lnTo>
                  <a:lnTo>
                    <a:pt x="5673" y="1177"/>
                  </a:lnTo>
                  <a:lnTo>
                    <a:pt x="5731" y="1230"/>
                  </a:lnTo>
                  <a:lnTo>
                    <a:pt x="5786" y="1285"/>
                  </a:lnTo>
                  <a:lnTo>
                    <a:pt x="5840" y="1341"/>
                  </a:lnTo>
                  <a:lnTo>
                    <a:pt x="5893" y="1398"/>
                  </a:lnTo>
                  <a:lnTo>
                    <a:pt x="5944" y="1458"/>
                  </a:lnTo>
                  <a:lnTo>
                    <a:pt x="5993" y="1518"/>
                  </a:lnTo>
                  <a:lnTo>
                    <a:pt x="6040" y="1577"/>
                  </a:lnTo>
                  <a:lnTo>
                    <a:pt x="6087" y="1639"/>
                  </a:lnTo>
                  <a:lnTo>
                    <a:pt x="6131" y="1703"/>
                  </a:lnTo>
                  <a:lnTo>
                    <a:pt x="6174" y="1767"/>
                  </a:lnTo>
                  <a:lnTo>
                    <a:pt x="6217" y="1831"/>
                  </a:lnTo>
                  <a:lnTo>
                    <a:pt x="6255" y="1897"/>
                  </a:lnTo>
                  <a:lnTo>
                    <a:pt x="6294" y="1963"/>
                  </a:lnTo>
                  <a:lnTo>
                    <a:pt x="6330" y="2031"/>
                  </a:lnTo>
                  <a:lnTo>
                    <a:pt x="6366" y="2099"/>
                  </a:lnTo>
                  <a:lnTo>
                    <a:pt x="6398" y="2167"/>
                  </a:lnTo>
                  <a:lnTo>
                    <a:pt x="6430" y="2238"/>
                  </a:lnTo>
                  <a:lnTo>
                    <a:pt x="6460" y="2308"/>
                  </a:lnTo>
                  <a:lnTo>
                    <a:pt x="6490" y="2378"/>
                  </a:lnTo>
                  <a:lnTo>
                    <a:pt x="6515" y="2451"/>
                  </a:lnTo>
                  <a:lnTo>
                    <a:pt x="6541" y="2523"/>
                  </a:lnTo>
                  <a:lnTo>
                    <a:pt x="6562" y="2596"/>
                  </a:lnTo>
                  <a:lnTo>
                    <a:pt x="6583" y="2668"/>
                  </a:lnTo>
                  <a:lnTo>
                    <a:pt x="6605" y="2743"/>
                  </a:lnTo>
                  <a:lnTo>
                    <a:pt x="6622" y="2817"/>
                  </a:lnTo>
                  <a:lnTo>
                    <a:pt x="6637" y="2892"/>
                  </a:lnTo>
                  <a:lnTo>
                    <a:pt x="6652" y="2966"/>
                  </a:lnTo>
                  <a:lnTo>
                    <a:pt x="6665" y="3043"/>
                  </a:lnTo>
                  <a:lnTo>
                    <a:pt x="6675" y="3118"/>
                  </a:lnTo>
                  <a:lnTo>
                    <a:pt x="6684" y="3194"/>
                  </a:lnTo>
                  <a:lnTo>
                    <a:pt x="6690" y="3271"/>
                  </a:lnTo>
                  <a:lnTo>
                    <a:pt x="6696" y="3348"/>
                  </a:lnTo>
                  <a:lnTo>
                    <a:pt x="6699" y="3424"/>
                  </a:lnTo>
                  <a:lnTo>
                    <a:pt x="6701" y="3501"/>
                  </a:lnTo>
                  <a:lnTo>
                    <a:pt x="6701" y="3578"/>
                  </a:lnTo>
                  <a:lnTo>
                    <a:pt x="6699" y="3657"/>
                  </a:lnTo>
                  <a:lnTo>
                    <a:pt x="6694" y="3733"/>
                  </a:lnTo>
                  <a:lnTo>
                    <a:pt x="6688" y="3810"/>
                  </a:lnTo>
                  <a:lnTo>
                    <a:pt x="6679" y="3887"/>
                  </a:lnTo>
                  <a:lnTo>
                    <a:pt x="6671" y="3966"/>
                  </a:lnTo>
                  <a:lnTo>
                    <a:pt x="6658" y="4042"/>
                  </a:lnTo>
                  <a:lnTo>
                    <a:pt x="6645" y="4119"/>
                  </a:lnTo>
                  <a:lnTo>
                    <a:pt x="6628" y="4196"/>
                  </a:lnTo>
                  <a:lnTo>
                    <a:pt x="6611" y="4272"/>
                  </a:lnTo>
                  <a:lnTo>
                    <a:pt x="6592" y="4349"/>
                  </a:lnTo>
                  <a:lnTo>
                    <a:pt x="6569" y="4426"/>
                  </a:lnTo>
                  <a:lnTo>
                    <a:pt x="6545" y="4503"/>
                  </a:lnTo>
                  <a:lnTo>
                    <a:pt x="6520" y="4577"/>
                  </a:lnTo>
                  <a:lnTo>
                    <a:pt x="6492" y="4654"/>
                  </a:lnTo>
                  <a:lnTo>
                    <a:pt x="6462" y="4728"/>
                  </a:lnTo>
                  <a:lnTo>
                    <a:pt x="6430" y="4803"/>
                  </a:lnTo>
                  <a:lnTo>
                    <a:pt x="6396" y="4878"/>
                  </a:lnTo>
                  <a:lnTo>
                    <a:pt x="6360" y="4950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161"/>
            <p:cNvSpPr>
              <a:spLocks noChangeArrowheads="1"/>
            </p:cNvSpPr>
            <p:nvPr/>
          </p:nvSpPr>
          <p:spPr bwMode="auto">
            <a:xfrm>
              <a:off x="5890" y="2319"/>
              <a:ext cx="335" cy="303"/>
            </a:xfrm>
            <a:custGeom>
              <a:avLst/>
              <a:gdLst>
                <a:gd name="T0" fmla="*/ 240 w 1480"/>
                <a:gd name="T1" fmla="*/ 103 h 1340"/>
                <a:gd name="T2" fmla="*/ 240 w 1480"/>
                <a:gd name="T3" fmla="*/ 103 h 1340"/>
                <a:gd name="T4" fmla="*/ 185 w 1480"/>
                <a:gd name="T5" fmla="*/ 77 h 1340"/>
                <a:gd name="T6" fmla="*/ 128 w 1480"/>
                <a:gd name="T7" fmla="*/ 49 h 1340"/>
                <a:gd name="T8" fmla="*/ 70 w 1480"/>
                <a:gd name="T9" fmla="*/ 26 h 1340"/>
                <a:gd name="T10" fmla="*/ 12 w 1480"/>
                <a:gd name="T11" fmla="*/ 0 h 1340"/>
                <a:gd name="T12" fmla="*/ 12 w 1480"/>
                <a:gd name="T13" fmla="*/ 0 h 1340"/>
                <a:gd name="T14" fmla="*/ 0 w 1480"/>
                <a:gd name="T15" fmla="*/ 18 h 1340"/>
                <a:gd name="T16" fmla="*/ 0 w 1480"/>
                <a:gd name="T17" fmla="*/ 18 h 1340"/>
                <a:gd name="T18" fmla="*/ 53 w 1480"/>
                <a:gd name="T19" fmla="*/ 101 h 1340"/>
                <a:gd name="T20" fmla="*/ 110 w 1480"/>
                <a:gd name="T21" fmla="*/ 184 h 1340"/>
                <a:gd name="T22" fmla="*/ 170 w 1480"/>
                <a:gd name="T23" fmla="*/ 265 h 1340"/>
                <a:gd name="T24" fmla="*/ 232 w 1480"/>
                <a:gd name="T25" fmla="*/ 343 h 1340"/>
                <a:gd name="T26" fmla="*/ 296 w 1480"/>
                <a:gd name="T27" fmla="*/ 422 h 1340"/>
                <a:gd name="T28" fmla="*/ 362 w 1480"/>
                <a:gd name="T29" fmla="*/ 499 h 1340"/>
                <a:gd name="T30" fmla="*/ 430 w 1480"/>
                <a:gd name="T31" fmla="*/ 574 h 1340"/>
                <a:gd name="T32" fmla="*/ 500 w 1480"/>
                <a:gd name="T33" fmla="*/ 646 h 1340"/>
                <a:gd name="T34" fmla="*/ 500 w 1480"/>
                <a:gd name="T35" fmla="*/ 646 h 1340"/>
                <a:gd name="T36" fmla="*/ 556 w 1480"/>
                <a:gd name="T37" fmla="*/ 701 h 1340"/>
                <a:gd name="T38" fmla="*/ 611 w 1480"/>
                <a:gd name="T39" fmla="*/ 753 h 1340"/>
                <a:gd name="T40" fmla="*/ 667 w 1480"/>
                <a:gd name="T41" fmla="*/ 804 h 1340"/>
                <a:gd name="T42" fmla="*/ 724 w 1480"/>
                <a:gd name="T43" fmla="*/ 853 h 1340"/>
                <a:gd name="T44" fmla="*/ 784 w 1480"/>
                <a:gd name="T45" fmla="*/ 902 h 1340"/>
                <a:gd name="T46" fmla="*/ 843 w 1480"/>
                <a:gd name="T47" fmla="*/ 949 h 1340"/>
                <a:gd name="T48" fmla="*/ 903 w 1480"/>
                <a:gd name="T49" fmla="*/ 993 h 1340"/>
                <a:gd name="T50" fmla="*/ 963 w 1480"/>
                <a:gd name="T51" fmla="*/ 1036 h 1340"/>
                <a:gd name="T52" fmla="*/ 1025 w 1480"/>
                <a:gd name="T53" fmla="*/ 1079 h 1340"/>
                <a:gd name="T54" fmla="*/ 1089 w 1480"/>
                <a:gd name="T55" fmla="*/ 1121 h 1340"/>
                <a:gd name="T56" fmla="*/ 1151 w 1480"/>
                <a:gd name="T57" fmla="*/ 1160 h 1340"/>
                <a:gd name="T58" fmla="*/ 1214 w 1480"/>
                <a:gd name="T59" fmla="*/ 1200 h 1340"/>
                <a:gd name="T60" fmla="*/ 1281 w 1480"/>
                <a:gd name="T61" fmla="*/ 1236 h 1340"/>
                <a:gd name="T62" fmla="*/ 1344 w 1480"/>
                <a:gd name="T63" fmla="*/ 1272 h 1340"/>
                <a:gd name="T64" fmla="*/ 1411 w 1480"/>
                <a:gd name="T65" fmla="*/ 1307 h 1340"/>
                <a:gd name="T66" fmla="*/ 1479 w 1480"/>
                <a:gd name="T67" fmla="*/ 1339 h 1340"/>
                <a:gd name="T68" fmla="*/ 1479 w 1480"/>
                <a:gd name="T69" fmla="*/ 1339 h 1340"/>
                <a:gd name="T70" fmla="*/ 1425 w 1480"/>
                <a:gd name="T71" fmla="*/ 1241 h 1340"/>
                <a:gd name="T72" fmla="*/ 1370 w 1480"/>
                <a:gd name="T73" fmla="*/ 1145 h 1340"/>
                <a:gd name="T74" fmla="*/ 1310 w 1480"/>
                <a:gd name="T75" fmla="*/ 1051 h 1340"/>
                <a:gd name="T76" fmla="*/ 1248 w 1480"/>
                <a:gd name="T77" fmla="*/ 959 h 1340"/>
                <a:gd name="T78" fmla="*/ 1182 w 1480"/>
                <a:gd name="T79" fmla="*/ 872 h 1340"/>
                <a:gd name="T80" fmla="*/ 1112 w 1480"/>
                <a:gd name="T81" fmla="*/ 787 h 1340"/>
                <a:gd name="T82" fmla="*/ 1040 w 1480"/>
                <a:gd name="T83" fmla="*/ 704 h 1340"/>
                <a:gd name="T84" fmla="*/ 963 w 1480"/>
                <a:gd name="T85" fmla="*/ 625 h 1340"/>
                <a:gd name="T86" fmla="*/ 882 w 1480"/>
                <a:gd name="T87" fmla="*/ 548 h 1340"/>
                <a:gd name="T88" fmla="*/ 799 w 1480"/>
                <a:gd name="T89" fmla="*/ 473 h 1340"/>
                <a:gd name="T90" fmla="*/ 713 w 1480"/>
                <a:gd name="T91" fmla="*/ 403 h 1340"/>
                <a:gd name="T92" fmla="*/ 624 w 1480"/>
                <a:gd name="T93" fmla="*/ 337 h 1340"/>
                <a:gd name="T94" fmla="*/ 533 w 1480"/>
                <a:gd name="T95" fmla="*/ 273 h 1340"/>
                <a:gd name="T96" fmla="*/ 439 w 1480"/>
                <a:gd name="T97" fmla="*/ 213 h 1340"/>
                <a:gd name="T98" fmla="*/ 341 w 1480"/>
                <a:gd name="T99" fmla="*/ 156 h 1340"/>
                <a:gd name="T100" fmla="*/ 240 w 1480"/>
                <a:gd name="T101" fmla="*/ 103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80" h="1340">
                  <a:moveTo>
                    <a:pt x="240" y="103"/>
                  </a:moveTo>
                  <a:lnTo>
                    <a:pt x="240" y="103"/>
                  </a:lnTo>
                  <a:lnTo>
                    <a:pt x="185" y="77"/>
                  </a:lnTo>
                  <a:lnTo>
                    <a:pt x="128" y="49"/>
                  </a:lnTo>
                  <a:lnTo>
                    <a:pt x="70" y="2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53" y="101"/>
                  </a:lnTo>
                  <a:lnTo>
                    <a:pt x="110" y="184"/>
                  </a:lnTo>
                  <a:lnTo>
                    <a:pt x="170" y="265"/>
                  </a:lnTo>
                  <a:lnTo>
                    <a:pt x="232" y="343"/>
                  </a:lnTo>
                  <a:lnTo>
                    <a:pt x="296" y="422"/>
                  </a:lnTo>
                  <a:lnTo>
                    <a:pt x="362" y="499"/>
                  </a:lnTo>
                  <a:lnTo>
                    <a:pt x="430" y="574"/>
                  </a:lnTo>
                  <a:lnTo>
                    <a:pt x="500" y="646"/>
                  </a:lnTo>
                  <a:lnTo>
                    <a:pt x="500" y="646"/>
                  </a:lnTo>
                  <a:lnTo>
                    <a:pt x="556" y="701"/>
                  </a:lnTo>
                  <a:lnTo>
                    <a:pt x="611" y="753"/>
                  </a:lnTo>
                  <a:lnTo>
                    <a:pt x="667" y="804"/>
                  </a:lnTo>
                  <a:lnTo>
                    <a:pt x="724" y="853"/>
                  </a:lnTo>
                  <a:lnTo>
                    <a:pt x="784" y="902"/>
                  </a:lnTo>
                  <a:lnTo>
                    <a:pt x="843" y="949"/>
                  </a:lnTo>
                  <a:lnTo>
                    <a:pt x="903" y="993"/>
                  </a:lnTo>
                  <a:lnTo>
                    <a:pt x="963" y="1036"/>
                  </a:lnTo>
                  <a:lnTo>
                    <a:pt x="1025" y="1079"/>
                  </a:lnTo>
                  <a:lnTo>
                    <a:pt x="1089" y="1121"/>
                  </a:lnTo>
                  <a:lnTo>
                    <a:pt x="1151" y="1160"/>
                  </a:lnTo>
                  <a:lnTo>
                    <a:pt x="1214" y="1200"/>
                  </a:lnTo>
                  <a:lnTo>
                    <a:pt x="1281" y="1236"/>
                  </a:lnTo>
                  <a:lnTo>
                    <a:pt x="1344" y="1272"/>
                  </a:lnTo>
                  <a:lnTo>
                    <a:pt x="1411" y="1307"/>
                  </a:lnTo>
                  <a:lnTo>
                    <a:pt x="1479" y="1339"/>
                  </a:lnTo>
                  <a:lnTo>
                    <a:pt x="1479" y="1339"/>
                  </a:lnTo>
                  <a:lnTo>
                    <a:pt x="1425" y="1241"/>
                  </a:lnTo>
                  <a:lnTo>
                    <a:pt x="1370" y="1145"/>
                  </a:lnTo>
                  <a:lnTo>
                    <a:pt x="1310" y="1051"/>
                  </a:lnTo>
                  <a:lnTo>
                    <a:pt x="1248" y="959"/>
                  </a:lnTo>
                  <a:lnTo>
                    <a:pt x="1182" y="872"/>
                  </a:lnTo>
                  <a:lnTo>
                    <a:pt x="1112" y="787"/>
                  </a:lnTo>
                  <a:lnTo>
                    <a:pt x="1040" y="704"/>
                  </a:lnTo>
                  <a:lnTo>
                    <a:pt x="963" y="625"/>
                  </a:lnTo>
                  <a:lnTo>
                    <a:pt x="882" y="548"/>
                  </a:lnTo>
                  <a:lnTo>
                    <a:pt x="799" y="473"/>
                  </a:lnTo>
                  <a:lnTo>
                    <a:pt x="713" y="403"/>
                  </a:lnTo>
                  <a:lnTo>
                    <a:pt x="624" y="337"/>
                  </a:lnTo>
                  <a:lnTo>
                    <a:pt x="533" y="273"/>
                  </a:lnTo>
                  <a:lnTo>
                    <a:pt x="439" y="213"/>
                  </a:lnTo>
                  <a:lnTo>
                    <a:pt x="341" y="156"/>
                  </a:lnTo>
                  <a:lnTo>
                    <a:pt x="240" y="10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162"/>
            <p:cNvSpPr>
              <a:spLocks noChangeArrowheads="1"/>
            </p:cNvSpPr>
            <p:nvPr/>
          </p:nvSpPr>
          <p:spPr bwMode="auto">
            <a:xfrm>
              <a:off x="5770" y="1105"/>
              <a:ext cx="1594" cy="1593"/>
            </a:xfrm>
            <a:custGeom>
              <a:avLst/>
              <a:gdLst>
                <a:gd name="T0" fmla="*/ 5467 w 7034"/>
                <a:gd name="T1" fmla="*/ 588 h 7031"/>
                <a:gd name="T2" fmla="*/ 4785 w 7034"/>
                <a:gd name="T3" fmla="*/ 234 h 7031"/>
                <a:gd name="T4" fmla="*/ 4039 w 7034"/>
                <a:gd name="T5" fmla="*/ 38 h 7031"/>
                <a:gd name="T6" fmla="*/ 3254 w 7034"/>
                <a:gd name="T7" fmla="*/ 8 h 7031"/>
                <a:gd name="T8" fmla="*/ 2491 w 7034"/>
                <a:gd name="T9" fmla="*/ 149 h 7031"/>
                <a:gd name="T10" fmla="*/ 1786 w 7034"/>
                <a:gd name="T11" fmla="*/ 452 h 7031"/>
                <a:gd name="T12" fmla="*/ 1157 w 7034"/>
                <a:gd name="T13" fmla="*/ 908 h 7031"/>
                <a:gd name="T14" fmla="*/ 637 w 7034"/>
                <a:gd name="T15" fmla="*/ 1494 h 7031"/>
                <a:gd name="T16" fmla="*/ 267 w 7034"/>
                <a:gd name="T17" fmla="*/ 2169 h 7031"/>
                <a:gd name="T18" fmla="*/ 51 w 7034"/>
                <a:gd name="T19" fmla="*/ 2908 h 7031"/>
                <a:gd name="T20" fmla="*/ 9 w 7034"/>
                <a:gd name="T21" fmla="*/ 3763 h 7031"/>
                <a:gd name="T22" fmla="*/ 254 w 7034"/>
                <a:gd name="T23" fmla="*/ 4830 h 7031"/>
                <a:gd name="T24" fmla="*/ 714 w 7034"/>
                <a:gd name="T25" fmla="*/ 5431 h 7031"/>
                <a:gd name="T26" fmla="*/ 1492 w 7034"/>
                <a:gd name="T27" fmla="*/ 5978 h 7031"/>
                <a:gd name="T28" fmla="*/ 2095 w 7034"/>
                <a:gd name="T29" fmla="*/ 6732 h 7031"/>
                <a:gd name="T30" fmla="*/ 2928 w 7034"/>
                <a:gd name="T31" fmla="*/ 6981 h 7031"/>
                <a:gd name="T32" fmla="*/ 3779 w 7034"/>
                <a:gd name="T33" fmla="*/ 7020 h 7031"/>
                <a:gd name="T34" fmla="*/ 4542 w 7034"/>
                <a:gd name="T35" fmla="*/ 6879 h 7031"/>
                <a:gd name="T36" fmla="*/ 5247 w 7034"/>
                <a:gd name="T37" fmla="*/ 6576 h 7031"/>
                <a:gd name="T38" fmla="*/ 5876 w 7034"/>
                <a:gd name="T39" fmla="*/ 6121 h 7031"/>
                <a:gd name="T40" fmla="*/ 6396 w 7034"/>
                <a:gd name="T41" fmla="*/ 5536 h 7031"/>
                <a:gd name="T42" fmla="*/ 6766 w 7034"/>
                <a:gd name="T43" fmla="*/ 4860 h 7031"/>
                <a:gd name="T44" fmla="*/ 6982 w 7034"/>
                <a:gd name="T45" fmla="*/ 4121 h 7031"/>
                <a:gd name="T46" fmla="*/ 7029 w 7034"/>
                <a:gd name="T47" fmla="*/ 3339 h 7031"/>
                <a:gd name="T48" fmla="*/ 6907 w 7034"/>
                <a:gd name="T49" fmla="*/ 2572 h 7031"/>
                <a:gd name="T50" fmla="*/ 6622 w 7034"/>
                <a:gd name="T51" fmla="*/ 1860 h 7031"/>
                <a:gd name="T52" fmla="*/ 6183 w 7034"/>
                <a:gd name="T53" fmla="*/ 1221 h 7031"/>
                <a:gd name="T54" fmla="*/ 5573 w 7034"/>
                <a:gd name="T55" fmla="*/ 6035 h 7031"/>
                <a:gd name="T56" fmla="*/ 5175 w 7034"/>
                <a:gd name="T57" fmla="*/ 6229 h 7031"/>
                <a:gd name="T58" fmla="*/ 4644 w 7034"/>
                <a:gd name="T59" fmla="*/ 6489 h 7031"/>
                <a:gd name="T60" fmla="*/ 4064 w 7034"/>
                <a:gd name="T61" fmla="*/ 6649 h 7031"/>
                <a:gd name="T62" fmla="*/ 3436 w 7034"/>
                <a:gd name="T63" fmla="*/ 6696 h 7031"/>
                <a:gd name="T64" fmla="*/ 2722 w 7034"/>
                <a:gd name="T65" fmla="*/ 6596 h 7031"/>
                <a:gd name="T66" fmla="*/ 2070 w 7034"/>
                <a:gd name="T67" fmla="*/ 6349 h 7031"/>
                <a:gd name="T68" fmla="*/ 1494 w 7034"/>
                <a:gd name="T69" fmla="*/ 5969 h 7031"/>
                <a:gd name="T70" fmla="*/ 1012 w 7034"/>
                <a:gd name="T71" fmla="*/ 5478 h 7031"/>
                <a:gd name="T72" fmla="*/ 648 w 7034"/>
                <a:gd name="T73" fmla="*/ 4894 h 7031"/>
                <a:gd name="T74" fmla="*/ 416 w 7034"/>
                <a:gd name="T75" fmla="*/ 4232 h 7031"/>
                <a:gd name="T76" fmla="*/ 333 w 7034"/>
                <a:gd name="T77" fmla="*/ 3516 h 7031"/>
                <a:gd name="T78" fmla="*/ 469 w 7034"/>
                <a:gd name="T79" fmla="*/ 2593 h 7031"/>
                <a:gd name="T80" fmla="*/ 710 w 7034"/>
                <a:gd name="T81" fmla="*/ 1881 h 7031"/>
                <a:gd name="T82" fmla="*/ 663 w 7034"/>
                <a:gd name="T83" fmla="*/ 1577 h 7031"/>
                <a:gd name="T84" fmla="*/ 848 w 7034"/>
                <a:gd name="T85" fmla="*/ 1253 h 7031"/>
                <a:gd name="T86" fmla="*/ 1153 w 7034"/>
                <a:gd name="T87" fmla="*/ 1134 h 7031"/>
                <a:gd name="T88" fmla="*/ 1566 w 7034"/>
                <a:gd name="T89" fmla="*/ 1001 h 7031"/>
                <a:gd name="T90" fmla="*/ 2059 w 7034"/>
                <a:gd name="T91" fmla="*/ 686 h 7031"/>
                <a:gd name="T92" fmla="*/ 2306 w 7034"/>
                <a:gd name="T93" fmla="*/ 360 h 7031"/>
                <a:gd name="T94" fmla="*/ 2655 w 7034"/>
                <a:gd name="T95" fmla="*/ 107 h 7031"/>
                <a:gd name="T96" fmla="*/ 2958 w 7034"/>
                <a:gd name="T97" fmla="*/ 136 h 7031"/>
                <a:gd name="T98" fmla="*/ 3186 w 7034"/>
                <a:gd name="T99" fmla="*/ 320 h 7031"/>
                <a:gd name="T100" fmla="*/ 3843 w 7034"/>
                <a:gd name="T101" fmla="*/ 350 h 7031"/>
                <a:gd name="T102" fmla="*/ 4537 w 7034"/>
                <a:gd name="T103" fmla="*/ 501 h 7031"/>
                <a:gd name="T104" fmla="*/ 5166 w 7034"/>
                <a:gd name="T105" fmla="*/ 795 h 7031"/>
                <a:gd name="T106" fmla="*/ 5712 w 7034"/>
                <a:gd name="T107" fmla="*/ 1212 h 7031"/>
                <a:gd name="T108" fmla="*/ 6155 w 7034"/>
                <a:gd name="T109" fmla="*/ 1736 h 7031"/>
                <a:gd name="T110" fmla="*/ 6479 w 7034"/>
                <a:gd name="T111" fmla="*/ 2348 h 7031"/>
                <a:gd name="T112" fmla="*/ 6662 w 7034"/>
                <a:gd name="T113" fmla="*/ 3030 h 7031"/>
                <a:gd name="T114" fmla="*/ 6679 w 7034"/>
                <a:gd name="T115" fmla="*/ 3876 h 7031"/>
                <a:gd name="T116" fmla="*/ 6394 w 7034"/>
                <a:gd name="T117" fmla="*/ 4877 h 7031"/>
                <a:gd name="T118" fmla="*/ 6227 w 7034"/>
                <a:gd name="T119" fmla="*/ 5431 h 7031"/>
                <a:gd name="T120" fmla="*/ 6215 w 7034"/>
                <a:gd name="T121" fmla="*/ 5689 h 7031"/>
                <a:gd name="T122" fmla="*/ 5918 w 7034"/>
                <a:gd name="T123" fmla="*/ 6014 h 7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34" h="7031">
                  <a:moveTo>
                    <a:pt x="6004" y="1029"/>
                  </a:moveTo>
                  <a:lnTo>
                    <a:pt x="5940" y="967"/>
                  </a:lnTo>
                  <a:lnTo>
                    <a:pt x="5876" y="908"/>
                  </a:lnTo>
                  <a:lnTo>
                    <a:pt x="5812" y="850"/>
                  </a:lnTo>
                  <a:lnTo>
                    <a:pt x="5744" y="795"/>
                  </a:lnTo>
                  <a:lnTo>
                    <a:pt x="5678" y="739"/>
                  </a:lnTo>
                  <a:lnTo>
                    <a:pt x="5607" y="688"/>
                  </a:lnTo>
                  <a:lnTo>
                    <a:pt x="5537" y="637"/>
                  </a:lnTo>
                  <a:lnTo>
                    <a:pt x="5467" y="588"/>
                  </a:lnTo>
                  <a:lnTo>
                    <a:pt x="5394" y="541"/>
                  </a:lnTo>
                  <a:lnTo>
                    <a:pt x="5322" y="496"/>
                  </a:lnTo>
                  <a:lnTo>
                    <a:pt x="5247" y="452"/>
                  </a:lnTo>
                  <a:lnTo>
                    <a:pt x="5173" y="411"/>
                  </a:lnTo>
                  <a:lnTo>
                    <a:pt x="5096" y="373"/>
                  </a:lnTo>
                  <a:lnTo>
                    <a:pt x="5019" y="335"/>
                  </a:lnTo>
                  <a:lnTo>
                    <a:pt x="4942" y="298"/>
                  </a:lnTo>
                  <a:lnTo>
                    <a:pt x="4864" y="264"/>
                  </a:lnTo>
                  <a:lnTo>
                    <a:pt x="4785" y="234"/>
                  </a:lnTo>
                  <a:lnTo>
                    <a:pt x="4704" y="205"/>
                  </a:lnTo>
                  <a:lnTo>
                    <a:pt x="4623" y="177"/>
                  </a:lnTo>
                  <a:lnTo>
                    <a:pt x="4542" y="149"/>
                  </a:lnTo>
                  <a:lnTo>
                    <a:pt x="4459" y="126"/>
                  </a:lnTo>
                  <a:lnTo>
                    <a:pt x="4375" y="104"/>
                  </a:lnTo>
                  <a:lnTo>
                    <a:pt x="4292" y="85"/>
                  </a:lnTo>
                  <a:lnTo>
                    <a:pt x="4209" y="66"/>
                  </a:lnTo>
                  <a:lnTo>
                    <a:pt x="4124" y="51"/>
                  </a:lnTo>
                  <a:lnTo>
                    <a:pt x="4039" y="38"/>
                  </a:lnTo>
                  <a:lnTo>
                    <a:pt x="3953" y="26"/>
                  </a:lnTo>
                  <a:lnTo>
                    <a:pt x="3866" y="17"/>
                  </a:lnTo>
                  <a:lnTo>
                    <a:pt x="3779" y="8"/>
                  </a:lnTo>
                  <a:lnTo>
                    <a:pt x="3693" y="4"/>
                  </a:lnTo>
                  <a:lnTo>
                    <a:pt x="3604" y="0"/>
                  </a:lnTo>
                  <a:lnTo>
                    <a:pt x="3517" y="0"/>
                  </a:lnTo>
                  <a:lnTo>
                    <a:pt x="3429" y="0"/>
                  </a:lnTo>
                  <a:lnTo>
                    <a:pt x="3342" y="4"/>
                  </a:lnTo>
                  <a:lnTo>
                    <a:pt x="3254" y="8"/>
                  </a:lnTo>
                  <a:lnTo>
                    <a:pt x="3167" y="17"/>
                  </a:lnTo>
                  <a:lnTo>
                    <a:pt x="3082" y="26"/>
                  </a:lnTo>
                  <a:lnTo>
                    <a:pt x="2997" y="38"/>
                  </a:lnTo>
                  <a:lnTo>
                    <a:pt x="2909" y="51"/>
                  </a:lnTo>
                  <a:lnTo>
                    <a:pt x="2826" y="66"/>
                  </a:lnTo>
                  <a:lnTo>
                    <a:pt x="2741" y="85"/>
                  </a:lnTo>
                  <a:lnTo>
                    <a:pt x="2658" y="104"/>
                  </a:lnTo>
                  <a:lnTo>
                    <a:pt x="2574" y="126"/>
                  </a:lnTo>
                  <a:lnTo>
                    <a:pt x="2491" y="149"/>
                  </a:lnTo>
                  <a:lnTo>
                    <a:pt x="2410" y="177"/>
                  </a:lnTo>
                  <a:lnTo>
                    <a:pt x="2329" y="205"/>
                  </a:lnTo>
                  <a:lnTo>
                    <a:pt x="2251" y="234"/>
                  </a:lnTo>
                  <a:lnTo>
                    <a:pt x="2170" y="264"/>
                  </a:lnTo>
                  <a:lnTo>
                    <a:pt x="2091" y="298"/>
                  </a:lnTo>
                  <a:lnTo>
                    <a:pt x="2014" y="335"/>
                  </a:lnTo>
                  <a:lnTo>
                    <a:pt x="1937" y="373"/>
                  </a:lnTo>
                  <a:lnTo>
                    <a:pt x="1861" y="411"/>
                  </a:lnTo>
                  <a:lnTo>
                    <a:pt x="1786" y="452"/>
                  </a:lnTo>
                  <a:lnTo>
                    <a:pt x="1711" y="496"/>
                  </a:lnTo>
                  <a:lnTo>
                    <a:pt x="1639" y="541"/>
                  </a:lnTo>
                  <a:lnTo>
                    <a:pt x="1566" y="588"/>
                  </a:lnTo>
                  <a:lnTo>
                    <a:pt x="1496" y="637"/>
                  </a:lnTo>
                  <a:lnTo>
                    <a:pt x="1426" y="688"/>
                  </a:lnTo>
                  <a:lnTo>
                    <a:pt x="1358" y="739"/>
                  </a:lnTo>
                  <a:lnTo>
                    <a:pt x="1289" y="795"/>
                  </a:lnTo>
                  <a:lnTo>
                    <a:pt x="1223" y="850"/>
                  </a:lnTo>
                  <a:lnTo>
                    <a:pt x="1157" y="908"/>
                  </a:lnTo>
                  <a:lnTo>
                    <a:pt x="1093" y="967"/>
                  </a:lnTo>
                  <a:lnTo>
                    <a:pt x="1029" y="1029"/>
                  </a:lnTo>
                  <a:lnTo>
                    <a:pt x="968" y="1091"/>
                  </a:lnTo>
                  <a:lnTo>
                    <a:pt x="908" y="1155"/>
                  </a:lnTo>
                  <a:lnTo>
                    <a:pt x="850" y="1221"/>
                  </a:lnTo>
                  <a:lnTo>
                    <a:pt x="795" y="1287"/>
                  </a:lnTo>
                  <a:lnTo>
                    <a:pt x="742" y="1355"/>
                  </a:lnTo>
                  <a:lnTo>
                    <a:pt x="688" y="1423"/>
                  </a:lnTo>
                  <a:lnTo>
                    <a:pt x="637" y="1494"/>
                  </a:lnTo>
                  <a:lnTo>
                    <a:pt x="588" y="1566"/>
                  </a:lnTo>
                  <a:lnTo>
                    <a:pt x="541" y="1636"/>
                  </a:lnTo>
                  <a:lnTo>
                    <a:pt x="497" y="1711"/>
                  </a:lnTo>
                  <a:lnTo>
                    <a:pt x="454" y="1786"/>
                  </a:lnTo>
                  <a:lnTo>
                    <a:pt x="411" y="1860"/>
                  </a:lnTo>
                  <a:lnTo>
                    <a:pt x="373" y="1935"/>
                  </a:lnTo>
                  <a:lnTo>
                    <a:pt x="335" y="2011"/>
                  </a:lnTo>
                  <a:lnTo>
                    <a:pt x="301" y="2090"/>
                  </a:lnTo>
                  <a:lnTo>
                    <a:pt x="267" y="2169"/>
                  </a:lnTo>
                  <a:lnTo>
                    <a:pt x="234" y="2248"/>
                  </a:lnTo>
                  <a:lnTo>
                    <a:pt x="205" y="2329"/>
                  </a:lnTo>
                  <a:lnTo>
                    <a:pt x="177" y="2410"/>
                  </a:lnTo>
                  <a:lnTo>
                    <a:pt x="151" y="2491"/>
                  </a:lnTo>
                  <a:lnTo>
                    <a:pt x="128" y="2572"/>
                  </a:lnTo>
                  <a:lnTo>
                    <a:pt x="104" y="2655"/>
                  </a:lnTo>
                  <a:lnTo>
                    <a:pt x="85" y="2740"/>
                  </a:lnTo>
                  <a:lnTo>
                    <a:pt x="68" y="2823"/>
                  </a:lnTo>
                  <a:lnTo>
                    <a:pt x="51" y="2908"/>
                  </a:lnTo>
                  <a:lnTo>
                    <a:pt x="39" y="2994"/>
                  </a:lnTo>
                  <a:lnTo>
                    <a:pt x="26" y="3079"/>
                  </a:lnTo>
                  <a:lnTo>
                    <a:pt x="17" y="3166"/>
                  </a:lnTo>
                  <a:lnTo>
                    <a:pt x="9" y="3251"/>
                  </a:lnTo>
                  <a:lnTo>
                    <a:pt x="4" y="3339"/>
                  </a:lnTo>
                  <a:lnTo>
                    <a:pt x="0" y="3426"/>
                  </a:lnTo>
                  <a:lnTo>
                    <a:pt x="0" y="3516"/>
                  </a:lnTo>
                  <a:lnTo>
                    <a:pt x="2" y="3639"/>
                  </a:lnTo>
                  <a:lnTo>
                    <a:pt x="9" y="3763"/>
                  </a:lnTo>
                  <a:lnTo>
                    <a:pt x="19" y="3887"/>
                  </a:lnTo>
                  <a:lnTo>
                    <a:pt x="34" y="4008"/>
                  </a:lnTo>
                  <a:lnTo>
                    <a:pt x="53" y="4129"/>
                  </a:lnTo>
                  <a:lnTo>
                    <a:pt x="77" y="4249"/>
                  </a:lnTo>
                  <a:lnTo>
                    <a:pt x="104" y="4368"/>
                  </a:lnTo>
                  <a:lnTo>
                    <a:pt x="134" y="4485"/>
                  </a:lnTo>
                  <a:lnTo>
                    <a:pt x="171" y="4602"/>
                  </a:lnTo>
                  <a:lnTo>
                    <a:pt x="211" y="4717"/>
                  </a:lnTo>
                  <a:lnTo>
                    <a:pt x="254" y="4830"/>
                  </a:lnTo>
                  <a:lnTo>
                    <a:pt x="301" y="4941"/>
                  </a:lnTo>
                  <a:lnTo>
                    <a:pt x="352" y="5052"/>
                  </a:lnTo>
                  <a:lnTo>
                    <a:pt x="407" y="5161"/>
                  </a:lnTo>
                  <a:lnTo>
                    <a:pt x="467" y="5267"/>
                  </a:lnTo>
                  <a:lnTo>
                    <a:pt x="529" y="5372"/>
                  </a:lnTo>
                  <a:lnTo>
                    <a:pt x="541" y="5354"/>
                  </a:lnTo>
                  <a:lnTo>
                    <a:pt x="599" y="5380"/>
                  </a:lnTo>
                  <a:lnTo>
                    <a:pt x="657" y="5403"/>
                  </a:lnTo>
                  <a:lnTo>
                    <a:pt x="714" y="5431"/>
                  </a:lnTo>
                  <a:lnTo>
                    <a:pt x="769" y="5457"/>
                  </a:lnTo>
                  <a:lnTo>
                    <a:pt x="870" y="5510"/>
                  </a:lnTo>
                  <a:lnTo>
                    <a:pt x="968" y="5567"/>
                  </a:lnTo>
                  <a:lnTo>
                    <a:pt x="1062" y="5627"/>
                  </a:lnTo>
                  <a:lnTo>
                    <a:pt x="1153" y="5691"/>
                  </a:lnTo>
                  <a:lnTo>
                    <a:pt x="1242" y="5756"/>
                  </a:lnTo>
                  <a:lnTo>
                    <a:pt x="1328" y="5826"/>
                  </a:lnTo>
                  <a:lnTo>
                    <a:pt x="1411" y="5901"/>
                  </a:lnTo>
                  <a:lnTo>
                    <a:pt x="1492" y="5978"/>
                  </a:lnTo>
                  <a:lnTo>
                    <a:pt x="1569" y="6057"/>
                  </a:lnTo>
                  <a:lnTo>
                    <a:pt x="1641" y="6140"/>
                  </a:lnTo>
                  <a:lnTo>
                    <a:pt x="1711" y="6225"/>
                  </a:lnTo>
                  <a:lnTo>
                    <a:pt x="1777" y="6312"/>
                  </a:lnTo>
                  <a:lnTo>
                    <a:pt x="1839" y="6404"/>
                  </a:lnTo>
                  <a:lnTo>
                    <a:pt x="1899" y="6498"/>
                  </a:lnTo>
                  <a:lnTo>
                    <a:pt x="1954" y="6594"/>
                  </a:lnTo>
                  <a:lnTo>
                    <a:pt x="2008" y="6692"/>
                  </a:lnTo>
                  <a:lnTo>
                    <a:pt x="2095" y="6732"/>
                  </a:lnTo>
                  <a:lnTo>
                    <a:pt x="2185" y="6770"/>
                  </a:lnTo>
                  <a:lnTo>
                    <a:pt x="2274" y="6804"/>
                  </a:lnTo>
                  <a:lnTo>
                    <a:pt x="2366" y="6838"/>
                  </a:lnTo>
                  <a:lnTo>
                    <a:pt x="2457" y="6868"/>
                  </a:lnTo>
                  <a:lnTo>
                    <a:pt x="2549" y="6896"/>
                  </a:lnTo>
                  <a:lnTo>
                    <a:pt x="2643" y="6922"/>
                  </a:lnTo>
                  <a:lnTo>
                    <a:pt x="2739" y="6943"/>
                  </a:lnTo>
                  <a:lnTo>
                    <a:pt x="2833" y="6964"/>
                  </a:lnTo>
                  <a:lnTo>
                    <a:pt x="2928" y="6981"/>
                  </a:lnTo>
                  <a:lnTo>
                    <a:pt x="3026" y="6996"/>
                  </a:lnTo>
                  <a:lnTo>
                    <a:pt x="3122" y="7007"/>
                  </a:lnTo>
                  <a:lnTo>
                    <a:pt x="3220" y="7017"/>
                  </a:lnTo>
                  <a:lnTo>
                    <a:pt x="3318" y="7024"/>
                  </a:lnTo>
                  <a:lnTo>
                    <a:pt x="3418" y="7028"/>
                  </a:lnTo>
                  <a:lnTo>
                    <a:pt x="3517" y="7030"/>
                  </a:lnTo>
                  <a:lnTo>
                    <a:pt x="3604" y="7028"/>
                  </a:lnTo>
                  <a:lnTo>
                    <a:pt x="3693" y="7026"/>
                  </a:lnTo>
                  <a:lnTo>
                    <a:pt x="3779" y="7020"/>
                  </a:lnTo>
                  <a:lnTo>
                    <a:pt x="3866" y="7013"/>
                  </a:lnTo>
                  <a:lnTo>
                    <a:pt x="3953" y="7003"/>
                  </a:lnTo>
                  <a:lnTo>
                    <a:pt x="4039" y="6992"/>
                  </a:lnTo>
                  <a:lnTo>
                    <a:pt x="4124" y="6977"/>
                  </a:lnTo>
                  <a:lnTo>
                    <a:pt x="4209" y="6962"/>
                  </a:lnTo>
                  <a:lnTo>
                    <a:pt x="4292" y="6945"/>
                  </a:lnTo>
                  <a:lnTo>
                    <a:pt x="4375" y="6924"/>
                  </a:lnTo>
                  <a:lnTo>
                    <a:pt x="4459" y="6902"/>
                  </a:lnTo>
                  <a:lnTo>
                    <a:pt x="4542" y="6879"/>
                  </a:lnTo>
                  <a:lnTo>
                    <a:pt x="4623" y="6853"/>
                  </a:lnTo>
                  <a:lnTo>
                    <a:pt x="4704" y="6826"/>
                  </a:lnTo>
                  <a:lnTo>
                    <a:pt x="4785" y="6796"/>
                  </a:lnTo>
                  <a:lnTo>
                    <a:pt x="4864" y="6764"/>
                  </a:lnTo>
                  <a:lnTo>
                    <a:pt x="4942" y="6730"/>
                  </a:lnTo>
                  <a:lnTo>
                    <a:pt x="5019" y="6694"/>
                  </a:lnTo>
                  <a:lnTo>
                    <a:pt x="5096" y="6658"/>
                  </a:lnTo>
                  <a:lnTo>
                    <a:pt x="5173" y="6617"/>
                  </a:lnTo>
                  <a:lnTo>
                    <a:pt x="5247" y="6576"/>
                  </a:lnTo>
                  <a:lnTo>
                    <a:pt x="5322" y="6534"/>
                  </a:lnTo>
                  <a:lnTo>
                    <a:pt x="5394" y="6487"/>
                  </a:lnTo>
                  <a:lnTo>
                    <a:pt x="5467" y="6440"/>
                  </a:lnTo>
                  <a:lnTo>
                    <a:pt x="5537" y="6391"/>
                  </a:lnTo>
                  <a:lnTo>
                    <a:pt x="5607" y="6342"/>
                  </a:lnTo>
                  <a:lnTo>
                    <a:pt x="5678" y="6289"/>
                  </a:lnTo>
                  <a:lnTo>
                    <a:pt x="5744" y="6236"/>
                  </a:lnTo>
                  <a:lnTo>
                    <a:pt x="5812" y="6178"/>
                  </a:lnTo>
                  <a:lnTo>
                    <a:pt x="5876" y="6121"/>
                  </a:lnTo>
                  <a:lnTo>
                    <a:pt x="5940" y="6061"/>
                  </a:lnTo>
                  <a:lnTo>
                    <a:pt x="6004" y="5999"/>
                  </a:lnTo>
                  <a:lnTo>
                    <a:pt x="6065" y="5937"/>
                  </a:lnTo>
                  <a:lnTo>
                    <a:pt x="6125" y="5873"/>
                  </a:lnTo>
                  <a:lnTo>
                    <a:pt x="6183" y="5807"/>
                  </a:lnTo>
                  <a:lnTo>
                    <a:pt x="6238" y="5741"/>
                  </a:lnTo>
                  <a:lnTo>
                    <a:pt x="6293" y="5674"/>
                  </a:lnTo>
                  <a:lnTo>
                    <a:pt x="6345" y="5606"/>
                  </a:lnTo>
                  <a:lnTo>
                    <a:pt x="6396" y="5536"/>
                  </a:lnTo>
                  <a:lnTo>
                    <a:pt x="6445" y="5465"/>
                  </a:lnTo>
                  <a:lnTo>
                    <a:pt x="6492" y="5393"/>
                  </a:lnTo>
                  <a:lnTo>
                    <a:pt x="6536" y="5318"/>
                  </a:lnTo>
                  <a:lnTo>
                    <a:pt x="6579" y="5246"/>
                  </a:lnTo>
                  <a:lnTo>
                    <a:pt x="6622" y="5171"/>
                  </a:lnTo>
                  <a:lnTo>
                    <a:pt x="6660" y="5095"/>
                  </a:lnTo>
                  <a:lnTo>
                    <a:pt x="6698" y="5018"/>
                  </a:lnTo>
                  <a:lnTo>
                    <a:pt x="6735" y="4939"/>
                  </a:lnTo>
                  <a:lnTo>
                    <a:pt x="6766" y="4860"/>
                  </a:lnTo>
                  <a:lnTo>
                    <a:pt x="6799" y="4781"/>
                  </a:lnTo>
                  <a:lnTo>
                    <a:pt x="6828" y="4702"/>
                  </a:lnTo>
                  <a:lnTo>
                    <a:pt x="6856" y="4622"/>
                  </a:lnTo>
                  <a:lnTo>
                    <a:pt x="6882" y="4538"/>
                  </a:lnTo>
                  <a:lnTo>
                    <a:pt x="6907" y="4458"/>
                  </a:lnTo>
                  <a:lnTo>
                    <a:pt x="6929" y="4374"/>
                  </a:lnTo>
                  <a:lnTo>
                    <a:pt x="6948" y="4291"/>
                  </a:lnTo>
                  <a:lnTo>
                    <a:pt x="6965" y="4206"/>
                  </a:lnTo>
                  <a:lnTo>
                    <a:pt x="6982" y="4121"/>
                  </a:lnTo>
                  <a:lnTo>
                    <a:pt x="6995" y="4036"/>
                  </a:lnTo>
                  <a:lnTo>
                    <a:pt x="7007" y="3950"/>
                  </a:lnTo>
                  <a:lnTo>
                    <a:pt x="7016" y="3863"/>
                  </a:lnTo>
                  <a:lnTo>
                    <a:pt x="7025" y="3778"/>
                  </a:lnTo>
                  <a:lnTo>
                    <a:pt x="7029" y="3690"/>
                  </a:lnTo>
                  <a:lnTo>
                    <a:pt x="7033" y="3603"/>
                  </a:lnTo>
                  <a:lnTo>
                    <a:pt x="7033" y="3516"/>
                  </a:lnTo>
                  <a:lnTo>
                    <a:pt x="7033" y="3426"/>
                  </a:lnTo>
                  <a:lnTo>
                    <a:pt x="7029" y="3339"/>
                  </a:lnTo>
                  <a:lnTo>
                    <a:pt x="7025" y="3251"/>
                  </a:lnTo>
                  <a:lnTo>
                    <a:pt x="7016" y="3166"/>
                  </a:lnTo>
                  <a:lnTo>
                    <a:pt x="7007" y="3079"/>
                  </a:lnTo>
                  <a:lnTo>
                    <a:pt x="6995" y="2994"/>
                  </a:lnTo>
                  <a:lnTo>
                    <a:pt x="6982" y="2908"/>
                  </a:lnTo>
                  <a:lnTo>
                    <a:pt x="6965" y="2823"/>
                  </a:lnTo>
                  <a:lnTo>
                    <a:pt x="6948" y="2740"/>
                  </a:lnTo>
                  <a:lnTo>
                    <a:pt x="6929" y="2655"/>
                  </a:lnTo>
                  <a:lnTo>
                    <a:pt x="6907" y="2572"/>
                  </a:lnTo>
                  <a:lnTo>
                    <a:pt x="6882" y="2491"/>
                  </a:lnTo>
                  <a:lnTo>
                    <a:pt x="6856" y="2410"/>
                  </a:lnTo>
                  <a:lnTo>
                    <a:pt x="6828" y="2329"/>
                  </a:lnTo>
                  <a:lnTo>
                    <a:pt x="6799" y="2248"/>
                  </a:lnTo>
                  <a:lnTo>
                    <a:pt x="6766" y="2169"/>
                  </a:lnTo>
                  <a:lnTo>
                    <a:pt x="6735" y="2090"/>
                  </a:lnTo>
                  <a:lnTo>
                    <a:pt x="6698" y="2011"/>
                  </a:lnTo>
                  <a:lnTo>
                    <a:pt x="6660" y="1935"/>
                  </a:lnTo>
                  <a:lnTo>
                    <a:pt x="6622" y="1860"/>
                  </a:lnTo>
                  <a:lnTo>
                    <a:pt x="6579" y="1786"/>
                  </a:lnTo>
                  <a:lnTo>
                    <a:pt x="6536" y="1711"/>
                  </a:lnTo>
                  <a:lnTo>
                    <a:pt x="6492" y="1636"/>
                  </a:lnTo>
                  <a:lnTo>
                    <a:pt x="6445" y="1566"/>
                  </a:lnTo>
                  <a:lnTo>
                    <a:pt x="6396" y="1494"/>
                  </a:lnTo>
                  <a:lnTo>
                    <a:pt x="6345" y="1423"/>
                  </a:lnTo>
                  <a:lnTo>
                    <a:pt x="6293" y="1355"/>
                  </a:lnTo>
                  <a:lnTo>
                    <a:pt x="6238" y="1287"/>
                  </a:lnTo>
                  <a:lnTo>
                    <a:pt x="6183" y="1221"/>
                  </a:lnTo>
                  <a:lnTo>
                    <a:pt x="6125" y="1157"/>
                  </a:lnTo>
                  <a:lnTo>
                    <a:pt x="6065" y="1091"/>
                  </a:lnTo>
                  <a:lnTo>
                    <a:pt x="6004" y="1029"/>
                  </a:lnTo>
                  <a:close/>
                  <a:moveTo>
                    <a:pt x="5716" y="6054"/>
                  </a:moveTo>
                  <a:lnTo>
                    <a:pt x="5686" y="6054"/>
                  </a:lnTo>
                  <a:lnTo>
                    <a:pt x="5658" y="6052"/>
                  </a:lnTo>
                  <a:lnTo>
                    <a:pt x="5628" y="6048"/>
                  </a:lnTo>
                  <a:lnTo>
                    <a:pt x="5601" y="6042"/>
                  </a:lnTo>
                  <a:lnTo>
                    <a:pt x="5573" y="6035"/>
                  </a:lnTo>
                  <a:lnTo>
                    <a:pt x="5545" y="6027"/>
                  </a:lnTo>
                  <a:lnTo>
                    <a:pt x="5520" y="6016"/>
                  </a:lnTo>
                  <a:lnTo>
                    <a:pt x="5494" y="6005"/>
                  </a:lnTo>
                  <a:lnTo>
                    <a:pt x="5443" y="6046"/>
                  </a:lnTo>
                  <a:lnTo>
                    <a:pt x="5390" y="6084"/>
                  </a:lnTo>
                  <a:lnTo>
                    <a:pt x="5339" y="6123"/>
                  </a:lnTo>
                  <a:lnTo>
                    <a:pt x="5283" y="6159"/>
                  </a:lnTo>
                  <a:lnTo>
                    <a:pt x="5230" y="6195"/>
                  </a:lnTo>
                  <a:lnTo>
                    <a:pt x="5175" y="6229"/>
                  </a:lnTo>
                  <a:lnTo>
                    <a:pt x="5117" y="6263"/>
                  </a:lnTo>
                  <a:lnTo>
                    <a:pt x="5062" y="6295"/>
                  </a:lnTo>
                  <a:lnTo>
                    <a:pt x="5004" y="6327"/>
                  </a:lnTo>
                  <a:lnTo>
                    <a:pt x="4944" y="6357"/>
                  </a:lnTo>
                  <a:lnTo>
                    <a:pt x="4887" y="6387"/>
                  </a:lnTo>
                  <a:lnTo>
                    <a:pt x="4827" y="6415"/>
                  </a:lnTo>
                  <a:lnTo>
                    <a:pt x="4765" y="6440"/>
                  </a:lnTo>
                  <a:lnTo>
                    <a:pt x="4706" y="6466"/>
                  </a:lnTo>
                  <a:lnTo>
                    <a:pt x="4644" y="6489"/>
                  </a:lnTo>
                  <a:lnTo>
                    <a:pt x="4582" y="6513"/>
                  </a:lnTo>
                  <a:lnTo>
                    <a:pt x="4518" y="6534"/>
                  </a:lnTo>
                  <a:lnTo>
                    <a:pt x="4456" y="6555"/>
                  </a:lnTo>
                  <a:lnTo>
                    <a:pt x="4392" y="6574"/>
                  </a:lnTo>
                  <a:lnTo>
                    <a:pt x="4326" y="6591"/>
                  </a:lnTo>
                  <a:lnTo>
                    <a:pt x="4262" y="6609"/>
                  </a:lnTo>
                  <a:lnTo>
                    <a:pt x="4196" y="6623"/>
                  </a:lnTo>
                  <a:lnTo>
                    <a:pt x="4130" y="6636"/>
                  </a:lnTo>
                  <a:lnTo>
                    <a:pt x="4064" y="6649"/>
                  </a:lnTo>
                  <a:lnTo>
                    <a:pt x="3998" y="6660"/>
                  </a:lnTo>
                  <a:lnTo>
                    <a:pt x="3930" y="6670"/>
                  </a:lnTo>
                  <a:lnTo>
                    <a:pt x="3862" y="6677"/>
                  </a:lnTo>
                  <a:lnTo>
                    <a:pt x="3794" y="6685"/>
                  </a:lnTo>
                  <a:lnTo>
                    <a:pt x="3725" y="6689"/>
                  </a:lnTo>
                  <a:lnTo>
                    <a:pt x="3657" y="6694"/>
                  </a:lnTo>
                  <a:lnTo>
                    <a:pt x="3587" y="6696"/>
                  </a:lnTo>
                  <a:lnTo>
                    <a:pt x="3517" y="6696"/>
                  </a:lnTo>
                  <a:lnTo>
                    <a:pt x="3436" y="6696"/>
                  </a:lnTo>
                  <a:lnTo>
                    <a:pt x="3352" y="6692"/>
                  </a:lnTo>
                  <a:lnTo>
                    <a:pt x="3272" y="6687"/>
                  </a:lnTo>
                  <a:lnTo>
                    <a:pt x="3193" y="6679"/>
                  </a:lnTo>
                  <a:lnTo>
                    <a:pt x="3112" y="6670"/>
                  </a:lnTo>
                  <a:lnTo>
                    <a:pt x="3033" y="6660"/>
                  </a:lnTo>
                  <a:lnTo>
                    <a:pt x="2954" y="6647"/>
                  </a:lnTo>
                  <a:lnTo>
                    <a:pt x="2877" y="6632"/>
                  </a:lnTo>
                  <a:lnTo>
                    <a:pt x="2798" y="6615"/>
                  </a:lnTo>
                  <a:lnTo>
                    <a:pt x="2722" y="6596"/>
                  </a:lnTo>
                  <a:lnTo>
                    <a:pt x="2647" y="6574"/>
                  </a:lnTo>
                  <a:lnTo>
                    <a:pt x="2570" y="6553"/>
                  </a:lnTo>
                  <a:lnTo>
                    <a:pt x="2498" y="6530"/>
                  </a:lnTo>
                  <a:lnTo>
                    <a:pt x="2423" y="6502"/>
                  </a:lnTo>
                  <a:lnTo>
                    <a:pt x="2351" y="6474"/>
                  </a:lnTo>
                  <a:lnTo>
                    <a:pt x="2278" y="6446"/>
                  </a:lnTo>
                  <a:lnTo>
                    <a:pt x="2208" y="6415"/>
                  </a:lnTo>
                  <a:lnTo>
                    <a:pt x="2138" y="6383"/>
                  </a:lnTo>
                  <a:lnTo>
                    <a:pt x="2070" y="6349"/>
                  </a:lnTo>
                  <a:lnTo>
                    <a:pt x="2001" y="6312"/>
                  </a:lnTo>
                  <a:lnTo>
                    <a:pt x="1933" y="6274"/>
                  </a:lnTo>
                  <a:lnTo>
                    <a:pt x="1867" y="6236"/>
                  </a:lnTo>
                  <a:lnTo>
                    <a:pt x="1803" y="6195"/>
                  </a:lnTo>
                  <a:lnTo>
                    <a:pt x="1739" y="6152"/>
                  </a:lnTo>
                  <a:lnTo>
                    <a:pt x="1675" y="6108"/>
                  </a:lnTo>
                  <a:lnTo>
                    <a:pt x="1613" y="6063"/>
                  </a:lnTo>
                  <a:lnTo>
                    <a:pt x="1554" y="6016"/>
                  </a:lnTo>
                  <a:lnTo>
                    <a:pt x="1494" y="5969"/>
                  </a:lnTo>
                  <a:lnTo>
                    <a:pt x="1434" y="5920"/>
                  </a:lnTo>
                  <a:lnTo>
                    <a:pt x="1377" y="5869"/>
                  </a:lnTo>
                  <a:lnTo>
                    <a:pt x="1321" y="5816"/>
                  </a:lnTo>
                  <a:lnTo>
                    <a:pt x="1266" y="5763"/>
                  </a:lnTo>
                  <a:lnTo>
                    <a:pt x="1213" y="5710"/>
                  </a:lnTo>
                  <a:lnTo>
                    <a:pt x="1162" y="5653"/>
                  </a:lnTo>
                  <a:lnTo>
                    <a:pt x="1111" y="5595"/>
                  </a:lnTo>
                  <a:lnTo>
                    <a:pt x="1062" y="5538"/>
                  </a:lnTo>
                  <a:lnTo>
                    <a:pt x="1012" y="5478"/>
                  </a:lnTo>
                  <a:lnTo>
                    <a:pt x="968" y="5418"/>
                  </a:lnTo>
                  <a:lnTo>
                    <a:pt x="921" y="5357"/>
                  </a:lnTo>
                  <a:lnTo>
                    <a:pt x="878" y="5293"/>
                  </a:lnTo>
                  <a:lnTo>
                    <a:pt x="836" y="5229"/>
                  </a:lnTo>
                  <a:lnTo>
                    <a:pt x="795" y="5163"/>
                  </a:lnTo>
                  <a:lnTo>
                    <a:pt x="757" y="5097"/>
                  </a:lnTo>
                  <a:lnTo>
                    <a:pt x="718" y="5031"/>
                  </a:lnTo>
                  <a:lnTo>
                    <a:pt x="682" y="4962"/>
                  </a:lnTo>
                  <a:lnTo>
                    <a:pt x="648" y="4894"/>
                  </a:lnTo>
                  <a:lnTo>
                    <a:pt x="616" y="4824"/>
                  </a:lnTo>
                  <a:lnTo>
                    <a:pt x="584" y="4752"/>
                  </a:lnTo>
                  <a:lnTo>
                    <a:pt x="554" y="4681"/>
                  </a:lnTo>
                  <a:lnTo>
                    <a:pt x="527" y="4609"/>
                  </a:lnTo>
                  <a:lnTo>
                    <a:pt x="501" y="4534"/>
                  </a:lnTo>
                  <a:lnTo>
                    <a:pt x="478" y="4459"/>
                  </a:lnTo>
                  <a:lnTo>
                    <a:pt x="454" y="4385"/>
                  </a:lnTo>
                  <a:lnTo>
                    <a:pt x="435" y="4308"/>
                  </a:lnTo>
                  <a:lnTo>
                    <a:pt x="416" y="4232"/>
                  </a:lnTo>
                  <a:lnTo>
                    <a:pt x="399" y="4155"/>
                  </a:lnTo>
                  <a:lnTo>
                    <a:pt x="384" y="4078"/>
                  </a:lnTo>
                  <a:lnTo>
                    <a:pt x="371" y="3999"/>
                  </a:lnTo>
                  <a:lnTo>
                    <a:pt x="358" y="3918"/>
                  </a:lnTo>
                  <a:lnTo>
                    <a:pt x="350" y="3839"/>
                  </a:lnTo>
                  <a:lnTo>
                    <a:pt x="343" y="3759"/>
                  </a:lnTo>
                  <a:lnTo>
                    <a:pt x="337" y="3678"/>
                  </a:lnTo>
                  <a:lnTo>
                    <a:pt x="335" y="3597"/>
                  </a:lnTo>
                  <a:lnTo>
                    <a:pt x="333" y="3516"/>
                  </a:lnTo>
                  <a:lnTo>
                    <a:pt x="335" y="3409"/>
                  </a:lnTo>
                  <a:lnTo>
                    <a:pt x="341" y="3303"/>
                  </a:lnTo>
                  <a:lnTo>
                    <a:pt x="350" y="3198"/>
                  </a:lnTo>
                  <a:lnTo>
                    <a:pt x="360" y="3094"/>
                  </a:lnTo>
                  <a:lnTo>
                    <a:pt x="377" y="2992"/>
                  </a:lnTo>
                  <a:lnTo>
                    <a:pt x="394" y="2891"/>
                  </a:lnTo>
                  <a:lnTo>
                    <a:pt x="418" y="2791"/>
                  </a:lnTo>
                  <a:lnTo>
                    <a:pt x="441" y="2691"/>
                  </a:lnTo>
                  <a:lnTo>
                    <a:pt x="469" y="2593"/>
                  </a:lnTo>
                  <a:lnTo>
                    <a:pt x="501" y="2497"/>
                  </a:lnTo>
                  <a:lnTo>
                    <a:pt x="535" y="2401"/>
                  </a:lnTo>
                  <a:lnTo>
                    <a:pt x="571" y="2308"/>
                  </a:lnTo>
                  <a:lnTo>
                    <a:pt x="612" y="2216"/>
                  </a:lnTo>
                  <a:lnTo>
                    <a:pt x="654" y="2124"/>
                  </a:lnTo>
                  <a:lnTo>
                    <a:pt x="699" y="2035"/>
                  </a:lnTo>
                  <a:lnTo>
                    <a:pt x="748" y="1947"/>
                  </a:lnTo>
                  <a:lnTo>
                    <a:pt x="727" y="1915"/>
                  </a:lnTo>
                  <a:lnTo>
                    <a:pt x="710" y="1881"/>
                  </a:lnTo>
                  <a:lnTo>
                    <a:pt x="695" y="1847"/>
                  </a:lnTo>
                  <a:lnTo>
                    <a:pt x="682" y="1811"/>
                  </a:lnTo>
                  <a:lnTo>
                    <a:pt x="671" y="1773"/>
                  </a:lnTo>
                  <a:lnTo>
                    <a:pt x="663" y="1734"/>
                  </a:lnTo>
                  <a:lnTo>
                    <a:pt x="659" y="1696"/>
                  </a:lnTo>
                  <a:lnTo>
                    <a:pt x="657" y="1656"/>
                  </a:lnTo>
                  <a:lnTo>
                    <a:pt x="659" y="1628"/>
                  </a:lnTo>
                  <a:lnTo>
                    <a:pt x="661" y="1602"/>
                  </a:lnTo>
                  <a:lnTo>
                    <a:pt x="663" y="1577"/>
                  </a:lnTo>
                  <a:lnTo>
                    <a:pt x="667" y="1549"/>
                  </a:lnTo>
                  <a:lnTo>
                    <a:pt x="673" y="1526"/>
                  </a:lnTo>
                  <a:lnTo>
                    <a:pt x="680" y="1500"/>
                  </a:lnTo>
                  <a:lnTo>
                    <a:pt x="699" y="1453"/>
                  </a:lnTo>
                  <a:lnTo>
                    <a:pt x="720" y="1406"/>
                  </a:lnTo>
                  <a:lnTo>
                    <a:pt x="746" y="1364"/>
                  </a:lnTo>
                  <a:lnTo>
                    <a:pt x="776" y="1323"/>
                  </a:lnTo>
                  <a:lnTo>
                    <a:pt x="810" y="1287"/>
                  </a:lnTo>
                  <a:lnTo>
                    <a:pt x="848" y="1253"/>
                  </a:lnTo>
                  <a:lnTo>
                    <a:pt x="887" y="1223"/>
                  </a:lnTo>
                  <a:lnTo>
                    <a:pt x="932" y="1197"/>
                  </a:lnTo>
                  <a:lnTo>
                    <a:pt x="976" y="1174"/>
                  </a:lnTo>
                  <a:lnTo>
                    <a:pt x="1023" y="1157"/>
                  </a:lnTo>
                  <a:lnTo>
                    <a:pt x="1049" y="1150"/>
                  </a:lnTo>
                  <a:lnTo>
                    <a:pt x="1074" y="1144"/>
                  </a:lnTo>
                  <a:lnTo>
                    <a:pt x="1100" y="1140"/>
                  </a:lnTo>
                  <a:lnTo>
                    <a:pt x="1125" y="1136"/>
                  </a:lnTo>
                  <a:lnTo>
                    <a:pt x="1153" y="1134"/>
                  </a:lnTo>
                  <a:lnTo>
                    <a:pt x="1179" y="1134"/>
                  </a:lnTo>
                  <a:lnTo>
                    <a:pt x="1228" y="1136"/>
                  </a:lnTo>
                  <a:lnTo>
                    <a:pt x="1277" y="1142"/>
                  </a:lnTo>
                  <a:lnTo>
                    <a:pt x="1324" y="1155"/>
                  </a:lnTo>
                  <a:lnTo>
                    <a:pt x="1368" y="1170"/>
                  </a:lnTo>
                  <a:lnTo>
                    <a:pt x="1415" y="1125"/>
                  </a:lnTo>
                  <a:lnTo>
                    <a:pt x="1464" y="1085"/>
                  </a:lnTo>
                  <a:lnTo>
                    <a:pt x="1515" y="1042"/>
                  </a:lnTo>
                  <a:lnTo>
                    <a:pt x="1566" y="1001"/>
                  </a:lnTo>
                  <a:lnTo>
                    <a:pt x="1618" y="963"/>
                  </a:lnTo>
                  <a:lnTo>
                    <a:pt x="1671" y="925"/>
                  </a:lnTo>
                  <a:lnTo>
                    <a:pt x="1724" y="886"/>
                  </a:lnTo>
                  <a:lnTo>
                    <a:pt x="1777" y="850"/>
                  </a:lnTo>
                  <a:lnTo>
                    <a:pt x="1833" y="816"/>
                  </a:lnTo>
                  <a:lnTo>
                    <a:pt x="1888" y="782"/>
                  </a:lnTo>
                  <a:lnTo>
                    <a:pt x="1944" y="748"/>
                  </a:lnTo>
                  <a:lnTo>
                    <a:pt x="2001" y="718"/>
                  </a:lnTo>
                  <a:lnTo>
                    <a:pt x="2059" y="686"/>
                  </a:lnTo>
                  <a:lnTo>
                    <a:pt x="2119" y="656"/>
                  </a:lnTo>
                  <a:lnTo>
                    <a:pt x="2178" y="629"/>
                  </a:lnTo>
                  <a:lnTo>
                    <a:pt x="2238" y="601"/>
                  </a:lnTo>
                  <a:lnTo>
                    <a:pt x="2238" y="575"/>
                  </a:lnTo>
                  <a:lnTo>
                    <a:pt x="2242" y="550"/>
                  </a:lnTo>
                  <a:lnTo>
                    <a:pt x="2251" y="499"/>
                  </a:lnTo>
                  <a:lnTo>
                    <a:pt x="2263" y="452"/>
                  </a:lnTo>
                  <a:lnTo>
                    <a:pt x="2283" y="405"/>
                  </a:lnTo>
                  <a:lnTo>
                    <a:pt x="2306" y="360"/>
                  </a:lnTo>
                  <a:lnTo>
                    <a:pt x="2332" y="320"/>
                  </a:lnTo>
                  <a:lnTo>
                    <a:pt x="2361" y="281"/>
                  </a:lnTo>
                  <a:lnTo>
                    <a:pt x="2395" y="245"/>
                  </a:lnTo>
                  <a:lnTo>
                    <a:pt x="2432" y="211"/>
                  </a:lnTo>
                  <a:lnTo>
                    <a:pt x="2472" y="183"/>
                  </a:lnTo>
                  <a:lnTo>
                    <a:pt x="2515" y="158"/>
                  </a:lnTo>
                  <a:lnTo>
                    <a:pt x="2560" y="136"/>
                  </a:lnTo>
                  <a:lnTo>
                    <a:pt x="2607" y="119"/>
                  </a:lnTo>
                  <a:lnTo>
                    <a:pt x="2655" y="107"/>
                  </a:lnTo>
                  <a:lnTo>
                    <a:pt x="2707" y="100"/>
                  </a:lnTo>
                  <a:lnTo>
                    <a:pt x="2732" y="98"/>
                  </a:lnTo>
                  <a:lnTo>
                    <a:pt x="2758" y="98"/>
                  </a:lnTo>
                  <a:lnTo>
                    <a:pt x="2794" y="98"/>
                  </a:lnTo>
                  <a:lnTo>
                    <a:pt x="2828" y="102"/>
                  </a:lnTo>
                  <a:lnTo>
                    <a:pt x="2862" y="107"/>
                  </a:lnTo>
                  <a:lnTo>
                    <a:pt x="2894" y="115"/>
                  </a:lnTo>
                  <a:lnTo>
                    <a:pt x="2926" y="126"/>
                  </a:lnTo>
                  <a:lnTo>
                    <a:pt x="2958" y="136"/>
                  </a:lnTo>
                  <a:lnTo>
                    <a:pt x="2988" y="151"/>
                  </a:lnTo>
                  <a:lnTo>
                    <a:pt x="3018" y="166"/>
                  </a:lnTo>
                  <a:lnTo>
                    <a:pt x="3046" y="183"/>
                  </a:lnTo>
                  <a:lnTo>
                    <a:pt x="3071" y="202"/>
                  </a:lnTo>
                  <a:lnTo>
                    <a:pt x="3097" y="224"/>
                  </a:lnTo>
                  <a:lnTo>
                    <a:pt x="3122" y="245"/>
                  </a:lnTo>
                  <a:lnTo>
                    <a:pt x="3143" y="268"/>
                  </a:lnTo>
                  <a:lnTo>
                    <a:pt x="3165" y="294"/>
                  </a:lnTo>
                  <a:lnTo>
                    <a:pt x="3186" y="320"/>
                  </a:lnTo>
                  <a:lnTo>
                    <a:pt x="3203" y="347"/>
                  </a:lnTo>
                  <a:lnTo>
                    <a:pt x="3282" y="341"/>
                  </a:lnTo>
                  <a:lnTo>
                    <a:pt x="3359" y="337"/>
                  </a:lnTo>
                  <a:lnTo>
                    <a:pt x="3438" y="335"/>
                  </a:lnTo>
                  <a:lnTo>
                    <a:pt x="3517" y="332"/>
                  </a:lnTo>
                  <a:lnTo>
                    <a:pt x="3600" y="335"/>
                  </a:lnTo>
                  <a:lnTo>
                    <a:pt x="3681" y="337"/>
                  </a:lnTo>
                  <a:lnTo>
                    <a:pt x="3762" y="343"/>
                  </a:lnTo>
                  <a:lnTo>
                    <a:pt x="3843" y="350"/>
                  </a:lnTo>
                  <a:lnTo>
                    <a:pt x="3921" y="358"/>
                  </a:lnTo>
                  <a:lnTo>
                    <a:pt x="4000" y="369"/>
                  </a:lnTo>
                  <a:lnTo>
                    <a:pt x="4079" y="384"/>
                  </a:lnTo>
                  <a:lnTo>
                    <a:pt x="4158" y="399"/>
                  </a:lnTo>
                  <a:lnTo>
                    <a:pt x="4235" y="413"/>
                  </a:lnTo>
                  <a:lnTo>
                    <a:pt x="4311" y="433"/>
                  </a:lnTo>
                  <a:lnTo>
                    <a:pt x="4388" y="454"/>
                  </a:lnTo>
                  <a:lnTo>
                    <a:pt x="4463" y="475"/>
                  </a:lnTo>
                  <a:lnTo>
                    <a:pt x="4537" y="501"/>
                  </a:lnTo>
                  <a:lnTo>
                    <a:pt x="4610" y="526"/>
                  </a:lnTo>
                  <a:lnTo>
                    <a:pt x="4682" y="554"/>
                  </a:lnTo>
                  <a:lnTo>
                    <a:pt x="4755" y="584"/>
                  </a:lnTo>
                  <a:lnTo>
                    <a:pt x="4825" y="614"/>
                  </a:lnTo>
                  <a:lnTo>
                    <a:pt x="4895" y="648"/>
                  </a:lnTo>
                  <a:lnTo>
                    <a:pt x="4966" y="682"/>
                  </a:lnTo>
                  <a:lnTo>
                    <a:pt x="5034" y="718"/>
                  </a:lnTo>
                  <a:lnTo>
                    <a:pt x="5100" y="754"/>
                  </a:lnTo>
                  <a:lnTo>
                    <a:pt x="5166" y="795"/>
                  </a:lnTo>
                  <a:lnTo>
                    <a:pt x="5232" y="835"/>
                  </a:lnTo>
                  <a:lnTo>
                    <a:pt x="5296" y="878"/>
                  </a:lnTo>
                  <a:lnTo>
                    <a:pt x="5358" y="921"/>
                  </a:lnTo>
                  <a:lnTo>
                    <a:pt x="5420" y="965"/>
                  </a:lnTo>
                  <a:lnTo>
                    <a:pt x="5482" y="1012"/>
                  </a:lnTo>
                  <a:lnTo>
                    <a:pt x="5541" y="1061"/>
                  </a:lnTo>
                  <a:lnTo>
                    <a:pt x="5599" y="1110"/>
                  </a:lnTo>
                  <a:lnTo>
                    <a:pt x="5656" y="1161"/>
                  </a:lnTo>
                  <a:lnTo>
                    <a:pt x="5712" y="1212"/>
                  </a:lnTo>
                  <a:lnTo>
                    <a:pt x="5767" y="1266"/>
                  </a:lnTo>
                  <a:lnTo>
                    <a:pt x="5820" y="1321"/>
                  </a:lnTo>
                  <a:lnTo>
                    <a:pt x="5872" y="1376"/>
                  </a:lnTo>
                  <a:lnTo>
                    <a:pt x="5923" y="1434"/>
                  </a:lnTo>
                  <a:lnTo>
                    <a:pt x="5972" y="1492"/>
                  </a:lnTo>
                  <a:lnTo>
                    <a:pt x="6021" y="1551"/>
                  </a:lnTo>
                  <a:lnTo>
                    <a:pt x="6068" y="1613"/>
                  </a:lnTo>
                  <a:lnTo>
                    <a:pt x="6112" y="1675"/>
                  </a:lnTo>
                  <a:lnTo>
                    <a:pt x="6155" y="1736"/>
                  </a:lnTo>
                  <a:lnTo>
                    <a:pt x="6197" y="1801"/>
                  </a:lnTo>
                  <a:lnTo>
                    <a:pt x="6238" y="1866"/>
                  </a:lnTo>
                  <a:lnTo>
                    <a:pt x="6279" y="1933"/>
                  </a:lnTo>
                  <a:lnTo>
                    <a:pt x="6315" y="1999"/>
                  </a:lnTo>
                  <a:lnTo>
                    <a:pt x="6351" y="2067"/>
                  </a:lnTo>
                  <a:lnTo>
                    <a:pt x="6385" y="2137"/>
                  </a:lnTo>
                  <a:lnTo>
                    <a:pt x="6419" y="2208"/>
                  </a:lnTo>
                  <a:lnTo>
                    <a:pt x="6449" y="2278"/>
                  </a:lnTo>
                  <a:lnTo>
                    <a:pt x="6479" y="2348"/>
                  </a:lnTo>
                  <a:lnTo>
                    <a:pt x="6507" y="2422"/>
                  </a:lnTo>
                  <a:lnTo>
                    <a:pt x="6532" y="2495"/>
                  </a:lnTo>
                  <a:lnTo>
                    <a:pt x="6556" y="2570"/>
                  </a:lnTo>
                  <a:lnTo>
                    <a:pt x="6579" y="2644"/>
                  </a:lnTo>
                  <a:lnTo>
                    <a:pt x="6600" y="2721"/>
                  </a:lnTo>
                  <a:lnTo>
                    <a:pt x="6617" y="2798"/>
                  </a:lnTo>
                  <a:lnTo>
                    <a:pt x="6635" y="2874"/>
                  </a:lnTo>
                  <a:lnTo>
                    <a:pt x="6649" y="2953"/>
                  </a:lnTo>
                  <a:lnTo>
                    <a:pt x="6662" y="3030"/>
                  </a:lnTo>
                  <a:lnTo>
                    <a:pt x="6675" y="3111"/>
                  </a:lnTo>
                  <a:lnTo>
                    <a:pt x="6683" y="3190"/>
                  </a:lnTo>
                  <a:lnTo>
                    <a:pt x="6690" y="3271"/>
                  </a:lnTo>
                  <a:lnTo>
                    <a:pt x="6696" y="3351"/>
                  </a:lnTo>
                  <a:lnTo>
                    <a:pt x="6698" y="3433"/>
                  </a:lnTo>
                  <a:lnTo>
                    <a:pt x="6701" y="3516"/>
                  </a:lnTo>
                  <a:lnTo>
                    <a:pt x="6698" y="3635"/>
                  </a:lnTo>
                  <a:lnTo>
                    <a:pt x="6690" y="3756"/>
                  </a:lnTo>
                  <a:lnTo>
                    <a:pt x="6679" y="3876"/>
                  </a:lnTo>
                  <a:lnTo>
                    <a:pt x="6664" y="3993"/>
                  </a:lnTo>
                  <a:lnTo>
                    <a:pt x="6645" y="4110"/>
                  </a:lnTo>
                  <a:lnTo>
                    <a:pt x="6620" y="4225"/>
                  </a:lnTo>
                  <a:lnTo>
                    <a:pt x="6592" y="4338"/>
                  </a:lnTo>
                  <a:lnTo>
                    <a:pt x="6560" y="4449"/>
                  </a:lnTo>
                  <a:lnTo>
                    <a:pt x="6524" y="4560"/>
                  </a:lnTo>
                  <a:lnTo>
                    <a:pt x="6483" y="4668"/>
                  </a:lnTo>
                  <a:lnTo>
                    <a:pt x="6441" y="4773"/>
                  </a:lnTo>
                  <a:lnTo>
                    <a:pt x="6394" y="4877"/>
                  </a:lnTo>
                  <a:lnTo>
                    <a:pt x="6342" y="4982"/>
                  </a:lnTo>
                  <a:lnTo>
                    <a:pt x="6287" y="5082"/>
                  </a:lnTo>
                  <a:lnTo>
                    <a:pt x="6230" y="5180"/>
                  </a:lnTo>
                  <a:lnTo>
                    <a:pt x="6168" y="5274"/>
                  </a:lnTo>
                  <a:lnTo>
                    <a:pt x="6183" y="5303"/>
                  </a:lnTo>
                  <a:lnTo>
                    <a:pt x="6197" y="5335"/>
                  </a:lnTo>
                  <a:lnTo>
                    <a:pt x="6210" y="5365"/>
                  </a:lnTo>
                  <a:lnTo>
                    <a:pt x="6219" y="5397"/>
                  </a:lnTo>
                  <a:lnTo>
                    <a:pt x="6227" y="5431"/>
                  </a:lnTo>
                  <a:lnTo>
                    <a:pt x="6234" y="5465"/>
                  </a:lnTo>
                  <a:lnTo>
                    <a:pt x="6236" y="5499"/>
                  </a:lnTo>
                  <a:lnTo>
                    <a:pt x="6238" y="5536"/>
                  </a:lnTo>
                  <a:lnTo>
                    <a:pt x="6238" y="5561"/>
                  </a:lnTo>
                  <a:lnTo>
                    <a:pt x="6236" y="5589"/>
                  </a:lnTo>
                  <a:lnTo>
                    <a:pt x="6232" y="5614"/>
                  </a:lnTo>
                  <a:lnTo>
                    <a:pt x="6227" y="5640"/>
                  </a:lnTo>
                  <a:lnTo>
                    <a:pt x="6221" y="5666"/>
                  </a:lnTo>
                  <a:lnTo>
                    <a:pt x="6215" y="5689"/>
                  </a:lnTo>
                  <a:lnTo>
                    <a:pt x="6197" y="5738"/>
                  </a:lnTo>
                  <a:lnTo>
                    <a:pt x="6174" y="5782"/>
                  </a:lnTo>
                  <a:lnTo>
                    <a:pt x="6148" y="5824"/>
                  </a:lnTo>
                  <a:lnTo>
                    <a:pt x="6119" y="5865"/>
                  </a:lnTo>
                  <a:lnTo>
                    <a:pt x="6085" y="5903"/>
                  </a:lnTo>
                  <a:lnTo>
                    <a:pt x="6048" y="5937"/>
                  </a:lnTo>
                  <a:lnTo>
                    <a:pt x="6008" y="5967"/>
                  </a:lnTo>
                  <a:lnTo>
                    <a:pt x="5965" y="5993"/>
                  </a:lnTo>
                  <a:lnTo>
                    <a:pt x="5918" y="6014"/>
                  </a:lnTo>
                  <a:lnTo>
                    <a:pt x="5872" y="6031"/>
                  </a:lnTo>
                  <a:lnTo>
                    <a:pt x="5846" y="6040"/>
                  </a:lnTo>
                  <a:lnTo>
                    <a:pt x="5820" y="6044"/>
                  </a:lnTo>
                  <a:lnTo>
                    <a:pt x="5795" y="6050"/>
                  </a:lnTo>
                  <a:lnTo>
                    <a:pt x="5769" y="6052"/>
                  </a:lnTo>
                  <a:lnTo>
                    <a:pt x="5744" y="6054"/>
                  </a:lnTo>
                  <a:lnTo>
                    <a:pt x="5716" y="605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163"/>
            <p:cNvSpPr>
              <a:spLocks noChangeArrowheads="1"/>
            </p:cNvSpPr>
            <p:nvPr/>
          </p:nvSpPr>
          <p:spPr bwMode="auto">
            <a:xfrm>
              <a:off x="6422" y="1757"/>
              <a:ext cx="291" cy="291"/>
            </a:xfrm>
            <a:custGeom>
              <a:avLst/>
              <a:gdLst>
                <a:gd name="T0" fmla="*/ 545 w 1288"/>
                <a:gd name="T1" fmla="*/ 7 h 1286"/>
                <a:gd name="T2" fmla="*/ 424 w 1288"/>
                <a:gd name="T3" fmla="*/ 39 h 1286"/>
                <a:gd name="T4" fmla="*/ 311 w 1288"/>
                <a:gd name="T5" fmla="*/ 94 h 1286"/>
                <a:gd name="T6" fmla="*/ 211 w 1288"/>
                <a:gd name="T7" fmla="*/ 166 h 1286"/>
                <a:gd name="T8" fmla="*/ 128 w 1288"/>
                <a:gd name="T9" fmla="*/ 258 h 1286"/>
                <a:gd name="T10" fmla="*/ 64 w 1288"/>
                <a:gd name="T11" fmla="*/ 365 h 1286"/>
                <a:gd name="T12" fmla="*/ 21 w 1288"/>
                <a:gd name="T13" fmla="*/ 482 h 1286"/>
                <a:gd name="T14" fmla="*/ 2 w 1288"/>
                <a:gd name="T15" fmla="*/ 610 h 1286"/>
                <a:gd name="T16" fmla="*/ 8 w 1288"/>
                <a:gd name="T17" fmla="*/ 740 h 1286"/>
                <a:gd name="T18" fmla="*/ 40 w 1288"/>
                <a:gd name="T19" fmla="*/ 863 h 1286"/>
                <a:gd name="T20" fmla="*/ 94 w 1288"/>
                <a:gd name="T21" fmla="*/ 976 h 1286"/>
                <a:gd name="T22" fmla="*/ 168 w 1288"/>
                <a:gd name="T23" fmla="*/ 1074 h 1286"/>
                <a:gd name="T24" fmla="*/ 260 w 1288"/>
                <a:gd name="T25" fmla="*/ 1157 h 1286"/>
                <a:gd name="T26" fmla="*/ 364 w 1288"/>
                <a:gd name="T27" fmla="*/ 1221 h 1286"/>
                <a:gd name="T28" fmla="*/ 484 w 1288"/>
                <a:gd name="T29" fmla="*/ 1266 h 1286"/>
                <a:gd name="T30" fmla="*/ 612 w 1288"/>
                <a:gd name="T31" fmla="*/ 1285 h 1286"/>
                <a:gd name="T32" fmla="*/ 742 w 1288"/>
                <a:gd name="T33" fmla="*/ 1279 h 1286"/>
                <a:gd name="T34" fmla="*/ 865 w 1288"/>
                <a:gd name="T35" fmla="*/ 1247 h 1286"/>
                <a:gd name="T36" fmla="*/ 976 w 1288"/>
                <a:gd name="T37" fmla="*/ 1191 h 1286"/>
                <a:gd name="T38" fmla="*/ 1076 w 1288"/>
                <a:gd name="T39" fmla="*/ 1119 h 1286"/>
                <a:gd name="T40" fmla="*/ 1159 w 1288"/>
                <a:gd name="T41" fmla="*/ 1027 h 1286"/>
                <a:gd name="T42" fmla="*/ 1223 w 1288"/>
                <a:gd name="T43" fmla="*/ 921 h 1286"/>
                <a:gd name="T44" fmla="*/ 1266 w 1288"/>
                <a:gd name="T45" fmla="*/ 803 h 1286"/>
                <a:gd name="T46" fmla="*/ 1285 w 1288"/>
                <a:gd name="T47" fmla="*/ 676 h 1286"/>
                <a:gd name="T48" fmla="*/ 1279 w 1288"/>
                <a:gd name="T49" fmla="*/ 546 h 1286"/>
                <a:gd name="T50" fmla="*/ 1247 w 1288"/>
                <a:gd name="T51" fmla="*/ 422 h 1286"/>
                <a:gd name="T52" fmla="*/ 1193 w 1288"/>
                <a:gd name="T53" fmla="*/ 309 h 1286"/>
                <a:gd name="T54" fmla="*/ 1119 w 1288"/>
                <a:gd name="T55" fmla="*/ 211 h 1286"/>
                <a:gd name="T56" fmla="*/ 1029 w 1288"/>
                <a:gd name="T57" fmla="*/ 128 h 1286"/>
                <a:gd name="T58" fmla="*/ 923 w 1288"/>
                <a:gd name="T59" fmla="*/ 64 h 1286"/>
                <a:gd name="T60" fmla="*/ 803 w 1288"/>
                <a:gd name="T61" fmla="*/ 19 h 1286"/>
                <a:gd name="T62" fmla="*/ 678 w 1288"/>
                <a:gd name="T63" fmla="*/ 0 h 1286"/>
                <a:gd name="T64" fmla="*/ 582 w 1288"/>
                <a:gd name="T65" fmla="*/ 946 h 1286"/>
                <a:gd name="T66" fmla="*/ 471 w 1288"/>
                <a:gd name="T67" fmla="*/ 899 h 1286"/>
                <a:gd name="T68" fmla="*/ 388 w 1288"/>
                <a:gd name="T69" fmla="*/ 816 h 1286"/>
                <a:gd name="T70" fmla="*/ 341 w 1288"/>
                <a:gd name="T71" fmla="*/ 705 h 1286"/>
                <a:gd name="T72" fmla="*/ 341 w 1288"/>
                <a:gd name="T73" fmla="*/ 580 h 1286"/>
                <a:gd name="T74" fmla="*/ 388 w 1288"/>
                <a:gd name="T75" fmla="*/ 469 h 1286"/>
                <a:gd name="T76" fmla="*/ 471 w 1288"/>
                <a:gd name="T77" fmla="*/ 386 h 1286"/>
                <a:gd name="T78" fmla="*/ 582 w 1288"/>
                <a:gd name="T79" fmla="*/ 339 h 1286"/>
                <a:gd name="T80" fmla="*/ 705 w 1288"/>
                <a:gd name="T81" fmla="*/ 339 h 1286"/>
                <a:gd name="T82" fmla="*/ 816 w 1288"/>
                <a:gd name="T83" fmla="*/ 386 h 1286"/>
                <a:gd name="T84" fmla="*/ 901 w 1288"/>
                <a:gd name="T85" fmla="*/ 469 h 1286"/>
                <a:gd name="T86" fmla="*/ 946 w 1288"/>
                <a:gd name="T87" fmla="*/ 580 h 1286"/>
                <a:gd name="T88" fmla="*/ 946 w 1288"/>
                <a:gd name="T89" fmla="*/ 705 h 1286"/>
                <a:gd name="T90" fmla="*/ 901 w 1288"/>
                <a:gd name="T91" fmla="*/ 816 h 1286"/>
                <a:gd name="T92" fmla="*/ 816 w 1288"/>
                <a:gd name="T93" fmla="*/ 899 h 1286"/>
                <a:gd name="T94" fmla="*/ 705 w 1288"/>
                <a:gd name="T95" fmla="*/ 946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8" h="1286">
                  <a:moveTo>
                    <a:pt x="644" y="0"/>
                  </a:moveTo>
                  <a:lnTo>
                    <a:pt x="612" y="0"/>
                  </a:lnTo>
                  <a:lnTo>
                    <a:pt x="578" y="2"/>
                  </a:lnTo>
                  <a:lnTo>
                    <a:pt x="545" y="7"/>
                  </a:lnTo>
                  <a:lnTo>
                    <a:pt x="514" y="13"/>
                  </a:lnTo>
                  <a:lnTo>
                    <a:pt x="484" y="19"/>
                  </a:lnTo>
                  <a:lnTo>
                    <a:pt x="454" y="28"/>
                  </a:lnTo>
                  <a:lnTo>
                    <a:pt x="424" y="39"/>
                  </a:lnTo>
                  <a:lnTo>
                    <a:pt x="394" y="51"/>
                  </a:lnTo>
                  <a:lnTo>
                    <a:pt x="364" y="64"/>
                  </a:lnTo>
                  <a:lnTo>
                    <a:pt x="337" y="77"/>
                  </a:lnTo>
                  <a:lnTo>
                    <a:pt x="311" y="94"/>
                  </a:lnTo>
                  <a:lnTo>
                    <a:pt x="285" y="109"/>
                  </a:lnTo>
                  <a:lnTo>
                    <a:pt x="260" y="128"/>
                  </a:lnTo>
                  <a:lnTo>
                    <a:pt x="234" y="147"/>
                  </a:lnTo>
                  <a:lnTo>
                    <a:pt x="211" y="166"/>
                  </a:lnTo>
                  <a:lnTo>
                    <a:pt x="190" y="188"/>
                  </a:lnTo>
                  <a:lnTo>
                    <a:pt x="168" y="211"/>
                  </a:lnTo>
                  <a:lnTo>
                    <a:pt x="147" y="235"/>
                  </a:lnTo>
                  <a:lnTo>
                    <a:pt x="128" y="258"/>
                  </a:lnTo>
                  <a:lnTo>
                    <a:pt x="111" y="284"/>
                  </a:lnTo>
                  <a:lnTo>
                    <a:pt x="94" y="309"/>
                  </a:lnTo>
                  <a:lnTo>
                    <a:pt x="79" y="337"/>
                  </a:lnTo>
                  <a:lnTo>
                    <a:pt x="64" y="365"/>
                  </a:lnTo>
                  <a:lnTo>
                    <a:pt x="51" y="392"/>
                  </a:lnTo>
                  <a:lnTo>
                    <a:pt x="40" y="422"/>
                  </a:lnTo>
                  <a:lnTo>
                    <a:pt x="30" y="452"/>
                  </a:lnTo>
                  <a:lnTo>
                    <a:pt x="21" y="482"/>
                  </a:lnTo>
                  <a:lnTo>
                    <a:pt x="15" y="514"/>
                  </a:lnTo>
                  <a:lnTo>
                    <a:pt x="8" y="546"/>
                  </a:lnTo>
                  <a:lnTo>
                    <a:pt x="4" y="578"/>
                  </a:lnTo>
                  <a:lnTo>
                    <a:pt x="2" y="610"/>
                  </a:lnTo>
                  <a:lnTo>
                    <a:pt x="0" y="644"/>
                  </a:lnTo>
                  <a:lnTo>
                    <a:pt x="2" y="676"/>
                  </a:lnTo>
                  <a:lnTo>
                    <a:pt x="4" y="708"/>
                  </a:lnTo>
                  <a:lnTo>
                    <a:pt x="8" y="740"/>
                  </a:lnTo>
                  <a:lnTo>
                    <a:pt x="15" y="772"/>
                  </a:lnTo>
                  <a:lnTo>
                    <a:pt x="21" y="803"/>
                  </a:lnTo>
                  <a:lnTo>
                    <a:pt x="30" y="833"/>
                  </a:lnTo>
                  <a:lnTo>
                    <a:pt x="40" y="863"/>
                  </a:lnTo>
                  <a:lnTo>
                    <a:pt x="51" y="893"/>
                  </a:lnTo>
                  <a:lnTo>
                    <a:pt x="64" y="921"/>
                  </a:lnTo>
                  <a:lnTo>
                    <a:pt x="79" y="948"/>
                  </a:lnTo>
                  <a:lnTo>
                    <a:pt x="94" y="976"/>
                  </a:lnTo>
                  <a:lnTo>
                    <a:pt x="111" y="1002"/>
                  </a:lnTo>
                  <a:lnTo>
                    <a:pt x="128" y="1027"/>
                  </a:lnTo>
                  <a:lnTo>
                    <a:pt x="147" y="1051"/>
                  </a:lnTo>
                  <a:lnTo>
                    <a:pt x="168" y="1074"/>
                  </a:lnTo>
                  <a:lnTo>
                    <a:pt x="190" y="1098"/>
                  </a:lnTo>
                  <a:lnTo>
                    <a:pt x="211" y="1119"/>
                  </a:lnTo>
                  <a:lnTo>
                    <a:pt x="234" y="1138"/>
                  </a:lnTo>
                  <a:lnTo>
                    <a:pt x="260" y="1157"/>
                  </a:lnTo>
                  <a:lnTo>
                    <a:pt x="285" y="1176"/>
                  </a:lnTo>
                  <a:lnTo>
                    <a:pt x="311" y="1191"/>
                  </a:lnTo>
                  <a:lnTo>
                    <a:pt x="337" y="1208"/>
                  </a:lnTo>
                  <a:lnTo>
                    <a:pt x="364" y="1221"/>
                  </a:lnTo>
                  <a:lnTo>
                    <a:pt x="394" y="1234"/>
                  </a:lnTo>
                  <a:lnTo>
                    <a:pt x="424" y="1247"/>
                  </a:lnTo>
                  <a:lnTo>
                    <a:pt x="454" y="1257"/>
                  </a:lnTo>
                  <a:lnTo>
                    <a:pt x="484" y="1266"/>
                  </a:lnTo>
                  <a:lnTo>
                    <a:pt x="514" y="1272"/>
                  </a:lnTo>
                  <a:lnTo>
                    <a:pt x="545" y="1279"/>
                  </a:lnTo>
                  <a:lnTo>
                    <a:pt x="578" y="1283"/>
                  </a:lnTo>
                  <a:lnTo>
                    <a:pt x="612" y="1285"/>
                  </a:lnTo>
                  <a:lnTo>
                    <a:pt x="644" y="1285"/>
                  </a:lnTo>
                  <a:lnTo>
                    <a:pt x="678" y="1285"/>
                  </a:lnTo>
                  <a:lnTo>
                    <a:pt x="710" y="1283"/>
                  </a:lnTo>
                  <a:lnTo>
                    <a:pt x="742" y="1279"/>
                  </a:lnTo>
                  <a:lnTo>
                    <a:pt x="774" y="1272"/>
                  </a:lnTo>
                  <a:lnTo>
                    <a:pt x="803" y="1266"/>
                  </a:lnTo>
                  <a:lnTo>
                    <a:pt x="835" y="1257"/>
                  </a:lnTo>
                  <a:lnTo>
                    <a:pt x="865" y="1247"/>
                  </a:lnTo>
                  <a:lnTo>
                    <a:pt x="893" y="1234"/>
                  </a:lnTo>
                  <a:lnTo>
                    <a:pt x="923" y="1221"/>
                  </a:lnTo>
                  <a:lnTo>
                    <a:pt x="950" y="1208"/>
                  </a:lnTo>
                  <a:lnTo>
                    <a:pt x="976" y="1191"/>
                  </a:lnTo>
                  <a:lnTo>
                    <a:pt x="1004" y="1176"/>
                  </a:lnTo>
                  <a:lnTo>
                    <a:pt x="1029" y="1157"/>
                  </a:lnTo>
                  <a:lnTo>
                    <a:pt x="1053" y="1138"/>
                  </a:lnTo>
                  <a:lnTo>
                    <a:pt x="1076" y="1119"/>
                  </a:lnTo>
                  <a:lnTo>
                    <a:pt x="1098" y="1098"/>
                  </a:lnTo>
                  <a:lnTo>
                    <a:pt x="1119" y="1074"/>
                  </a:lnTo>
                  <a:lnTo>
                    <a:pt x="1140" y="1051"/>
                  </a:lnTo>
                  <a:lnTo>
                    <a:pt x="1159" y="1027"/>
                  </a:lnTo>
                  <a:lnTo>
                    <a:pt x="1176" y="1002"/>
                  </a:lnTo>
                  <a:lnTo>
                    <a:pt x="1193" y="976"/>
                  </a:lnTo>
                  <a:lnTo>
                    <a:pt x="1208" y="948"/>
                  </a:lnTo>
                  <a:lnTo>
                    <a:pt x="1223" y="921"/>
                  </a:lnTo>
                  <a:lnTo>
                    <a:pt x="1236" y="893"/>
                  </a:lnTo>
                  <a:lnTo>
                    <a:pt x="1247" y="863"/>
                  </a:lnTo>
                  <a:lnTo>
                    <a:pt x="1257" y="833"/>
                  </a:lnTo>
                  <a:lnTo>
                    <a:pt x="1266" y="803"/>
                  </a:lnTo>
                  <a:lnTo>
                    <a:pt x="1274" y="772"/>
                  </a:lnTo>
                  <a:lnTo>
                    <a:pt x="1279" y="740"/>
                  </a:lnTo>
                  <a:lnTo>
                    <a:pt x="1283" y="708"/>
                  </a:lnTo>
                  <a:lnTo>
                    <a:pt x="1285" y="676"/>
                  </a:lnTo>
                  <a:lnTo>
                    <a:pt x="1287" y="644"/>
                  </a:lnTo>
                  <a:lnTo>
                    <a:pt x="1285" y="610"/>
                  </a:lnTo>
                  <a:lnTo>
                    <a:pt x="1283" y="578"/>
                  </a:lnTo>
                  <a:lnTo>
                    <a:pt x="1279" y="546"/>
                  </a:lnTo>
                  <a:lnTo>
                    <a:pt x="1274" y="514"/>
                  </a:lnTo>
                  <a:lnTo>
                    <a:pt x="1266" y="482"/>
                  </a:lnTo>
                  <a:lnTo>
                    <a:pt x="1257" y="452"/>
                  </a:lnTo>
                  <a:lnTo>
                    <a:pt x="1247" y="422"/>
                  </a:lnTo>
                  <a:lnTo>
                    <a:pt x="1236" y="392"/>
                  </a:lnTo>
                  <a:lnTo>
                    <a:pt x="1223" y="365"/>
                  </a:lnTo>
                  <a:lnTo>
                    <a:pt x="1208" y="337"/>
                  </a:lnTo>
                  <a:lnTo>
                    <a:pt x="1193" y="309"/>
                  </a:lnTo>
                  <a:lnTo>
                    <a:pt x="1176" y="284"/>
                  </a:lnTo>
                  <a:lnTo>
                    <a:pt x="1159" y="258"/>
                  </a:lnTo>
                  <a:lnTo>
                    <a:pt x="1140" y="235"/>
                  </a:lnTo>
                  <a:lnTo>
                    <a:pt x="1119" y="211"/>
                  </a:lnTo>
                  <a:lnTo>
                    <a:pt x="1098" y="188"/>
                  </a:lnTo>
                  <a:lnTo>
                    <a:pt x="1076" y="166"/>
                  </a:lnTo>
                  <a:lnTo>
                    <a:pt x="1053" y="147"/>
                  </a:lnTo>
                  <a:lnTo>
                    <a:pt x="1029" y="128"/>
                  </a:lnTo>
                  <a:lnTo>
                    <a:pt x="1004" y="109"/>
                  </a:lnTo>
                  <a:lnTo>
                    <a:pt x="976" y="94"/>
                  </a:lnTo>
                  <a:lnTo>
                    <a:pt x="950" y="77"/>
                  </a:lnTo>
                  <a:lnTo>
                    <a:pt x="923" y="64"/>
                  </a:lnTo>
                  <a:lnTo>
                    <a:pt x="893" y="51"/>
                  </a:lnTo>
                  <a:lnTo>
                    <a:pt x="865" y="39"/>
                  </a:lnTo>
                  <a:lnTo>
                    <a:pt x="835" y="28"/>
                  </a:lnTo>
                  <a:lnTo>
                    <a:pt x="803" y="19"/>
                  </a:lnTo>
                  <a:lnTo>
                    <a:pt x="774" y="13"/>
                  </a:lnTo>
                  <a:lnTo>
                    <a:pt x="742" y="7"/>
                  </a:lnTo>
                  <a:lnTo>
                    <a:pt x="710" y="2"/>
                  </a:lnTo>
                  <a:lnTo>
                    <a:pt x="678" y="0"/>
                  </a:lnTo>
                  <a:lnTo>
                    <a:pt x="644" y="0"/>
                  </a:lnTo>
                  <a:close/>
                  <a:moveTo>
                    <a:pt x="644" y="953"/>
                  </a:moveTo>
                  <a:lnTo>
                    <a:pt x="612" y="951"/>
                  </a:lnTo>
                  <a:lnTo>
                    <a:pt x="582" y="946"/>
                  </a:lnTo>
                  <a:lnTo>
                    <a:pt x="552" y="938"/>
                  </a:lnTo>
                  <a:lnTo>
                    <a:pt x="524" y="927"/>
                  </a:lnTo>
                  <a:lnTo>
                    <a:pt x="496" y="914"/>
                  </a:lnTo>
                  <a:lnTo>
                    <a:pt x="471" y="899"/>
                  </a:lnTo>
                  <a:lnTo>
                    <a:pt x="447" y="882"/>
                  </a:lnTo>
                  <a:lnTo>
                    <a:pt x="424" y="861"/>
                  </a:lnTo>
                  <a:lnTo>
                    <a:pt x="405" y="840"/>
                  </a:lnTo>
                  <a:lnTo>
                    <a:pt x="388" y="816"/>
                  </a:lnTo>
                  <a:lnTo>
                    <a:pt x="371" y="791"/>
                  </a:lnTo>
                  <a:lnTo>
                    <a:pt x="358" y="763"/>
                  </a:lnTo>
                  <a:lnTo>
                    <a:pt x="347" y="735"/>
                  </a:lnTo>
                  <a:lnTo>
                    <a:pt x="341" y="705"/>
                  </a:lnTo>
                  <a:lnTo>
                    <a:pt x="337" y="673"/>
                  </a:lnTo>
                  <a:lnTo>
                    <a:pt x="335" y="644"/>
                  </a:lnTo>
                  <a:lnTo>
                    <a:pt x="337" y="612"/>
                  </a:lnTo>
                  <a:lnTo>
                    <a:pt x="341" y="580"/>
                  </a:lnTo>
                  <a:lnTo>
                    <a:pt x="347" y="550"/>
                  </a:lnTo>
                  <a:lnTo>
                    <a:pt x="358" y="522"/>
                  </a:lnTo>
                  <a:lnTo>
                    <a:pt x="371" y="494"/>
                  </a:lnTo>
                  <a:lnTo>
                    <a:pt x="388" y="469"/>
                  </a:lnTo>
                  <a:lnTo>
                    <a:pt x="405" y="445"/>
                  </a:lnTo>
                  <a:lnTo>
                    <a:pt x="424" y="424"/>
                  </a:lnTo>
                  <a:lnTo>
                    <a:pt x="447" y="403"/>
                  </a:lnTo>
                  <a:lnTo>
                    <a:pt x="471" y="386"/>
                  </a:lnTo>
                  <a:lnTo>
                    <a:pt x="496" y="371"/>
                  </a:lnTo>
                  <a:lnTo>
                    <a:pt x="524" y="358"/>
                  </a:lnTo>
                  <a:lnTo>
                    <a:pt x="552" y="348"/>
                  </a:lnTo>
                  <a:lnTo>
                    <a:pt x="582" y="339"/>
                  </a:lnTo>
                  <a:lnTo>
                    <a:pt x="612" y="335"/>
                  </a:lnTo>
                  <a:lnTo>
                    <a:pt x="644" y="333"/>
                  </a:lnTo>
                  <a:lnTo>
                    <a:pt x="675" y="335"/>
                  </a:lnTo>
                  <a:lnTo>
                    <a:pt x="705" y="339"/>
                  </a:lnTo>
                  <a:lnTo>
                    <a:pt x="735" y="348"/>
                  </a:lnTo>
                  <a:lnTo>
                    <a:pt x="765" y="358"/>
                  </a:lnTo>
                  <a:lnTo>
                    <a:pt x="791" y="371"/>
                  </a:lnTo>
                  <a:lnTo>
                    <a:pt x="816" y="386"/>
                  </a:lnTo>
                  <a:lnTo>
                    <a:pt x="839" y="403"/>
                  </a:lnTo>
                  <a:lnTo>
                    <a:pt x="863" y="424"/>
                  </a:lnTo>
                  <a:lnTo>
                    <a:pt x="882" y="445"/>
                  </a:lnTo>
                  <a:lnTo>
                    <a:pt x="901" y="469"/>
                  </a:lnTo>
                  <a:lnTo>
                    <a:pt x="916" y="494"/>
                  </a:lnTo>
                  <a:lnTo>
                    <a:pt x="929" y="522"/>
                  </a:lnTo>
                  <a:lnTo>
                    <a:pt x="940" y="550"/>
                  </a:lnTo>
                  <a:lnTo>
                    <a:pt x="946" y="580"/>
                  </a:lnTo>
                  <a:lnTo>
                    <a:pt x="953" y="612"/>
                  </a:lnTo>
                  <a:lnTo>
                    <a:pt x="953" y="644"/>
                  </a:lnTo>
                  <a:lnTo>
                    <a:pt x="953" y="673"/>
                  </a:lnTo>
                  <a:lnTo>
                    <a:pt x="946" y="705"/>
                  </a:lnTo>
                  <a:lnTo>
                    <a:pt x="940" y="735"/>
                  </a:lnTo>
                  <a:lnTo>
                    <a:pt x="929" y="763"/>
                  </a:lnTo>
                  <a:lnTo>
                    <a:pt x="916" y="791"/>
                  </a:lnTo>
                  <a:lnTo>
                    <a:pt x="901" y="816"/>
                  </a:lnTo>
                  <a:lnTo>
                    <a:pt x="882" y="840"/>
                  </a:lnTo>
                  <a:lnTo>
                    <a:pt x="863" y="861"/>
                  </a:lnTo>
                  <a:lnTo>
                    <a:pt x="839" y="882"/>
                  </a:lnTo>
                  <a:lnTo>
                    <a:pt x="816" y="899"/>
                  </a:lnTo>
                  <a:lnTo>
                    <a:pt x="791" y="914"/>
                  </a:lnTo>
                  <a:lnTo>
                    <a:pt x="765" y="927"/>
                  </a:lnTo>
                  <a:lnTo>
                    <a:pt x="735" y="938"/>
                  </a:lnTo>
                  <a:lnTo>
                    <a:pt x="705" y="946"/>
                  </a:lnTo>
                  <a:lnTo>
                    <a:pt x="675" y="951"/>
                  </a:lnTo>
                  <a:lnTo>
                    <a:pt x="644" y="95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164"/>
            <p:cNvSpPr>
              <a:spLocks noChangeArrowheads="1"/>
            </p:cNvSpPr>
            <p:nvPr/>
          </p:nvSpPr>
          <p:spPr bwMode="auto">
            <a:xfrm>
              <a:off x="6271" y="1594"/>
              <a:ext cx="588" cy="616"/>
            </a:xfrm>
            <a:custGeom>
              <a:avLst/>
              <a:gdLst>
                <a:gd name="T0" fmla="*/ 2310 w 2599"/>
                <a:gd name="T1" fmla="*/ 1605 h 2722"/>
                <a:gd name="T2" fmla="*/ 2199 w 2599"/>
                <a:gd name="T3" fmla="*/ 1875 h 2722"/>
                <a:gd name="T4" fmla="*/ 2022 w 2599"/>
                <a:gd name="T5" fmla="*/ 2101 h 2722"/>
                <a:gd name="T6" fmla="*/ 1788 w 2599"/>
                <a:gd name="T7" fmla="*/ 2269 h 2722"/>
                <a:gd name="T8" fmla="*/ 1513 w 2599"/>
                <a:gd name="T9" fmla="*/ 2369 h 2722"/>
                <a:gd name="T10" fmla="*/ 1257 w 2599"/>
                <a:gd name="T11" fmla="*/ 2387 h 2722"/>
                <a:gd name="T12" fmla="*/ 957 w 2599"/>
                <a:gd name="T13" fmla="*/ 2325 h 2722"/>
                <a:gd name="T14" fmla="*/ 697 w 2599"/>
                <a:gd name="T15" fmla="*/ 2184 h 2722"/>
                <a:gd name="T16" fmla="*/ 488 w 2599"/>
                <a:gd name="T17" fmla="*/ 1975 h 2722"/>
                <a:gd name="T18" fmla="*/ 345 w 2599"/>
                <a:gd name="T19" fmla="*/ 1713 h 2722"/>
                <a:gd name="T20" fmla="*/ 283 w 2599"/>
                <a:gd name="T21" fmla="*/ 1413 h 2722"/>
                <a:gd name="T22" fmla="*/ 305 w 2599"/>
                <a:gd name="T23" fmla="*/ 1153 h 2722"/>
                <a:gd name="T24" fmla="*/ 407 w 2599"/>
                <a:gd name="T25" fmla="*/ 872 h 2722"/>
                <a:gd name="T26" fmla="*/ 584 w 2599"/>
                <a:gd name="T27" fmla="*/ 635 h 2722"/>
                <a:gd name="T28" fmla="*/ 820 w 2599"/>
                <a:gd name="T29" fmla="*/ 456 h 2722"/>
                <a:gd name="T30" fmla="*/ 1104 w 2599"/>
                <a:gd name="T31" fmla="*/ 354 h 2722"/>
                <a:gd name="T32" fmla="*/ 1362 w 2599"/>
                <a:gd name="T33" fmla="*/ 335 h 2722"/>
                <a:gd name="T34" fmla="*/ 1656 w 2599"/>
                <a:gd name="T35" fmla="*/ 392 h 2722"/>
                <a:gd name="T36" fmla="*/ 1914 w 2599"/>
                <a:gd name="T37" fmla="*/ 529 h 2722"/>
                <a:gd name="T38" fmla="*/ 2123 w 2599"/>
                <a:gd name="T39" fmla="*/ 731 h 2722"/>
                <a:gd name="T40" fmla="*/ 2265 w 2599"/>
                <a:gd name="T41" fmla="*/ 983 h 2722"/>
                <a:gd name="T42" fmla="*/ 2336 w 2599"/>
                <a:gd name="T43" fmla="*/ 1272 h 2722"/>
                <a:gd name="T44" fmla="*/ 2363 w 2599"/>
                <a:gd name="T45" fmla="*/ 1197 h 2722"/>
                <a:gd name="T46" fmla="*/ 2455 w 2599"/>
                <a:gd name="T47" fmla="*/ 1036 h 2722"/>
                <a:gd name="T48" fmla="*/ 2598 w 2599"/>
                <a:gd name="T49" fmla="*/ 914 h 2722"/>
                <a:gd name="T50" fmla="*/ 2487 w 2599"/>
                <a:gd name="T51" fmla="*/ 678 h 2722"/>
                <a:gd name="T52" fmla="*/ 2302 w 2599"/>
                <a:gd name="T53" fmla="*/ 428 h 2722"/>
                <a:gd name="T54" fmla="*/ 2065 w 2599"/>
                <a:gd name="T55" fmla="*/ 228 h 2722"/>
                <a:gd name="T56" fmla="*/ 1786 w 2599"/>
                <a:gd name="T57" fmla="*/ 85 h 2722"/>
                <a:gd name="T58" fmla="*/ 1475 w 2599"/>
                <a:gd name="T59" fmla="*/ 9 h 2722"/>
                <a:gd name="T60" fmla="*/ 1196 w 2599"/>
                <a:gd name="T61" fmla="*/ 4 h 2722"/>
                <a:gd name="T62" fmla="*/ 865 w 2599"/>
                <a:gd name="T63" fmla="*/ 75 h 2722"/>
                <a:gd name="T64" fmla="*/ 569 w 2599"/>
                <a:gd name="T65" fmla="*/ 220 h 2722"/>
                <a:gd name="T66" fmla="*/ 319 w 2599"/>
                <a:gd name="T67" fmla="*/ 428 h 2722"/>
                <a:gd name="T68" fmla="*/ 126 w 2599"/>
                <a:gd name="T69" fmla="*/ 690 h 2722"/>
                <a:gd name="T70" fmla="*/ 0 w 2599"/>
                <a:gd name="T71" fmla="*/ 995 h 2722"/>
                <a:gd name="T72" fmla="*/ 140 w 2599"/>
                <a:gd name="T73" fmla="*/ 1102 h 2722"/>
                <a:gd name="T74" fmla="*/ 251 w 2599"/>
                <a:gd name="T75" fmla="*/ 1281 h 2722"/>
                <a:gd name="T76" fmla="*/ 283 w 2599"/>
                <a:gd name="T77" fmla="*/ 1460 h 2722"/>
                <a:gd name="T78" fmla="*/ 249 w 2599"/>
                <a:gd name="T79" fmla="*/ 1649 h 2722"/>
                <a:gd name="T80" fmla="*/ 149 w 2599"/>
                <a:gd name="T81" fmla="*/ 1809 h 2722"/>
                <a:gd name="T82" fmla="*/ 77 w 2599"/>
                <a:gd name="T83" fmla="*/ 1935 h 2722"/>
                <a:gd name="T84" fmla="*/ 230 w 2599"/>
                <a:gd name="T85" fmla="*/ 2188 h 2722"/>
                <a:gd name="T86" fmla="*/ 433 w 2599"/>
                <a:gd name="T87" fmla="*/ 2399 h 2722"/>
                <a:gd name="T88" fmla="*/ 678 w 2599"/>
                <a:gd name="T89" fmla="*/ 2566 h 2722"/>
                <a:gd name="T90" fmla="*/ 955 w 2599"/>
                <a:gd name="T91" fmla="*/ 2674 h 2722"/>
                <a:gd name="T92" fmla="*/ 1259 w 2599"/>
                <a:gd name="T93" fmla="*/ 2721 h 2722"/>
                <a:gd name="T94" fmla="*/ 1528 w 2599"/>
                <a:gd name="T95" fmla="*/ 2704 h 2722"/>
                <a:gd name="T96" fmla="*/ 1833 w 2599"/>
                <a:gd name="T97" fmla="*/ 2619 h 2722"/>
                <a:gd name="T98" fmla="*/ 2103 w 2599"/>
                <a:gd name="T99" fmla="*/ 2468 h 2722"/>
                <a:gd name="T100" fmla="*/ 2331 w 2599"/>
                <a:gd name="T101" fmla="*/ 2259 h 2722"/>
                <a:gd name="T102" fmla="*/ 2508 w 2599"/>
                <a:gd name="T103" fmla="*/ 2007 h 2722"/>
                <a:gd name="T104" fmla="*/ 2568 w 2599"/>
                <a:gd name="T105" fmla="*/ 1798 h 2722"/>
                <a:gd name="T106" fmla="*/ 2434 w 2599"/>
                <a:gd name="T107" fmla="*/ 1671 h 2722"/>
                <a:gd name="T108" fmla="*/ 2355 w 2599"/>
                <a:gd name="T109" fmla="*/ 1502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99" h="2722">
                  <a:moveTo>
                    <a:pt x="2338" y="1406"/>
                  </a:moveTo>
                  <a:lnTo>
                    <a:pt x="2338" y="1406"/>
                  </a:lnTo>
                  <a:lnTo>
                    <a:pt x="2334" y="1458"/>
                  </a:lnTo>
                  <a:lnTo>
                    <a:pt x="2329" y="1507"/>
                  </a:lnTo>
                  <a:lnTo>
                    <a:pt x="2321" y="1555"/>
                  </a:lnTo>
                  <a:lnTo>
                    <a:pt x="2310" y="1605"/>
                  </a:lnTo>
                  <a:lnTo>
                    <a:pt x="2297" y="1654"/>
                  </a:lnTo>
                  <a:lnTo>
                    <a:pt x="2280" y="1698"/>
                  </a:lnTo>
                  <a:lnTo>
                    <a:pt x="2263" y="1745"/>
                  </a:lnTo>
                  <a:lnTo>
                    <a:pt x="2244" y="1790"/>
                  </a:lnTo>
                  <a:lnTo>
                    <a:pt x="2223" y="1833"/>
                  </a:lnTo>
                  <a:lnTo>
                    <a:pt x="2199" y="1875"/>
                  </a:lnTo>
                  <a:lnTo>
                    <a:pt x="2176" y="1918"/>
                  </a:lnTo>
                  <a:lnTo>
                    <a:pt x="2148" y="1956"/>
                  </a:lnTo>
                  <a:lnTo>
                    <a:pt x="2118" y="1995"/>
                  </a:lnTo>
                  <a:lnTo>
                    <a:pt x="2089" y="2033"/>
                  </a:lnTo>
                  <a:lnTo>
                    <a:pt x="2056" y="2067"/>
                  </a:lnTo>
                  <a:lnTo>
                    <a:pt x="2022" y="2101"/>
                  </a:lnTo>
                  <a:lnTo>
                    <a:pt x="1986" y="2135"/>
                  </a:lnTo>
                  <a:lnTo>
                    <a:pt x="1950" y="2165"/>
                  </a:lnTo>
                  <a:lnTo>
                    <a:pt x="1911" y="2195"/>
                  </a:lnTo>
                  <a:lnTo>
                    <a:pt x="1871" y="2220"/>
                  </a:lnTo>
                  <a:lnTo>
                    <a:pt x="1831" y="2246"/>
                  </a:lnTo>
                  <a:lnTo>
                    <a:pt x="1788" y="2269"/>
                  </a:lnTo>
                  <a:lnTo>
                    <a:pt x="1745" y="2293"/>
                  </a:lnTo>
                  <a:lnTo>
                    <a:pt x="1701" y="2312"/>
                  </a:lnTo>
                  <a:lnTo>
                    <a:pt x="1656" y="2329"/>
                  </a:lnTo>
                  <a:lnTo>
                    <a:pt x="1609" y="2344"/>
                  </a:lnTo>
                  <a:lnTo>
                    <a:pt x="1560" y="2357"/>
                  </a:lnTo>
                  <a:lnTo>
                    <a:pt x="1513" y="2369"/>
                  </a:lnTo>
                  <a:lnTo>
                    <a:pt x="1464" y="2378"/>
                  </a:lnTo>
                  <a:lnTo>
                    <a:pt x="1413" y="2382"/>
                  </a:lnTo>
                  <a:lnTo>
                    <a:pt x="1362" y="2387"/>
                  </a:lnTo>
                  <a:lnTo>
                    <a:pt x="1311" y="2389"/>
                  </a:lnTo>
                  <a:lnTo>
                    <a:pt x="1311" y="2389"/>
                  </a:lnTo>
                  <a:lnTo>
                    <a:pt x="1257" y="2387"/>
                  </a:lnTo>
                  <a:lnTo>
                    <a:pt x="1206" y="2382"/>
                  </a:lnTo>
                  <a:lnTo>
                    <a:pt x="1155" y="2376"/>
                  </a:lnTo>
                  <a:lnTo>
                    <a:pt x="1104" y="2367"/>
                  </a:lnTo>
                  <a:lnTo>
                    <a:pt x="1055" y="2357"/>
                  </a:lnTo>
                  <a:lnTo>
                    <a:pt x="1006" y="2342"/>
                  </a:lnTo>
                  <a:lnTo>
                    <a:pt x="957" y="2325"/>
                  </a:lnTo>
                  <a:lnTo>
                    <a:pt x="912" y="2308"/>
                  </a:lnTo>
                  <a:lnTo>
                    <a:pt x="865" y="2286"/>
                  </a:lnTo>
                  <a:lnTo>
                    <a:pt x="820" y="2265"/>
                  </a:lnTo>
                  <a:lnTo>
                    <a:pt x="778" y="2240"/>
                  </a:lnTo>
                  <a:lnTo>
                    <a:pt x="737" y="2212"/>
                  </a:lnTo>
                  <a:lnTo>
                    <a:pt x="697" y="2184"/>
                  </a:lnTo>
                  <a:lnTo>
                    <a:pt x="656" y="2154"/>
                  </a:lnTo>
                  <a:lnTo>
                    <a:pt x="620" y="2120"/>
                  </a:lnTo>
                  <a:lnTo>
                    <a:pt x="584" y="2086"/>
                  </a:lnTo>
                  <a:lnTo>
                    <a:pt x="550" y="2052"/>
                  </a:lnTo>
                  <a:lnTo>
                    <a:pt x="518" y="2014"/>
                  </a:lnTo>
                  <a:lnTo>
                    <a:pt x="488" y="1975"/>
                  </a:lnTo>
                  <a:lnTo>
                    <a:pt x="458" y="1935"/>
                  </a:lnTo>
                  <a:lnTo>
                    <a:pt x="433" y="1892"/>
                  </a:lnTo>
                  <a:lnTo>
                    <a:pt x="407" y="1850"/>
                  </a:lnTo>
                  <a:lnTo>
                    <a:pt x="383" y="1805"/>
                  </a:lnTo>
                  <a:lnTo>
                    <a:pt x="364" y="1760"/>
                  </a:lnTo>
                  <a:lnTo>
                    <a:pt x="345" y="1713"/>
                  </a:lnTo>
                  <a:lnTo>
                    <a:pt x="328" y="1666"/>
                  </a:lnTo>
                  <a:lnTo>
                    <a:pt x="315" y="1617"/>
                  </a:lnTo>
                  <a:lnTo>
                    <a:pt x="305" y="1568"/>
                  </a:lnTo>
                  <a:lnTo>
                    <a:pt x="294" y="1517"/>
                  </a:lnTo>
                  <a:lnTo>
                    <a:pt x="288" y="1466"/>
                  </a:lnTo>
                  <a:lnTo>
                    <a:pt x="283" y="1413"/>
                  </a:lnTo>
                  <a:lnTo>
                    <a:pt x="283" y="1362"/>
                  </a:lnTo>
                  <a:lnTo>
                    <a:pt x="283" y="1362"/>
                  </a:lnTo>
                  <a:lnTo>
                    <a:pt x="283" y="1308"/>
                  </a:lnTo>
                  <a:lnTo>
                    <a:pt x="288" y="1255"/>
                  </a:lnTo>
                  <a:lnTo>
                    <a:pt x="294" y="1204"/>
                  </a:lnTo>
                  <a:lnTo>
                    <a:pt x="305" y="1153"/>
                  </a:lnTo>
                  <a:lnTo>
                    <a:pt x="315" y="1104"/>
                  </a:lnTo>
                  <a:lnTo>
                    <a:pt x="328" y="1055"/>
                  </a:lnTo>
                  <a:lnTo>
                    <a:pt x="345" y="1008"/>
                  </a:lnTo>
                  <a:lnTo>
                    <a:pt x="364" y="961"/>
                  </a:lnTo>
                  <a:lnTo>
                    <a:pt x="383" y="916"/>
                  </a:lnTo>
                  <a:lnTo>
                    <a:pt x="407" y="872"/>
                  </a:lnTo>
                  <a:lnTo>
                    <a:pt x="433" y="829"/>
                  </a:lnTo>
                  <a:lnTo>
                    <a:pt x="458" y="786"/>
                  </a:lnTo>
                  <a:lnTo>
                    <a:pt x="488" y="746"/>
                  </a:lnTo>
                  <a:lnTo>
                    <a:pt x="518" y="708"/>
                  </a:lnTo>
                  <a:lnTo>
                    <a:pt x="550" y="669"/>
                  </a:lnTo>
                  <a:lnTo>
                    <a:pt x="584" y="635"/>
                  </a:lnTo>
                  <a:lnTo>
                    <a:pt x="620" y="601"/>
                  </a:lnTo>
                  <a:lnTo>
                    <a:pt x="656" y="567"/>
                  </a:lnTo>
                  <a:lnTo>
                    <a:pt x="697" y="537"/>
                  </a:lnTo>
                  <a:lnTo>
                    <a:pt x="737" y="509"/>
                  </a:lnTo>
                  <a:lnTo>
                    <a:pt x="778" y="482"/>
                  </a:lnTo>
                  <a:lnTo>
                    <a:pt x="820" y="456"/>
                  </a:lnTo>
                  <a:lnTo>
                    <a:pt x="865" y="435"/>
                  </a:lnTo>
                  <a:lnTo>
                    <a:pt x="912" y="413"/>
                  </a:lnTo>
                  <a:lnTo>
                    <a:pt x="957" y="397"/>
                  </a:lnTo>
                  <a:lnTo>
                    <a:pt x="1006" y="379"/>
                  </a:lnTo>
                  <a:lnTo>
                    <a:pt x="1055" y="364"/>
                  </a:lnTo>
                  <a:lnTo>
                    <a:pt x="1104" y="354"/>
                  </a:lnTo>
                  <a:lnTo>
                    <a:pt x="1155" y="345"/>
                  </a:lnTo>
                  <a:lnTo>
                    <a:pt x="1206" y="339"/>
                  </a:lnTo>
                  <a:lnTo>
                    <a:pt x="1257" y="335"/>
                  </a:lnTo>
                  <a:lnTo>
                    <a:pt x="1311" y="333"/>
                  </a:lnTo>
                  <a:lnTo>
                    <a:pt x="1311" y="333"/>
                  </a:lnTo>
                  <a:lnTo>
                    <a:pt x="1362" y="335"/>
                  </a:lnTo>
                  <a:lnTo>
                    <a:pt x="1413" y="339"/>
                  </a:lnTo>
                  <a:lnTo>
                    <a:pt x="1464" y="345"/>
                  </a:lnTo>
                  <a:lnTo>
                    <a:pt x="1513" y="354"/>
                  </a:lnTo>
                  <a:lnTo>
                    <a:pt x="1562" y="364"/>
                  </a:lnTo>
                  <a:lnTo>
                    <a:pt x="1609" y="377"/>
                  </a:lnTo>
                  <a:lnTo>
                    <a:pt x="1656" y="392"/>
                  </a:lnTo>
                  <a:lnTo>
                    <a:pt x="1703" y="411"/>
                  </a:lnTo>
                  <a:lnTo>
                    <a:pt x="1747" y="431"/>
                  </a:lnTo>
                  <a:lnTo>
                    <a:pt x="1790" y="452"/>
                  </a:lnTo>
                  <a:lnTo>
                    <a:pt x="1833" y="475"/>
                  </a:lnTo>
                  <a:lnTo>
                    <a:pt x="1875" y="501"/>
                  </a:lnTo>
                  <a:lnTo>
                    <a:pt x="1914" y="529"/>
                  </a:lnTo>
                  <a:lnTo>
                    <a:pt x="1952" y="558"/>
                  </a:lnTo>
                  <a:lnTo>
                    <a:pt x="1990" y="590"/>
                  </a:lnTo>
                  <a:lnTo>
                    <a:pt x="2025" y="622"/>
                  </a:lnTo>
                  <a:lnTo>
                    <a:pt x="2059" y="656"/>
                  </a:lnTo>
                  <a:lnTo>
                    <a:pt x="2090" y="693"/>
                  </a:lnTo>
                  <a:lnTo>
                    <a:pt x="2123" y="731"/>
                  </a:lnTo>
                  <a:lnTo>
                    <a:pt x="2150" y="769"/>
                  </a:lnTo>
                  <a:lnTo>
                    <a:pt x="2178" y="810"/>
                  </a:lnTo>
                  <a:lnTo>
                    <a:pt x="2204" y="850"/>
                  </a:lnTo>
                  <a:lnTo>
                    <a:pt x="2227" y="893"/>
                  </a:lnTo>
                  <a:lnTo>
                    <a:pt x="2248" y="938"/>
                  </a:lnTo>
                  <a:lnTo>
                    <a:pt x="2265" y="983"/>
                  </a:lnTo>
                  <a:lnTo>
                    <a:pt x="2282" y="1029"/>
                  </a:lnTo>
                  <a:lnTo>
                    <a:pt x="2297" y="1076"/>
                  </a:lnTo>
                  <a:lnTo>
                    <a:pt x="2310" y="1123"/>
                  </a:lnTo>
                  <a:lnTo>
                    <a:pt x="2321" y="1172"/>
                  </a:lnTo>
                  <a:lnTo>
                    <a:pt x="2329" y="1223"/>
                  </a:lnTo>
                  <a:lnTo>
                    <a:pt x="2336" y="1272"/>
                  </a:lnTo>
                  <a:lnTo>
                    <a:pt x="2338" y="1323"/>
                  </a:lnTo>
                  <a:lnTo>
                    <a:pt x="2338" y="1323"/>
                  </a:lnTo>
                  <a:lnTo>
                    <a:pt x="2342" y="1291"/>
                  </a:lnTo>
                  <a:lnTo>
                    <a:pt x="2346" y="1259"/>
                  </a:lnTo>
                  <a:lnTo>
                    <a:pt x="2355" y="1230"/>
                  </a:lnTo>
                  <a:lnTo>
                    <a:pt x="2363" y="1197"/>
                  </a:lnTo>
                  <a:lnTo>
                    <a:pt x="2376" y="1168"/>
                  </a:lnTo>
                  <a:lnTo>
                    <a:pt x="2389" y="1140"/>
                  </a:lnTo>
                  <a:lnTo>
                    <a:pt x="2402" y="1112"/>
                  </a:lnTo>
                  <a:lnTo>
                    <a:pt x="2419" y="1085"/>
                  </a:lnTo>
                  <a:lnTo>
                    <a:pt x="2436" y="1059"/>
                  </a:lnTo>
                  <a:lnTo>
                    <a:pt x="2455" y="1036"/>
                  </a:lnTo>
                  <a:lnTo>
                    <a:pt x="2476" y="1012"/>
                  </a:lnTo>
                  <a:lnTo>
                    <a:pt x="2498" y="989"/>
                  </a:lnTo>
                  <a:lnTo>
                    <a:pt x="2521" y="970"/>
                  </a:lnTo>
                  <a:lnTo>
                    <a:pt x="2544" y="950"/>
                  </a:lnTo>
                  <a:lnTo>
                    <a:pt x="2570" y="931"/>
                  </a:lnTo>
                  <a:lnTo>
                    <a:pt x="2598" y="914"/>
                  </a:lnTo>
                  <a:lnTo>
                    <a:pt x="2598" y="914"/>
                  </a:lnTo>
                  <a:lnTo>
                    <a:pt x="2579" y="865"/>
                  </a:lnTo>
                  <a:lnTo>
                    <a:pt x="2559" y="816"/>
                  </a:lnTo>
                  <a:lnTo>
                    <a:pt x="2536" y="769"/>
                  </a:lnTo>
                  <a:lnTo>
                    <a:pt x="2513" y="722"/>
                  </a:lnTo>
                  <a:lnTo>
                    <a:pt x="2487" y="678"/>
                  </a:lnTo>
                  <a:lnTo>
                    <a:pt x="2461" y="633"/>
                  </a:lnTo>
                  <a:lnTo>
                    <a:pt x="2432" y="590"/>
                  </a:lnTo>
                  <a:lnTo>
                    <a:pt x="2402" y="548"/>
                  </a:lnTo>
                  <a:lnTo>
                    <a:pt x="2370" y="507"/>
                  </a:lnTo>
                  <a:lnTo>
                    <a:pt x="2336" y="467"/>
                  </a:lnTo>
                  <a:lnTo>
                    <a:pt x="2302" y="428"/>
                  </a:lnTo>
                  <a:lnTo>
                    <a:pt x="2265" y="392"/>
                  </a:lnTo>
                  <a:lnTo>
                    <a:pt x="2229" y="356"/>
                  </a:lnTo>
                  <a:lnTo>
                    <a:pt x="2189" y="322"/>
                  </a:lnTo>
                  <a:lnTo>
                    <a:pt x="2148" y="290"/>
                  </a:lnTo>
                  <a:lnTo>
                    <a:pt x="2108" y="258"/>
                  </a:lnTo>
                  <a:lnTo>
                    <a:pt x="2065" y="228"/>
                  </a:lnTo>
                  <a:lnTo>
                    <a:pt x="2022" y="200"/>
                  </a:lnTo>
                  <a:lnTo>
                    <a:pt x="1975" y="173"/>
                  </a:lnTo>
                  <a:lnTo>
                    <a:pt x="1931" y="149"/>
                  </a:lnTo>
                  <a:lnTo>
                    <a:pt x="1884" y="126"/>
                  </a:lnTo>
                  <a:lnTo>
                    <a:pt x="1835" y="104"/>
                  </a:lnTo>
                  <a:lnTo>
                    <a:pt x="1786" y="85"/>
                  </a:lnTo>
                  <a:lnTo>
                    <a:pt x="1737" y="68"/>
                  </a:lnTo>
                  <a:lnTo>
                    <a:pt x="1686" y="51"/>
                  </a:lnTo>
                  <a:lnTo>
                    <a:pt x="1635" y="39"/>
                  </a:lnTo>
                  <a:lnTo>
                    <a:pt x="1583" y="28"/>
                  </a:lnTo>
                  <a:lnTo>
                    <a:pt x="1530" y="17"/>
                  </a:lnTo>
                  <a:lnTo>
                    <a:pt x="1475" y="9"/>
                  </a:lnTo>
                  <a:lnTo>
                    <a:pt x="1421" y="4"/>
                  </a:lnTo>
                  <a:lnTo>
                    <a:pt x="1366" y="0"/>
                  </a:lnTo>
                  <a:lnTo>
                    <a:pt x="1311" y="0"/>
                  </a:lnTo>
                  <a:lnTo>
                    <a:pt x="1311" y="0"/>
                  </a:lnTo>
                  <a:lnTo>
                    <a:pt x="1253" y="0"/>
                  </a:lnTo>
                  <a:lnTo>
                    <a:pt x="1196" y="4"/>
                  </a:lnTo>
                  <a:lnTo>
                    <a:pt x="1138" y="11"/>
                  </a:lnTo>
                  <a:lnTo>
                    <a:pt x="1082" y="19"/>
                  </a:lnTo>
                  <a:lnTo>
                    <a:pt x="1027" y="30"/>
                  </a:lnTo>
                  <a:lnTo>
                    <a:pt x="972" y="43"/>
                  </a:lnTo>
                  <a:lnTo>
                    <a:pt x="918" y="58"/>
                  </a:lnTo>
                  <a:lnTo>
                    <a:pt x="865" y="75"/>
                  </a:lnTo>
                  <a:lnTo>
                    <a:pt x="814" y="94"/>
                  </a:lnTo>
                  <a:lnTo>
                    <a:pt x="763" y="115"/>
                  </a:lnTo>
                  <a:lnTo>
                    <a:pt x="712" y="139"/>
                  </a:lnTo>
                  <a:lnTo>
                    <a:pt x="663" y="164"/>
                  </a:lnTo>
                  <a:lnTo>
                    <a:pt x="616" y="190"/>
                  </a:lnTo>
                  <a:lnTo>
                    <a:pt x="569" y="220"/>
                  </a:lnTo>
                  <a:lnTo>
                    <a:pt x="524" y="249"/>
                  </a:lnTo>
                  <a:lnTo>
                    <a:pt x="482" y="283"/>
                  </a:lnTo>
                  <a:lnTo>
                    <a:pt x="439" y="318"/>
                  </a:lnTo>
                  <a:lnTo>
                    <a:pt x="398" y="352"/>
                  </a:lnTo>
                  <a:lnTo>
                    <a:pt x="358" y="390"/>
                  </a:lnTo>
                  <a:lnTo>
                    <a:pt x="319" y="428"/>
                  </a:lnTo>
                  <a:lnTo>
                    <a:pt x="283" y="469"/>
                  </a:lnTo>
                  <a:lnTo>
                    <a:pt x="249" y="511"/>
                  </a:lnTo>
                  <a:lnTo>
                    <a:pt x="215" y="554"/>
                  </a:lnTo>
                  <a:lnTo>
                    <a:pt x="183" y="599"/>
                  </a:lnTo>
                  <a:lnTo>
                    <a:pt x="153" y="644"/>
                  </a:lnTo>
                  <a:lnTo>
                    <a:pt x="126" y="690"/>
                  </a:lnTo>
                  <a:lnTo>
                    <a:pt x="100" y="740"/>
                  </a:lnTo>
                  <a:lnTo>
                    <a:pt x="77" y="789"/>
                  </a:lnTo>
                  <a:lnTo>
                    <a:pt x="53" y="840"/>
                  </a:lnTo>
                  <a:lnTo>
                    <a:pt x="34" y="891"/>
                  </a:lnTo>
                  <a:lnTo>
                    <a:pt x="15" y="942"/>
                  </a:lnTo>
                  <a:lnTo>
                    <a:pt x="0" y="995"/>
                  </a:lnTo>
                  <a:lnTo>
                    <a:pt x="0" y="995"/>
                  </a:lnTo>
                  <a:lnTo>
                    <a:pt x="30" y="1012"/>
                  </a:lnTo>
                  <a:lnTo>
                    <a:pt x="59" y="1031"/>
                  </a:lnTo>
                  <a:lnTo>
                    <a:pt x="87" y="1053"/>
                  </a:lnTo>
                  <a:lnTo>
                    <a:pt x="115" y="1076"/>
                  </a:lnTo>
                  <a:lnTo>
                    <a:pt x="140" y="1102"/>
                  </a:lnTo>
                  <a:lnTo>
                    <a:pt x="164" y="1127"/>
                  </a:lnTo>
                  <a:lnTo>
                    <a:pt x="185" y="1155"/>
                  </a:lnTo>
                  <a:lnTo>
                    <a:pt x="204" y="1185"/>
                  </a:lnTo>
                  <a:lnTo>
                    <a:pt x="224" y="1215"/>
                  </a:lnTo>
                  <a:lnTo>
                    <a:pt x="239" y="1247"/>
                  </a:lnTo>
                  <a:lnTo>
                    <a:pt x="251" y="1281"/>
                  </a:lnTo>
                  <a:lnTo>
                    <a:pt x="264" y="1315"/>
                  </a:lnTo>
                  <a:lnTo>
                    <a:pt x="273" y="1349"/>
                  </a:lnTo>
                  <a:lnTo>
                    <a:pt x="279" y="1385"/>
                  </a:lnTo>
                  <a:lnTo>
                    <a:pt x="283" y="1423"/>
                  </a:lnTo>
                  <a:lnTo>
                    <a:pt x="283" y="1460"/>
                  </a:lnTo>
                  <a:lnTo>
                    <a:pt x="283" y="1460"/>
                  </a:lnTo>
                  <a:lnTo>
                    <a:pt x="283" y="1494"/>
                  </a:lnTo>
                  <a:lnTo>
                    <a:pt x="279" y="1526"/>
                  </a:lnTo>
                  <a:lnTo>
                    <a:pt x="275" y="1558"/>
                  </a:lnTo>
                  <a:lnTo>
                    <a:pt x="268" y="1590"/>
                  </a:lnTo>
                  <a:lnTo>
                    <a:pt x="260" y="1619"/>
                  </a:lnTo>
                  <a:lnTo>
                    <a:pt x="249" y="1649"/>
                  </a:lnTo>
                  <a:lnTo>
                    <a:pt x="236" y="1679"/>
                  </a:lnTo>
                  <a:lnTo>
                    <a:pt x="222" y="1707"/>
                  </a:lnTo>
                  <a:lnTo>
                    <a:pt x="207" y="1734"/>
                  </a:lnTo>
                  <a:lnTo>
                    <a:pt x="189" y="1760"/>
                  </a:lnTo>
                  <a:lnTo>
                    <a:pt x="170" y="1786"/>
                  </a:lnTo>
                  <a:lnTo>
                    <a:pt x="149" y="1809"/>
                  </a:lnTo>
                  <a:lnTo>
                    <a:pt x="128" y="1830"/>
                  </a:lnTo>
                  <a:lnTo>
                    <a:pt x="106" y="1852"/>
                  </a:lnTo>
                  <a:lnTo>
                    <a:pt x="81" y="1871"/>
                  </a:lnTo>
                  <a:lnTo>
                    <a:pt x="57" y="1890"/>
                  </a:lnTo>
                  <a:lnTo>
                    <a:pt x="57" y="1890"/>
                  </a:lnTo>
                  <a:lnTo>
                    <a:pt x="77" y="1935"/>
                  </a:lnTo>
                  <a:lnTo>
                    <a:pt x="98" y="1980"/>
                  </a:lnTo>
                  <a:lnTo>
                    <a:pt x="121" y="2024"/>
                  </a:lnTo>
                  <a:lnTo>
                    <a:pt x="147" y="2067"/>
                  </a:lnTo>
                  <a:lnTo>
                    <a:pt x="173" y="2107"/>
                  </a:lnTo>
                  <a:lnTo>
                    <a:pt x="200" y="2148"/>
                  </a:lnTo>
                  <a:lnTo>
                    <a:pt x="230" y="2188"/>
                  </a:lnTo>
                  <a:lnTo>
                    <a:pt x="260" y="2227"/>
                  </a:lnTo>
                  <a:lnTo>
                    <a:pt x="292" y="2263"/>
                  </a:lnTo>
                  <a:lnTo>
                    <a:pt x="326" y="2299"/>
                  </a:lnTo>
                  <a:lnTo>
                    <a:pt x="360" y="2333"/>
                  </a:lnTo>
                  <a:lnTo>
                    <a:pt x="396" y="2367"/>
                  </a:lnTo>
                  <a:lnTo>
                    <a:pt x="433" y="2399"/>
                  </a:lnTo>
                  <a:lnTo>
                    <a:pt x="471" y="2431"/>
                  </a:lnTo>
                  <a:lnTo>
                    <a:pt x="509" y="2461"/>
                  </a:lnTo>
                  <a:lnTo>
                    <a:pt x="550" y="2489"/>
                  </a:lnTo>
                  <a:lnTo>
                    <a:pt x="592" y="2517"/>
                  </a:lnTo>
                  <a:lnTo>
                    <a:pt x="635" y="2542"/>
                  </a:lnTo>
                  <a:lnTo>
                    <a:pt x="678" y="2566"/>
                  </a:lnTo>
                  <a:lnTo>
                    <a:pt x="722" y="2587"/>
                  </a:lnTo>
                  <a:lnTo>
                    <a:pt x="767" y="2608"/>
                  </a:lnTo>
                  <a:lnTo>
                    <a:pt x="812" y="2627"/>
                  </a:lnTo>
                  <a:lnTo>
                    <a:pt x="859" y="2644"/>
                  </a:lnTo>
                  <a:lnTo>
                    <a:pt x="906" y="2659"/>
                  </a:lnTo>
                  <a:lnTo>
                    <a:pt x="955" y="2674"/>
                  </a:lnTo>
                  <a:lnTo>
                    <a:pt x="1004" y="2687"/>
                  </a:lnTo>
                  <a:lnTo>
                    <a:pt x="1053" y="2698"/>
                  </a:lnTo>
                  <a:lnTo>
                    <a:pt x="1104" y="2706"/>
                  </a:lnTo>
                  <a:lnTo>
                    <a:pt x="1155" y="2712"/>
                  </a:lnTo>
                  <a:lnTo>
                    <a:pt x="1206" y="2717"/>
                  </a:lnTo>
                  <a:lnTo>
                    <a:pt x="1259" y="2721"/>
                  </a:lnTo>
                  <a:lnTo>
                    <a:pt x="1311" y="2721"/>
                  </a:lnTo>
                  <a:lnTo>
                    <a:pt x="1311" y="2721"/>
                  </a:lnTo>
                  <a:lnTo>
                    <a:pt x="1366" y="2721"/>
                  </a:lnTo>
                  <a:lnTo>
                    <a:pt x="1421" y="2717"/>
                  </a:lnTo>
                  <a:lnTo>
                    <a:pt x="1475" y="2712"/>
                  </a:lnTo>
                  <a:lnTo>
                    <a:pt x="1528" y="2704"/>
                  </a:lnTo>
                  <a:lnTo>
                    <a:pt x="1581" y="2696"/>
                  </a:lnTo>
                  <a:lnTo>
                    <a:pt x="1632" y="2683"/>
                  </a:lnTo>
                  <a:lnTo>
                    <a:pt x="1684" y="2670"/>
                  </a:lnTo>
                  <a:lnTo>
                    <a:pt x="1735" y="2655"/>
                  </a:lnTo>
                  <a:lnTo>
                    <a:pt x="1784" y="2638"/>
                  </a:lnTo>
                  <a:lnTo>
                    <a:pt x="1833" y="2619"/>
                  </a:lnTo>
                  <a:lnTo>
                    <a:pt x="1880" y="2598"/>
                  </a:lnTo>
                  <a:lnTo>
                    <a:pt x="1926" y="2574"/>
                  </a:lnTo>
                  <a:lnTo>
                    <a:pt x="1973" y="2551"/>
                  </a:lnTo>
                  <a:lnTo>
                    <a:pt x="2018" y="2523"/>
                  </a:lnTo>
                  <a:lnTo>
                    <a:pt x="2061" y="2495"/>
                  </a:lnTo>
                  <a:lnTo>
                    <a:pt x="2103" y="2468"/>
                  </a:lnTo>
                  <a:lnTo>
                    <a:pt x="2144" y="2435"/>
                  </a:lnTo>
                  <a:lnTo>
                    <a:pt x="2184" y="2404"/>
                  </a:lnTo>
                  <a:lnTo>
                    <a:pt x="2223" y="2369"/>
                  </a:lnTo>
                  <a:lnTo>
                    <a:pt x="2261" y="2333"/>
                  </a:lnTo>
                  <a:lnTo>
                    <a:pt x="2297" y="2297"/>
                  </a:lnTo>
                  <a:lnTo>
                    <a:pt x="2331" y="2259"/>
                  </a:lnTo>
                  <a:lnTo>
                    <a:pt x="2365" y="2220"/>
                  </a:lnTo>
                  <a:lnTo>
                    <a:pt x="2398" y="2180"/>
                  </a:lnTo>
                  <a:lnTo>
                    <a:pt x="2427" y="2137"/>
                  </a:lnTo>
                  <a:lnTo>
                    <a:pt x="2457" y="2095"/>
                  </a:lnTo>
                  <a:lnTo>
                    <a:pt x="2483" y="2052"/>
                  </a:lnTo>
                  <a:lnTo>
                    <a:pt x="2508" y="2007"/>
                  </a:lnTo>
                  <a:lnTo>
                    <a:pt x="2532" y="1960"/>
                  </a:lnTo>
                  <a:lnTo>
                    <a:pt x="2555" y="1913"/>
                  </a:lnTo>
                  <a:lnTo>
                    <a:pt x="2574" y="1864"/>
                  </a:lnTo>
                  <a:lnTo>
                    <a:pt x="2594" y="1816"/>
                  </a:lnTo>
                  <a:lnTo>
                    <a:pt x="2594" y="1816"/>
                  </a:lnTo>
                  <a:lnTo>
                    <a:pt x="2568" y="1798"/>
                  </a:lnTo>
                  <a:lnTo>
                    <a:pt x="2542" y="1781"/>
                  </a:lnTo>
                  <a:lnTo>
                    <a:pt x="2519" y="1762"/>
                  </a:lnTo>
                  <a:lnTo>
                    <a:pt x="2495" y="1741"/>
                  </a:lnTo>
                  <a:lnTo>
                    <a:pt x="2474" y="1720"/>
                  </a:lnTo>
                  <a:lnTo>
                    <a:pt x="2453" y="1696"/>
                  </a:lnTo>
                  <a:lnTo>
                    <a:pt x="2434" y="1671"/>
                  </a:lnTo>
                  <a:lnTo>
                    <a:pt x="2417" y="1645"/>
                  </a:lnTo>
                  <a:lnTo>
                    <a:pt x="2402" y="1617"/>
                  </a:lnTo>
                  <a:lnTo>
                    <a:pt x="2387" y="1590"/>
                  </a:lnTo>
                  <a:lnTo>
                    <a:pt x="2374" y="1562"/>
                  </a:lnTo>
                  <a:lnTo>
                    <a:pt x="2363" y="1532"/>
                  </a:lnTo>
                  <a:lnTo>
                    <a:pt x="2355" y="1502"/>
                  </a:lnTo>
                  <a:lnTo>
                    <a:pt x="2346" y="1470"/>
                  </a:lnTo>
                  <a:lnTo>
                    <a:pt x="2342" y="1438"/>
                  </a:lnTo>
                  <a:lnTo>
                    <a:pt x="2338" y="140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165"/>
            <p:cNvSpPr>
              <a:spLocks noChangeArrowheads="1"/>
            </p:cNvSpPr>
            <p:nvPr/>
          </p:nvSpPr>
          <p:spPr bwMode="auto">
            <a:xfrm>
              <a:off x="6876" y="1897"/>
              <a:ext cx="0" cy="12"/>
            </a:xfrm>
            <a:custGeom>
              <a:avLst/>
              <a:gdLst>
                <a:gd name="T0" fmla="*/ 2 w 3"/>
                <a:gd name="T1" fmla="*/ 58 h 59"/>
                <a:gd name="T2" fmla="*/ 2 w 3"/>
                <a:gd name="T3" fmla="*/ 58 h 59"/>
                <a:gd name="T4" fmla="*/ 2 w 3"/>
                <a:gd name="T5" fmla="*/ 24 h 59"/>
                <a:gd name="T6" fmla="*/ 2 w 3"/>
                <a:gd name="T7" fmla="*/ 24 h 59"/>
                <a:gd name="T8" fmla="*/ 2 w 3"/>
                <a:gd name="T9" fmla="*/ 0 h 59"/>
                <a:gd name="T10" fmla="*/ 2 w 3"/>
                <a:gd name="T11" fmla="*/ 0 h 59"/>
                <a:gd name="T12" fmla="*/ 0 w 3"/>
                <a:gd name="T13" fmla="*/ 28 h 59"/>
                <a:gd name="T14" fmla="*/ 0 w 3"/>
                <a:gd name="T15" fmla="*/ 28 h 59"/>
                <a:gd name="T16" fmla="*/ 2 w 3"/>
                <a:gd name="T17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9">
                  <a:moveTo>
                    <a:pt x="2" y="58"/>
                  </a:moveTo>
                  <a:lnTo>
                    <a:pt x="2" y="58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5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166"/>
            <p:cNvSpPr>
              <a:spLocks noChangeArrowheads="1"/>
            </p:cNvSpPr>
            <p:nvPr/>
          </p:nvSpPr>
          <p:spPr bwMode="auto">
            <a:xfrm>
              <a:off x="6639" y="2365"/>
              <a:ext cx="18" cy="3"/>
            </a:xfrm>
            <a:custGeom>
              <a:avLst/>
              <a:gdLst>
                <a:gd name="T0" fmla="*/ 0 w 82"/>
                <a:gd name="T1" fmla="*/ 15 h 16"/>
                <a:gd name="T2" fmla="*/ 0 w 82"/>
                <a:gd name="T3" fmla="*/ 15 h 16"/>
                <a:gd name="T4" fmla="*/ 81 w 82"/>
                <a:gd name="T5" fmla="*/ 0 h 16"/>
                <a:gd name="T6" fmla="*/ 81 w 82"/>
                <a:gd name="T7" fmla="*/ 0 h 16"/>
                <a:gd name="T8" fmla="*/ 72 w 82"/>
                <a:gd name="T9" fmla="*/ 0 h 16"/>
                <a:gd name="T10" fmla="*/ 72 w 82"/>
                <a:gd name="T11" fmla="*/ 0 h 16"/>
                <a:gd name="T12" fmla="*/ 53 w 82"/>
                <a:gd name="T13" fmla="*/ 0 h 16"/>
                <a:gd name="T14" fmla="*/ 34 w 82"/>
                <a:gd name="T15" fmla="*/ 2 h 16"/>
                <a:gd name="T16" fmla="*/ 17 w 82"/>
                <a:gd name="T17" fmla="*/ 8 h 16"/>
                <a:gd name="T18" fmla="*/ 0 w 82"/>
                <a:gd name="T1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6">
                  <a:moveTo>
                    <a:pt x="0" y="15"/>
                  </a:moveTo>
                  <a:lnTo>
                    <a:pt x="0" y="15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3" y="0"/>
                  </a:lnTo>
                  <a:lnTo>
                    <a:pt x="34" y="2"/>
                  </a:lnTo>
                  <a:lnTo>
                    <a:pt x="17" y="8"/>
                  </a:lnTo>
                  <a:lnTo>
                    <a:pt x="0" y="1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167"/>
            <p:cNvSpPr>
              <a:spLocks noChangeArrowheads="1"/>
            </p:cNvSpPr>
            <p:nvPr/>
          </p:nvSpPr>
          <p:spPr bwMode="auto">
            <a:xfrm>
              <a:off x="6096" y="1431"/>
              <a:ext cx="943" cy="941"/>
            </a:xfrm>
            <a:custGeom>
              <a:avLst/>
              <a:gdLst>
                <a:gd name="T0" fmla="*/ 3349 w 4162"/>
                <a:gd name="T1" fmla="*/ 524 h 4156"/>
                <a:gd name="T2" fmla="*/ 3163 w 4162"/>
                <a:gd name="T3" fmla="*/ 305 h 4156"/>
                <a:gd name="T4" fmla="*/ 2611 w 4162"/>
                <a:gd name="T5" fmla="*/ 68 h 4156"/>
                <a:gd name="T6" fmla="*/ 2081 w 4162"/>
                <a:gd name="T7" fmla="*/ 0 h 4156"/>
                <a:gd name="T8" fmla="*/ 1714 w 4162"/>
                <a:gd name="T9" fmla="*/ 32 h 4156"/>
                <a:gd name="T10" fmla="*/ 1273 w 4162"/>
                <a:gd name="T11" fmla="*/ 164 h 4156"/>
                <a:gd name="T12" fmla="*/ 683 w 4162"/>
                <a:gd name="T13" fmla="*/ 541 h 4156"/>
                <a:gd name="T14" fmla="*/ 252 w 4162"/>
                <a:gd name="T15" fmla="*/ 1089 h 4156"/>
                <a:gd name="T16" fmla="*/ 54 w 4162"/>
                <a:gd name="T17" fmla="*/ 1609 h 4156"/>
                <a:gd name="T18" fmla="*/ 5 w 4162"/>
                <a:gd name="T19" fmla="*/ 1971 h 4156"/>
                <a:gd name="T20" fmla="*/ 41 w 4162"/>
                <a:gd name="T21" fmla="*/ 2482 h 4156"/>
                <a:gd name="T22" fmla="*/ 284 w 4162"/>
                <a:gd name="T23" fmla="*/ 3124 h 4156"/>
                <a:gd name="T24" fmla="*/ 712 w 4162"/>
                <a:gd name="T25" fmla="*/ 3644 h 4156"/>
                <a:gd name="T26" fmla="*/ 1286 w 4162"/>
                <a:gd name="T27" fmla="*/ 3999 h 4156"/>
                <a:gd name="T28" fmla="*/ 1966 w 4162"/>
                <a:gd name="T29" fmla="*/ 4155 h 4156"/>
                <a:gd name="T30" fmla="*/ 2053 w 4162"/>
                <a:gd name="T31" fmla="*/ 3987 h 4156"/>
                <a:gd name="T32" fmla="*/ 2223 w 4162"/>
                <a:gd name="T33" fmla="*/ 3846 h 4156"/>
                <a:gd name="T34" fmla="*/ 2140 w 4162"/>
                <a:gd name="T35" fmla="*/ 3823 h 4156"/>
                <a:gd name="T36" fmla="*/ 1740 w 4162"/>
                <a:gd name="T37" fmla="*/ 3791 h 4156"/>
                <a:gd name="T38" fmla="*/ 1301 w 4162"/>
                <a:gd name="T39" fmla="*/ 3641 h 4156"/>
                <a:gd name="T40" fmla="*/ 923 w 4162"/>
                <a:gd name="T41" fmla="*/ 3386 h 4156"/>
                <a:gd name="T42" fmla="*/ 625 w 4162"/>
                <a:gd name="T43" fmla="*/ 3043 h 4156"/>
                <a:gd name="T44" fmla="*/ 446 w 4162"/>
                <a:gd name="T45" fmla="*/ 2691 h 4156"/>
                <a:gd name="T46" fmla="*/ 167 w 4162"/>
                <a:gd name="T47" fmla="*/ 2548 h 4156"/>
                <a:gd name="T48" fmla="*/ 20 w 4162"/>
                <a:gd name="T49" fmla="*/ 2273 h 4156"/>
                <a:gd name="T50" fmla="*/ 39 w 4162"/>
                <a:gd name="T51" fmla="*/ 2009 h 4156"/>
                <a:gd name="T52" fmla="*/ 201 w 4162"/>
                <a:gd name="T53" fmla="*/ 1777 h 4156"/>
                <a:gd name="T54" fmla="*/ 399 w 4162"/>
                <a:gd name="T55" fmla="*/ 1609 h 4156"/>
                <a:gd name="T56" fmla="*/ 606 w 4162"/>
                <a:gd name="T57" fmla="*/ 1144 h 4156"/>
                <a:gd name="T58" fmla="*/ 934 w 4162"/>
                <a:gd name="T59" fmla="*/ 763 h 4156"/>
                <a:gd name="T60" fmla="*/ 1358 w 4162"/>
                <a:gd name="T61" fmla="*/ 490 h 4156"/>
                <a:gd name="T62" fmla="*/ 1852 w 4162"/>
                <a:gd name="T63" fmla="*/ 347 h 4156"/>
                <a:gd name="T64" fmla="*/ 2300 w 4162"/>
                <a:gd name="T65" fmla="*/ 347 h 4156"/>
                <a:gd name="T66" fmla="*/ 2775 w 4162"/>
                <a:gd name="T67" fmla="*/ 477 h 4156"/>
                <a:gd name="T68" fmla="*/ 3187 w 4162"/>
                <a:gd name="T69" fmla="*/ 729 h 4156"/>
                <a:gd name="T70" fmla="*/ 3513 w 4162"/>
                <a:gd name="T71" fmla="*/ 1080 h 4156"/>
                <a:gd name="T72" fmla="*/ 3732 w 4162"/>
                <a:gd name="T73" fmla="*/ 1513 h 4156"/>
                <a:gd name="T74" fmla="*/ 3945 w 4162"/>
                <a:gd name="T75" fmla="*/ 1673 h 4156"/>
                <a:gd name="T76" fmla="*/ 4120 w 4162"/>
                <a:gd name="T77" fmla="*/ 1911 h 4156"/>
                <a:gd name="T78" fmla="*/ 4142 w 4162"/>
                <a:gd name="T79" fmla="*/ 2173 h 4156"/>
                <a:gd name="T80" fmla="*/ 4007 w 4162"/>
                <a:gd name="T81" fmla="*/ 2442 h 4156"/>
                <a:gd name="T82" fmla="*/ 3751 w 4162"/>
                <a:gd name="T83" fmla="*/ 2591 h 4156"/>
                <a:gd name="T84" fmla="*/ 3615 w 4162"/>
                <a:gd name="T85" fmla="*/ 2913 h 4156"/>
                <a:gd name="T86" fmla="*/ 3381 w 4162"/>
                <a:gd name="T87" fmla="*/ 3243 h 4156"/>
                <a:gd name="T88" fmla="*/ 3080 w 4162"/>
                <a:gd name="T89" fmla="*/ 3509 h 4156"/>
                <a:gd name="T90" fmla="*/ 2722 w 4162"/>
                <a:gd name="T91" fmla="*/ 3703 h 4156"/>
                <a:gd name="T92" fmla="*/ 2464 w 4162"/>
                <a:gd name="T93" fmla="*/ 3786 h 4156"/>
                <a:gd name="T94" fmla="*/ 2645 w 4162"/>
                <a:gd name="T95" fmla="*/ 3820 h 4156"/>
                <a:gd name="T96" fmla="*/ 2822 w 4162"/>
                <a:gd name="T97" fmla="*/ 3931 h 4156"/>
                <a:gd name="T98" fmla="*/ 3086 w 4162"/>
                <a:gd name="T99" fmla="*/ 3897 h 4156"/>
                <a:gd name="T100" fmla="*/ 3511 w 4162"/>
                <a:gd name="T101" fmla="*/ 3586 h 4156"/>
                <a:gd name="T102" fmla="*/ 3843 w 4162"/>
                <a:gd name="T103" fmla="*/ 3181 h 4156"/>
                <a:gd name="T104" fmla="*/ 4067 w 4162"/>
                <a:gd name="T105" fmla="*/ 2698 h 4156"/>
                <a:gd name="T106" fmla="*/ 4158 w 4162"/>
                <a:gd name="T107" fmla="*/ 2158 h 4156"/>
                <a:gd name="T108" fmla="*/ 4139 w 4162"/>
                <a:gd name="T109" fmla="*/ 1779 h 4156"/>
                <a:gd name="T110" fmla="*/ 4039 w 4162"/>
                <a:gd name="T111" fmla="*/ 1381 h 4156"/>
                <a:gd name="T112" fmla="*/ 3852 w 4162"/>
                <a:gd name="T113" fmla="*/ 1178 h 4156"/>
                <a:gd name="T114" fmla="*/ 3698 w 4162"/>
                <a:gd name="T115" fmla="*/ 1155 h 4156"/>
                <a:gd name="T116" fmla="*/ 3419 w 4162"/>
                <a:gd name="T117" fmla="*/ 948 h 4156"/>
                <a:gd name="T118" fmla="*/ 3334 w 4162"/>
                <a:gd name="T119" fmla="*/ 710 h 4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2" h="4156">
                  <a:moveTo>
                    <a:pt x="3332" y="656"/>
                  </a:moveTo>
                  <a:lnTo>
                    <a:pt x="3332" y="656"/>
                  </a:lnTo>
                  <a:lnTo>
                    <a:pt x="3332" y="629"/>
                  </a:lnTo>
                  <a:lnTo>
                    <a:pt x="3334" y="603"/>
                  </a:lnTo>
                  <a:lnTo>
                    <a:pt x="3336" y="575"/>
                  </a:lnTo>
                  <a:lnTo>
                    <a:pt x="3342" y="550"/>
                  </a:lnTo>
                  <a:lnTo>
                    <a:pt x="3349" y="524"/>
                  </a:lnTo>
                  <a:lnTo>
                    <a:pt x="3355" y="499"/>
                  </a:lnTo>
                  <a:lnTo>
                    <a:pt x="3364" y="475"/>
                  </a:lnTo>
                  <a:lnTo>
                    <a:pt x="3372" y="450"/>
                  </a:lnTo>
                  <a:lnTo>
                    <a:pt x="3372" y="450"/>
                  </a:lnTo>
                  <a:lnTo>
                    <a:pt x="3306" y="399"/>
                  </a:lnTo>
                  <a:lnTo>
                    <a:pt x="3236" y="350"/>
                  </a:lnTo>
                  <a:lnTo>
                    <a:pt x="3163" y="305"/>
                  </a:lnTo>
                  <a:lnTo>
                    <a:pt x="3091" y="262"/>
                  </a:lnTo>
                  <a:lnTo>
                    <a:pt x="3014" y="222"/>
                  </a:lnTo>
                  <a:lnTo>
                    <a:pt x="2937" y="183"/>
                  </a:lnTo>
                  <a:lnTo>
                    <a:pt x="2859" y="149"/>
                  </a:lnTo>
                  <a:lnTo>
                    <a:pt x="2777" y="119"/>
                  </a:lnTo>
                  <a:lnTo>
                    <a:pt x="2694" y="92"/>
                  </a:lnTo>
                  <a:lnTo>
                    <a:pt x="2611" y="68"/>
                  </a:lnTo>
                  <a:lnTo>
                    <a:pt x="2526" y="47"/>
                  </a:lnTo>
                  <a:lnTo>
                    <a:pt x="2439" y="30"/>
                  </a:lnTo>
                  <a:lnTo>
                    <a:pt x="2351" y="17"/>
                  </a:lnTo>
                  <a:lnTo>
                    <a:pt x="2262" y="7"/>
                  </a:lnTo>
                  <a:lnTo>
                    <a:pt x="2172" y="2"/>
                  </a:lnTo>
                  <a:lnTo>
                    <a:pt x="2081" y="0"/>
                  </a:lnTo>
                  <a:lnTo>
                    <a:pt x="2081" y="0"/>
                  </a:lnTo>
                  <a:lnTo>
                    <a:pt x="2027" y="0"/>
                  </a:lnTo>
                  <a:lnTo>
                    <a:pt x="1974" y="2"/>
                  </a:lnTo>
                  <a:lnTo>
                    <a:pt x="1921" y="7"/>
                  </a:lnTo>
                  <a:lnTo>
                    <a:pt x="1870" y="11"/>
                  </a:lnTo>
                  <a:lnTo>
                    <a:pt x="1816" y="17"/>
                  </a:lnTo>
                  <a:lnTo>
                    <a:pt x="1765" y="23"/>
                  </a:lnTo>
                  <a:lnTo>
                    <a:pt x="1714" y="32"/>
                  </a:lnTo>
                  <a:lnTo>
                    <a:pt x="1663" y="43"/>
                  </a:lnTo>
                  <a:lnTo>
                    <a:pt x="1612" y="53"/>
                  </a:lnTo>
                  <a:lnTo>
                    <a:pt x="1563" y="66"/>
                  </a:lnTo>
                  <a:lnTo>
                    <a:pt x="1512" y="79"/>
                  </a:lnTo>
                  <a:lnTo>
                    <a:pt x="1462" y="94"/>
                  </a:lnTo>
                  <a:lnTo>
                    <a:pt x="1367" y="126"/>
                  </a:lnTo>
                  <a:lnTo>
                    <a:pt x="1273" y="164"/>
                  </a:lnTo>
                  <a:lnTo>
                    <a:pt x="1179" y="205"/>
                  </a:lnTo>
                  <a:lnTo>
                    <a:pt x="1089" y="251"/>
                  </a:lnTo>
                  <a:lnTo>
                    <a:pt x="1004" y="300"/>
                  </a:lnTo>
                  <a:lnTo>
                    <a:pt x="919" y="356"/>
                  </a:lnTo>
                  <a:lnTo>
                    <a:pt x="838" y="414"/>
                  </a:lnTo>
                  <a:lnTo>
                    <a:pt x="759" y="475"/>
                  </a:lnTo>
                  <a:lnTo>
                    <a:pt x="683" y="541"/>
                  </a:lnTo>
                  <a:lnTo>
                    <a:pt x="610" y="609"/>
                  </a:lnTo>
                  <a:lnTo>
                    <a:pt x="542" y="682"/>
                  </a:lnTo>
                  <a:lnTo>
                    <a:pt x="476" y="757"/>
                  </a:lnTo>
                  <a:lnTo>
                    <a:pt x="414" y="835"/>
                  </a:lnTo>
                  <a:lnTo>
                    <a:pt x="356" y="916"/>
                  </a:lnTo>
                  <a:lnTo>
                    <a:pt x="303" y="1001"/>
                  </a:lnTo>
                  <a:lnTo>
                    <a:pt x="252" y="1089"/>
                  </a:lnTo>
                  <a:lnTo>
                    <a:pt x="207" y="1178"/>
                  </a:lnTo>
                  <a:lnTo>
                    <a:pt x="165" y="1270"/>
                  </a:lnTo>
                  <a:lnTo>
                    <a:pt x="128" y="1364"/>
                  </a:lnTo>
                  <a:lnTo>
                    <a:pt x="94" y="1462"/>
                  </a:lnTo>
                  <a:lnTo>
                    <a:pt x="79" y="1511"/>
                  </a:lnTo>
                  <a:lnTo>
                    <a:pt x="67" y="1560"/>
                  </a:lnTo>
                  <a:lnTo>
                    <a:pt x="54" y="1609"/>
                  </a:lnTo>
                  <a:lnTo>
                    <a:pt x="43" y="1660"/>
                  </a:lnTo>
                  <a:lnTo>
                    <a:pt x="35" y="1711"/>
                  </a:lnTo>
                  <a:lnTo>
                    <a:pt x="26" y="1762"/>
                  </a:lnTo>
                  <a:lnTo>
                    <a:pt x="18" y="1813"/>
                  </a:lnTo>
                  <a:lnTo>
                    <a:pt x="11" y="1867"/>
                  </a:lnTo>
                  <a:lnTo>
                    <a:pt x="7" y="1920"/>
                  </a:lnTo>
                  <a:lnTo>
                    <a:pt x="5" y="1971"/>
                  </a:lnTo>
                  <a:lnTo>
                    <a:pt x="3" y="2024"/>
                  </a:lnTo>
                  <a:lnTo>
                    <a:pt x="0" y="2080"/>
                  </a:lnTo>
                  <a:lnTo>
                    <a:pt x="0" y="2080"/>
                  </a:lnTo>
                  <a:lnTo>
                    <a:pt x="3" y="2182"/>
                  </a:lnTo>
                  <a:lnTo>
                    <a:pt x="11" y="2284"/>
                  </a:lnTo>
                  <a:lnTo>
                    <a:pt x="24" y="2384"/>
                  </a:lnTo>
                  <a:lnTo>
                    <a:pt x="41" y="2482"/>
                  </a:lnTo>
                  <a:lnTo>
                    <a:pt x="62" y="2580"/>
                  </a:lnTo>
                  <a:lnTo>
                    <a:pt x="88" y="2676"/>
                  </a:lnTo>
                  <a:lnTo>
                    <a:pt x="120" y="2770"/>
                  </a:lnTo>
                  <a:lnTo>
                    <a:pt x="154" y="2862"/>
                  </a:lnTo>
                  <a:lnTo>
                    <a:pt x="192" y="2951"/>
                  </a:lnTo>
                  <a:lnTo>
                    <a:pt x="237" y="3038"/>
                  </a:lnTo>
                  <a:lnTo>
                    <a:pt x="284" y="3124"/>
                  </a:lnTo>
                  <a:lnTo>
                    <a:pt x="335" y="3207"/>
                  </a:lnTo>
                  <a:lnTo>
                    <a:pt x="388" y="3286"/>
                  </a:lnTo>
                  <a:lnTo>
                    <a:pt x="446" y="3365"/>
                  </a:lnTo>
                  <a:lnTo>
                    <a:pt x="508" y="3437"/>
                  </a:lnTo>
                  <a:lnTo>
                    <a:pt x="574" y="3509"/>
                  </a:lnTo>
                  <a:lnTo>
                    <a:pt x="642" y="3578"/>
                  </a:lnTo>
                  <a:lnTo>
                    <a:pt x="712" y="3644"/>
                  </a:lnTo>
                  <a:lnTo>
                    <a:pt x="787" y="3705"/>
                  </a:lnTo>
                  <a:lnTo>
                    <a:pt x="864" y="3763"/>
                  </a:lnTo>
                  <a:lnTo>
                    <a:pt x="943" y="3818"/>
                  </a:lnTo>
                  <a:lnTo>
                    <a:pt x="1026" y="3869"/>
                  </a:lnTo>
                  <a:lnTo>
                    <a:pt x="1111" y="3916"/>
                  </a:lnTo>
                  <a:lnTo>
                    <a:pt x="1196" y="3961"/>
                  </a:lnTo>
                  <a:lnTo>
                    <a:pt x="1286" y="3999"/>
                  </a:lnTo>
                  <a:lnTo>
                    <a:pt x="1377" y="4036"/>
                  </a:lnTo>
                  <a:lnTo>
                    <a:pt x="1471" y="4068"/>
                  </a:lnTo>
                  <a:lnTo>
                    <a:pt x="1567" y="4093"/>
                  </a:lnTo>
                  <a:lnTo>
                    <a:pt x="1665" y="4117"/>
                  </a:lnTo>
                  <a:lnTo>
                    <a:pt x="1763" y="4134"/>
                  </a:lnTo>
                  <a:lnTo>
                    <a:pt x="1863" y="4146"/>
                  </a:lnTo>
                  <a:lnTo>
                    <a:pt x="1966" y="4155"/>
                  </a:lnTo>
                  <a:lnTo>
                    <a:pt x="1966" y="4155"/>
                  </a:lnTo>
                  <a:lnTo>
                    <a:pt x="1976" y="4125"/>
                  </a:lnTo>
                  <a:lnTo>
                    <a:pt x="1989" y="4095"/>
                  </a:lnTo>
                  <a:lnTo>
                    <a:pt x="2002" y="4066"/>
                  </a:lnTo>
                  <a:lnTo>
                    <a:pt x="2017" y="4038"/>
                  </a:lnTo>
                  <a:lnTo>
                    <a:pt x="2036" y="4012"/>
                  </a:lnTo>
                  <a:lnTo>
                    <a:pt x="2053" y="3987"/>
                  </a:lnTo>
                  <a:lnTo>
                    <a:pt x="2074" y="3961"/>
                  </a:lnTo>
                  <a:lnTo>
                    <a:pt x="2096" y="3940"/>
                  </a:lnTo>
                  <a:lnTo>
                    <a:pt x="2119" y="3916"/>
                  </a:lnTo>
                  <a:lnTo>
                    <a:pt x="2142" y="3897"/>
                  </a:lnTo>
                  <a:lnTo>
                    <a:pt x="2168" y="3878"/>
                  </a:lnTo>
                  <a:lnTo>
                    <a:pt x="2196" y="3861"/>
                  </a:lnTo>
                  <a:lnTo>
                    <a:pt x="2223" y="3846"/>
                  </a:lnTo>
                  <a:lnTo>
                    <a:pt x="2253" y="3831"/>
                  </a:lnTo>
                  <a:lnTo>
                    <a:pt x="2281" y="3820"/>
                  </a:lnTo>
                  <a:lnTo>
                    <a:pt x="2313" y="3810"/>
                  </a:lnTo>
                  <a:lnTo>
                    <a:pt x="2313" y="3810"/>
                  </a:lnTo>
                  <a:lnTo>
                    <a:pt x="2255" y="3816"/>
                  </a:lnTo>
                  <a:lnTo>
                    <a:pt x="2198" y="3820"/>
                  </a:lnTo>
                  <a:lnTo>
                    <a:pt x="2140" y="3823"/>
                  </a:lnTo>
                  <a:lnTo>
                    <a:pt x="2081" y="3825"/>
                  </a:lnTo>
                  <a:lnTo>
                    <a:pt x="2081" y="3825"/>
                  </a:lnTo>
                  <a:lnTo>
                    <a:pt x="2010" y="3823"/>
                  </a:lnTo>
                  <a:lnTo>
                    <a:pt x="1942" y="3818"/>
                  </a:lnTo>
                  <a:lnTo>
                    <a:pt x="1874" y="3812"/>
                  </a:lnTo>
                  <a:lnTo>
                    <a:pt x="1806" y="3803"/>
                  </a:lnTo>
                  <a:lnTo>
                    <a:pt x="1740" y="3791"/>
                  </a:lnTo>
                  <a:lnTo>
                    <a:pt x="1673" y="3776"/>
                  </a:lnTo>
                  <a:lnTo>
                    <a:pt x="1610" y="3761"/>
                  </a:lnTo>
                  <a:lnTo>
                    <a:pt x="1546" y="3742"/>
                  </a:lnTo>
                  <a:lnTo>
                    <a:pt x="1482" y="3718"/>
                  </a:lnTo>
                  <a:lnTo>
                    <a:pt x="1420" y="3695"/>
                  </a:lnTo>
                  <a:lnTo>
                    <a:pt x="1360" y="3669"/>
                  </a:lnTo>
                  <a:lnTo>
                    <a:pt x="1301" y="3641"/>
                  </a:lnTo>
                  <a:lnTo>
                    <a:pt x="1243" y="3609"/>
                  </a:lnTo>
                  <a:lnTo>
                    <a:pt x="1185" y="3578"/>
                  </a:lnTo>
                  <a:lnTo>
                    <a:pt x="1130" y="3544"/>
                  </a:lnTo>
                  <a:lnTo>
                    <a:pt x="1077" y="3507"/>
                  </a:lnTo>
                  <a:lnTo>
                    <a:pt x="1023" y="3467"/>
                  </a:lnTo>
                  <a:lnTo>
                    <a:pt x="972" y="3426"/>
                  </a:lnTo>
                  <a:lnTo>
                    <a:pt x="923" y="3386"/>
                  </a:lnTo>
                  <a:lnTo>
                    <a:pt x="876" y="3341"/>
                  </a:lnTo>
                  <a:lnTo>
                    <a:pt x="829" y="3294"/>
                  </a:lnTo>
                  <a:lnTo>
                    <a:pt x="785" y="3247"/>
                  </a:lnTo>
                  <a:lnTo>
                    <a:pt x="742" y="3198"/>
                  </a:lnTo>
                  <a:lnTo>
                    <a:pt x="702" y="3147"/>
                  </a:lnTo>
                  <a:lnTo>
                    <a:pt x="663" y="3096"/>
                  </a:lnTo>
                  <a:lnTo>
                    <a:pt x="625" y="3043"/>
                  </a:lnTo>
                  <a:lnTo>
                    <a:pt x="591" y="2987"/>
                  </a:lnTo>
                  <a:lnTo>
                    <a:pt x="557" y="2930"/>
                  </a:lnTo>
                  <a:lnTo>
                    <a:pt x="527" y="2872"/>
                  </a:lnTo>
                  <a:lnTo>
                    <a:pt x="497" y="2815"/>
                  </a:lnTo>
                  <a:lnTo>
                    <a:pt x="469" y="2753"/>
                  </a:lnTo>
                  <a:lnTo>
                    <a:pt x="446" y="2691"/>
                  </a:lnTo>
                  <a:lnTo>
                    <a:pt x="446" y="2691"/>
                  </a:lnTo>
                  <a:lnTo>
                    <a:pt x="401" y="2683"/>
                  </a:lnTo>
                  <a:lnTo>
                    <a:pt x="356" y="2670"/>
                  </a:lnTo>
                  <a:lnTo>
                    <a:pt x="314" y="2651"/>
                  </a:lnTo>
                  <a:lnTo>
                    <a:pt x="273" y="2631"/>
                  </a:lnTo>
                  <a:lnTo>
                    <a:pt x="235" y="2606"/>
                  </a:lnTo>
                  <a:lnTo>
                    <a:pt x="201" y="2580"/>
                  </a:lnTo>
                  <a:lnTo>
                    <a:pt x="167" y="2548"/>
                  </a:lnTo>
                  <a:lnTo>
                    <a:pt x="137" y="2516"/>
                  </a:lnTo>
                  <a:lnTo>
                    <a:pt x="109" y="2480"/>
                  </a:lnTo>
                  <a:lnTo>
                    <a:pt x="84" y="2444"/>
                  </a:lnTo>
                  <a:lnTo>
                    <a:pt x="62" y="2403"/>
                  </a:lnTo>
                  <a:lnTo>
                    <a:pt x="45" y="2361"/>
                  </a:lnTo>
                  <a:lnTo>
                    <a:pt x="30" y="2318"/>
                  </a:lnTo>
                  <a:lnTo>
                    <a:pt x="20" y="2273"/>
                  </a:lnTo>
                  <a:lnTo>
                    <a:pt x="13" y="2227"/>
                  </a:lnTo>
                  <a:lnTo>
                    <a:pt x="11" y="2178"/>
                  </a:lnTo>
                  <a:lnTo>
                    <a:pt x="11" y="2178"/>
                  </a:lnTo>
                  <a:lnTo>
                    <a:pt x="13" y="2135"/>
                  </a:lnTo>
                  <a:lnTo>
                    <a:pt x="18" y="2093"/>
                  </a:lnTo>
                  <a:lnTo>
                    <a:pt x="26" y="2050"/>
                  </a:lnTo>
                  <a:lnTo>
                    <a:pt x="39" y="2009"/>
                  </a:lnTo>
                  <a:lnTo>
                    <a:pt x="54" y="1971"/>
                  </a:lnTo>
                  <a:lnTo>
                    <a:pt x="71" y="1935"/>
                  </a:lnTo>
                  <a:lnTo>
                    <a:pt x="92" y="1899"/>
                  </a:lnTo>
                  <a:lnTo>
                    <a:pt x="115" y="1865"/>
                  </a:lnTo>
                  <a:lnTo>
                    <a:pt x="141" y="1832"/>
                  </a:lnTo>
                  <a:lnTo>
                    <a:pt x="169" y="1805"/>
                  </a:lnTo>
                  <a:lnTo>
                    <a:pt x="201" y="1777"/>
                  </a:lnTo>
                  <a:lnTo>
                    <a:pt x="233" y="1751"/>
                  </a:lnTo>
                  <a:lnTo>
                    <a:pt x="267" y="1730"/>
                  </a:lnTo>
                  <a:lnTo>
                    <a:pt x="303" y="1709"/>
                  </a:lnTo>
                  <a:lnTo>
                    <a:pt x="341" y="1694"/>
                  </a:lnTo>
                  <a:lnTo>
                    <a:pt x="380" y="1679"/>
                  </a:lnTo>
                  <a:lnTo>
                    <a:pt x="380" y="1679"/>
                  </a:lnTo>
                  <a:lnTo>
                    <a:pt x="399" y="1609"/>
                  </a:lnTo>
                  <a:lnTo>
                    <a:pt x="420" y="1536"/>
                  </a:lnTo>
                  <a:lnTo>
                    <a:pt x="444" y="1468"/>
                  </a:lnTo>
                  <a:lnTo>
                    <a:pt x="471" y="1400"/>
                  </a:lnTo>
                  <a:lnTo>
                    <a:pt x="501" y="1334"/>
                  </a:lnTo>
                  <a:lnTo>
                    <a:pt x="533" y="1268"/>
                  </a:lnTo>
                  <a:lnTo>
                    <a:pt x="569" y="1206"/>
                  </a:lnTo>
                  <a:lnTo>
                    <a:pt x="606" y="1144"/>
                  </a:lnTo>
                  <a:lnTo>
                    <a:pt x="646" y="1085"/>
                  </a:lnTo>
                  <a:lnTo>
                    <a:pt x="689" y="1025"/>
                  </a:lnTo>
                  <a:lnTo>
                    <a:pt x="734" y="970"/>
                  </a:lnTo>
                  <a:lnTo>
                    <a:pt x="780" y="914"/>
                  </a:lnTo>
                  <a:lnTo>
                    <a:pt x="829" y="863"/>
                  </a:lnTo>
                  <a:lnTo>
                    <a:pt x="881" y="812"/>
                  </a:lnTo>
                  <a:lnTo>
                    <a:pt x="934" y="763"/>
                  </a:lnTo>
                  <a:lnTo>
                    <a:pt x="989" y="718"/>
                  </a:lnTo>
                  <a:lnTo>
                    <a:pt x="1047" y="673"/>
                  </a:lnTo>
                  <a:lnTo>
                    <a:pt x="1104" y="631"/>
                  </a:lnTo>
                  <a:lnTo>
                    <a:pt x="1166" y="593"/>
                  </a:lnTo>
                  <a:lnTo>
                    <a:pt x="1228" y="556"/>
                  </a:lnTo>
                  <a:lnTo>
                    <a:pt x="1292" y="522"/>
                  </a:lnTo>
                  <a:lnTo>
                    <a:pt x="1358" y="490"/>
                  </a:lnTo>
                  <a:lnTo>
                    <a:pt x="1424" y="460"/>
                  </a:lnTo>
                  <a:lnTo>
                    <a:pt x="1492" y="435"/>
                  </a:lnTo>
                  <a:lnTo>
                    <a:pt x="1563" y="411"/>
                  </a:lnTo>
                  <a:lnTo>
                    <a:pt x="1633" y="392"/>
                  </a:lnTo>
                  <a:lnTo>
                    <a:pt x="1706" y="373"/>
                  </a:lnTo>
                  <a:lnTo>
                    <a:pt x="1778" y="360"/>
                  </a:lnTo>
                  <a:lnTo>
                    <a:pt x="1852" y="347"/>
                  </a:lnTo>
                  <a:lnTo>
                    <a:pt x="1927" y="339"/>
                  </a:lnTo>
                  <a:lnTo>
                    <a:pt x="2004" y="335"/>
                  </a:lnTo>
                  <a:lnTo>
                    <a:pt x="2081" y="332"/>
                  </a:lnTo>
                  <a:lnTo>
                    <a:pt x="2081" y="332"/>
                  </a:lnTo>
                  <a:lnTo>
                    <a:pt x="2155" y="335"/>
                  </a:lnTo>
                  <a:lnTo>
                    <a:pt x="2228" y="339"/>
                  </a:lnTo>
                  <a:lnTo>
                    <a:pt x="2300" y="347"/>
                  </a:lnTo>
                  <a:lnTo>
                    <a:pt x="2370" y="356"/>
                  </a:lnTo>
                  <a:lnTo>
                    <a:pt x="2441" y="371"/>
                  </a:lnTo>
                  <a:lnTo>
                    <a:pt x="2511" y="386"/>
                  </a:lnTo>
                  <a:lnTo>
                    <a:pt x="2577" y="405"/>
                  </a:lnTo>
                  <a:lnTo>
                    <a:pt x="2645" y="426"/>
                  </a:lnTo>
                  <a:lnTo>
                    <a:pt x="2711" y="450"/>
                  </a:lnTo>
                  <a:lnTo>
                    <a:pt x="2775" y="477"/>
                  </a:lnTo>
                  <a:lnTo>
                    <a:pt x="2839" y="505"/>
                  </a:lnTo>
                  <a:lnTo>
                    <a:pt x="2901" y="537"/>
                  </a:lnTo>
                  <a:lnTo>
                    <a:pt x="2961" y="571"/>
                  </a:lnTo>
                  <a:lnTo>
                    <a:pt x="3020" y="607"/>
                  </a:lnTo>
                  <a:lnTo>
                    <a:pt x="3078" y="646"/>
                  </a:lnTo>
                  <a:lnTo>
                    <a:pt x="3133" y="686"/>
                  </a:lnTo>
                  <a:lnTo>
                    <a:pt x="3187" y="729"/>
                  </a:lnTo>
                  <a:lnTo>
                    <a:pt x="3240" y="773"/>
                  </a:lnTo>
                  <a:lnTo>
                    <a:pt x="3289" y="820"/>
                  </a:lnTo>
                  <a:lnTo>
                    <a:pt x="3338" y="867"/>
                  </a:lnTo>
                  <a:lnTo>
                    <a:pt x="3385" y="918"/>
                  </a:lnTo>
                  <a:lnTo>
                    <a:pt x="3429" y="972"/>
                  </a:lnTo>
                  <a:lnTo>
                    <a:pt x="3472" y="1025"/>
                  </a:lnTo>
                  <a:lnTo>
                    <a:pt x="3513" y="1080"/>
                  </a:lnTo>
                  <a:lnTo>
                    <a:pt x="3551" y="1138"/>
                  </a:lnTo>
                  <a:lnTo>
                    <a:pt x="3587" y="1198"/>
                  </a:lnTo>
                  <a:lnTo>
                    <a:pt x="3621" y="1257"/>
                  </a:lnTo>
                  <a:lnTo>
                    <a:pt x="3653" y="1319"/>
                  </a:lnTo>
                  <a:lnTo>
                    <a:pt x="3681" y="1383"/>
                  </a:lnTo>
                  <a:lnTo>
                    <a:pt x="3709" y="1447"/>
                  </a:lnTo>
                  <a:lnTo>
                    <a:pt x="3732" y="1513"/>
                  </a:lnTo>
                  <a:lnTo>
                    <a:pt x="3753" y="1579"/>
                  </a:lnTo>
                  <a:lnTo>
                    <a:pt x="3753" y="1579"/>
                  </a:lnTo>
                  <a:lnTo>
                    <a:pt x="3796" y="1592"/>
                  </a:lnTo>
                  <a:lnTo>
                    <a:pt x="3837" y="1607"/>
                  </a:lnTo>
                  <a:lnTo>
                    <a:pt x="3875" y="1626"/>
                  </a:lnTo>
                  <a:lnTo>
                    <a:pt x="3911" y="1647"/>
                  </a:lnTo>
                  <a:lnTo>
                    <a:pt x="3945" y="1673"/>
                  </a:lnTo>
                  <a:lnTo>
                    <a:pt x="3979" y="1701"/>
                  </a:lnTo>
                  <a:lnTo>
                    <a:pt x="4009" y="1730"/>
                  </a:lnTo>
                  <a:lnTo>
                    <a:pt x="4037" y="1762"/>
                  </a:lnTo>
                  <a:lnTo>
                    <a:pt x="4063" y="1796"/>
                  </a:lnTo>
                  <a:lnTo>
                    <a:pt x="4084" y="1832"/>
                  </a:lnTo>
                  <a:lnTo>
                    <a:pt x="4103" y="1871"/>
                  </a:lnTo>
                  <a:lnTo>
                    <a:pt x="4120" y="1911"/>
                  </a:lnTo>
                  <a:lnTo>
                    <a:pt x="4133" y="1952"/>
                  </a:lnTo>
                  <a:lnTo>
                    <a:pt x="4142" y="1994"/>
                  </a:lnTo>
                  <a:lnTo>
                    <a:pt x="4148" y="2039"/>
                  </a:lnTo>
                  <a:lnTo>
                    <a:pt x="4150" y="2084"/>
                  </a:lnTo>
                  <a:lnTo>
                    <a:pt x="4150" y="2084"/>
                  </a:lnTo>
                  <a:lnTo>
                    <a:pt x="4148" y="2131"/>
                  </a:lnTo>
                  <a:lnTo>
                    <a:pt x="4142" y="2173"/>
                  </a:lnTo>
                  <a:lnTo>
                    <a:pt x="4131" y="2218"/>
                  </a:lnTo>
                  <a:lnTo>
                    <a:pt x="4118" y="2259"/>
                  </a:lnTo>
                  <a:lnTo>
                    <a:pt x="4103" y="2299"/>
                  </a:lnTo>
                  <a:lnTo>
                    <a:pt x="4084" y="2337"/>
                  </a:lnTo>
                  <a:lnTo>
                    <a:pt x="4060" y="2374"/>
                  </a:lnTo>
                  <a:lnTo>
                    <a:pt x="4035" y="2410"/>
                  </a:lnTo>
                  <a:lnTo>
                    <a:pt x="4007" y="2442"/>
                  </a:lnTo>
                  <a:lnTo>
                    <a:pt x="3977" y="2472"/>
                  </a:lnTo>
                  <a:lnTo>
                    <a:pt x="3943" y="2499"/>
                  </a:lnTo>
                  <a:lnTo>
                    <a:pt x="3909" y="2523"/>
                  </a:lnTo>
                  <a:lnTo>
                    <a:pt x="3873" y="2544"/>
                  </a:lnTo>
                  <a:lnTo>
                    <a:pt x="3832" y="2563"/>
                  </a:lnTo>
                  <a:lnTo>
                    <a:pt x="3792" y="2578"/>
                  </a:lnTo>
                  <a:lnTo>
                    <a:pt x="3751" y="2591"/>
                  </a:lnTo>
                  <a:lnTo>
                    <a:pt x="3751" y="2591"/>
                  </a:lnTo>
                  <a:lnTo>
                    <a:pt x="3732" y="2646"/>
                  </a:lnTo>
                  <a:lnTo>
                    <a:pt x="3713" y="2702"/>
                  </a:lnTo>
                  <a:lnTo>
                    <a:pt x="3690" y="2757"/>
                  </a:lnTo>
                  <a:lnTo>
                    <a:pt x="3666" y="2810"/>
                  </a:lnTo>
                  <a:lnTo>
                    <a:pt x="3641" y="2862"/>
                  </a:lnTo>
                  <a:lnTo>
                    <a:pt x="3615" y="2913"/>
                  </a:lnTo>
                  <a:lnTo>
                    <a:pt x="3585" y="2964"/>
                  </a:lnTo>
                  <a:lnTo>
                    <a:pt x="3555" y="3013"/>
                  </a:lnTo>
                  <a:lnTo>
                    <a:pt x="3523" y="3062"/>
                  </a:lnTo>
                  <a:lnTo>
                    <a:pt x="3489" y="3109"/>
                  </a:lnTo>
                  <a:lnTo>
                    <a:pt x="3455" y="3156"/>
                  </a:lnTo>
                  <a:lnTo>
                    <a:pt x="3419" y="3201"/>
                  </a:lnTo>
                  <a:lnTo>
                    <a:pt x="3381" y="3243"/>
                  </a:lnTo>
                  <a:lnTo>
                    <a:pt x="3342" y="3286"/>
                  </a:lnTo>
                  <a:lnTo>
                    <a:pt x="3302" y="3326"/>
                  </a:lnTo>
                  <a:lnTo>
                    <a:pt x="3259" y="3367"/>
                  </a:lnTo>
                  <a:lnTo>
                    <a:pt x="3216" y="3405"/>
                  </a:lnTo>
                  <a:lnTo>
                    <a:pt x="3172" y="3441"/>
                  </a:lnTo>
                  <a:lnTo>
                    <a:pt x="3127" y="3475"/>
                  </a:lnTo>
                  <a:lnTo>
                    <a:pt x="3080" y="3509"/>
                  </a:lnTo>
                  <a:lnTo>
                    <a:pt x="3031" y="3544"/>
                  </a:lnTo>
                  <a:lnTo>
                    <a:pt x="2982" y="3573"/>
                  </a:lnTo>
                  <a:lnTo>
                    <a:pt x="2933" y="3603"/>
                  </a:lnTo>
                  <a:lnTo>
                    <a:pt x="2882" y="3631"/>
                  </a:lnTo>
                  <a:lnTo>
                    <a:pt x="2829" y="3656"/>
                  </a:lnTo>
                  <a:lnTo>
                    <a:pt x="2777" y="3680"/>
                  </a:lnTo>
                  <a:lnTo>
                    <a:pt x="2722" y="3703"/>
                  </a:lnTo>
                  <a:lnTo>
                    <a:pt x="2667" y="3723"/>
                  </a:lnTo>
                  <a:lnTo>
                    <a:pt x="2611" y="3742"/>
                  </a:lnTo>
                  <a:lnTo>
                    <a:pt x="2556" y="3759"/>
                  </a:lnTo>
                  <a:lnTo>
                    <a:pt x="2498" y="3773"/>
                  </a:lnTo>
                  <a:lnTo>
                    <a:pt x="2441" y="3788"/>
                  </a:lnTo>
                  <a:lnTo>
                    <a:pt x="2441" y="3788"/>
                  </a:lnTo>
                  <a:lnTo>
                    <a:pt x="2464" y="3786"/>
                  </a:lnTo>
                  <a:lnTo>
                    <a:pt x="2464" y="3786"/>
                  </a:lnTo>
                  <a:lnTo>
                    <a:pt x="2496" y="3788"/>
                  </a:lnTo>
                  <a:lnTo>
                    <a:pt x="2526" y="3791"/>
                  </a:lnTo>
                  <a:lnTo>
                    <a:pt x="2558" y="3795"/>
                  </a:lnTo>
                  <a:lnTo>
                    <a:pt x="2588" y="3801"/>
                  </a:lnTo>
                  <a:lnTo>
                    <a:pt x="2618" y="3810"/>
                  </a:lnTo>
                  <a:lnTo>
                    <a:pt x="2645" y="3820"/>
                  </a:lnTo>
                  <a:lnTo>
                    <a:pt x="2673" y="3831"/>
                  </a:lnTo>
                  <a:lnTo>
                    <a:pt x="2701" y="3844"/>
                  </a:lnTo>
                  <a:lnTo>
                    <a:pt x="2728" y="3859"/>
                  </a:lnTo>
                  <a:lnTo>
                    <a:pt x="2752" y="3874"/>
                  </a:lnTo>
                  <a:lnTo>
                    <a:pt x="2777" y="3893"/>
                  </a:lnTo>
                  <a:lnTo>
                    <a:pt x="2801" y="3910"/>
                  </a:lnTo>
                  <a:lnTo>
                    <a:pt x="2822" y="3931"/>
                  </a:lnTo>
                  <a:lnTo>
                    <a:pt x="2844" y="3952"/>
                  </a:lnTo>
                  <a:lnTo>
                    <a:pt x="2863" y="3974"/>
                  </a:lnTo>
                  <a:lnTo>
                    <a:pt x="2882" y="3997"/>
                  </a:lnTo>
                  <a:lnTo>
                    <a:pt x="2882" y="3997"/>
                  </a:lnTo>
                  <a:lnTo>
                    <a:pt x="2952" y="3967"/>
                  </a:lnTo>
                  <a:lnTo>
                    <a:pt x="3020" y="3933"/>
                  </a:lnTo>
                  <a:lnTo>
                    <a:pt x="3086" y="3897"/>
                  </a:lnTo>
                  <a:lnTo>
                    <a:pt x="3153" y="3861"/>
                  </a:lnTo>
                  <a:lnTo>
                    <a:pt x="3216" y="3820"/>
                  </a:lnTo>
                  <a:lnTo>
                    <a:pt x="3278" y="3778"/>
                  </a:lnTo>
                  <a:lnTo>
                    <a:pt x="3340" y="3733"/>
                  </a:lnTo>
                  <a:lnTo>
                    <a:pt x="3398" y="3686"/>
                  </a:lnTo>
                  <a:lnTo>
                    <a:pt x="3455" y="3637"/>
                  </a:lnTo>
                  <a:lnTo>
                    <a:pt x="3511" y="3586"/>
                  </a:lnTo>
                  <a:lnTo>
                    <a:pt x="3564" y="3535"/>
                  </a:lnTo>
                  <a:lnTo>
                    <a:pt x="3617" y="3480"/>
                  </a:lnTo>
                  <a:lnTo>
                    <a:pt x="3666" y="3424"/>
                  </a:lnTo>
                  <a:lnTo>
                    <a:pt x="3713" y="3365"/>
                  </a:lnTo>
                  <a:lnTo>
                    <a:pt x="3760" y="3305"/>
                  </a:lnTo>
                  <a:lnTo>
                    <a:pt x="3803" y="3243"/>
                  </a:lnTo>
                  <a:lnTo>
                    <a:pt x="3843" y="3181"/>
                  </a:lnTo>
                  <a:lnTo>
                    <a:pt x="3883" y="3115"/>
                  </a:lnTo>
                  <a:lnTo>
                    <a:pt x="3920" y="3049"/>
                  </a:lnTo>
                  <a:lnTo>
                    <a:pt x="3954" y="2983"/>
                  </a:lnTo>
                  <a:lnTo>
                    <a:pt x="3986" y="2913"/>
                  </a:lnTo>
                  <a:lnTo>
                    <a:pt x="4016" y="2843"/>
                  </a:lnTo>
                  <a:lnTo>
                    <a:pt x="4041" y="2772"/>
                  </a:lnTo>
                  <a:lnTo>
                    <a:pt x="4067" y="2698"/>
                  </a:lnTo>
                  <a:lnTo>
                    <a:pt x="4088" y="2625"/>
                  </a:lnTo>
                  <a:lnTo>
                    <a:pt x="4107" y="2548"/>
                  </a:lnTo>
                  <a:lnTo>
                    <a:pt x="4122" y="2474"/>
                  </a:lnTo>
                  <a:lnTo>
                    <a:pt x="4137" y="2395"/>
                  </a:lnTo>
                  <a:lnTo>
                    <a:pt x="4148" y="2318"/>
                  </a:lnTo>
                  <a:lnTo>
                    <a:pt x="4154" y="2239"/>
                  </a:lnTo>
                  <a:lnTo>
                    <a:pt x="4158" y="2158"/>
                  </a:lnTo>
                  <a:lnTo>
                    <a:pt x="4161" y="2080"/>
                  </a:lnTo>
                  <a:lnTo>
                    <a:pt x="4161" y="2080"/>
                  </a:lnTo>
                  <a:lnTo>
                    <a:pt x="4161" y="2018"/>
                  </a:lnTo>
                  <a:lnTo>
                    <a:pt x="4156" y="1958"/>
                  </a:lnTo>
                  <a:lnTo>
                    <a:pt x="4152" y="1896"/>
                  </a:lnTo>
                  <a:lnTo>
                    <a:pt x="4148" y="1837"/>
                  </a:lnTo>
                  <a:lnTo>
                    <a:pt x="4139" y="1779"/>
                  </a:lnTo>
                  <a:lnTo>
                    <a:pt x="4131" y="1720"/>
                  </a:lnTo>
                  <a:lnTo>
                    <a:pt x="4118" y="1662"/>
                  </a:lnTo>
                  <a:lnTo>
                    <a:pt x="4105" y="1605"/>
                  </a:lnTo>
                  <a:lnTo>
                    <a:pt x="4092" y="1547"/>
                  </a:lnTo>
                  <a:lnTo>
                    <a:pt x="4075" y="1492"/>
                  </a:lnTo>
                  <a:lnTo>
                    <a:pt x="4058" y="1436"/>
                  </a:lnTo>
                  <a:lnTo>
                    <a:pt x="4039" y="1381"/>
                  </a:lnTo>
                  <a:lnTo>
                    <a:pt x="4020" y="1328"/>
                  </a:lnTo>
                  <a:lnTo>
                    <a:pt x="3999" y="1274"/>
                  </a:lnTo>
                  <a:lnTo>
                    <a:pt x="3975" y="1221"/>
                  </a:lnTo>
                  <a:lnTo>
                    <a:pt x="3950" y="1168"/>
                  </a:lnTo>
                  <a:lnTo>
                    <a:pt x="3950" y="1168"/>
                  </a:lnTo>
                  <a:lnTo>
                    <a:pt x="3903" y="1176"/>
                  </a:lnTo>
                  <a:lnTo>
                    <a:pt x="3852" y="1178"/>
                  </a:lnTo>
                  <a:lnTo>
                    <a:pt x="3852" y="1178"/>
                  </a:lnTo>
                  <a:lnTo>
                    <a:pt x="3826" y="1176"/>
                  </a:lnTo>
                  <a:lnTo>
                    <a:pt x="3798" y="1176"/>
                  </a:lnTo>
                  <a:lnTo>
                    <a:pt x="3773" y="1172"/>
                  </a:lnTo>
                  <a:lnTo>
                    <a:pt x="3747" y="1168"/>
                  </a:lnTo>
                  <a:lnTo>
                    <a:pt x="3722" y="1161"/>
                  </a:lnTo>
                  <a:lnTo>
                    <a:pt x="3698" y="1155"/>
                  </a:lnTo>
                  <a:lnTo>
                    <a:pt x="3649" y="1138"/>
                  </a:lnTo>
                  <a:lnTo>
                    <a:pt x="3604" y="1115"/>
                  </a:lnTo>
                  <a:lnTo>
                    <a:pt x="3562" y="1089"/>
                  </a:lnTo>
                  <a:lnTo>
                    <a:pt x="3521" y="1059"/>
                  </a:lnTo>
                  <a:lnTo>
                    <a:pt x="3483" y="1025"/>
                  </a:lnTo>
                  <a:lnTo>
                    <a:pt x="3451" y="989"/>
                  </a:lnTo>
                  <a:lnTo>
                    <a:pt x="3419" y="948"/>
                  </a:lnTo>
                  <a:lnTo>
                    <a:pt x="3393" y="906"/>
                  </a:lnTo>
                  <a:lnTo>
                    <a:pt x="3372" y="859"/>
                  </a:lnTo>
                  <a:lnTo>
                    <a:pt x="3355" y="812"/>
                  </a:lnTo>
                  <a:lnTo>
                    <a:pt x="3346" y="786"/>
                  </a:lnTo>
                  <a:lnTo>
                    <a:pt x="3342" y="761"/>
                  </a:lnTo>
                  <a:lnTo>
                    <a:pt x="3336" y="735"/>
                  </a:lnTo>
                  <a:lnTo>
                    <a:pt x="3334" y="710"/>
                  </a:lnTo>
                  <a:lnTo>
                    <a:pt x="3332" y="684"/>
                  </a:lnTo>
                  <a:lnTo>
                    <a:pt x="3332" y="656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168"/>
            <p:cNvSpPr>
              <a:spLocks noChangeArrowheads="1"/>
            </p:cNvSpPr>
            <p:nvPr/>
          </p:nvSpPr>
          <p:spPr bwMode="auto">
            <a:xfrm>
              <a:off x="6859" y="1786"/>
              <a:ext cx="104" cy="236"/>
            </a:xfrm>
            <a:custGeom>
              <a:avLst/>
              <a:gdLst>
                <a:gd name="T0" fmla="*/ 19 w 465"/>
                <a:gd name="T1" fmla="*/ 119 h 1043"/>
                <a:gd name="T2" fmla="*/ 57 w 465"/>
                <a:gd name="T3" fmla="*/ 275 h 1043"/>
                <a:gd name="T4" fmla="*/ 76 w 465"/>
                <a:gd name="T5" fmla="*/ 437 h 1043"/>
                <a:gd name="T6" fmla="*/ 80 w 465"/>
                <a:gd name="T7" fmla="*/ 475 h 1043"/>
                <a:gd name="T8" fmla="*/ 100 w 465"/>
                <a:gd name="T9" fmla="*/ 428 h 1043"/>
                <a:gd name="T10" fmla="*/ 130 w 465"/>
                <a:gd name="T11" fmla="*/ 390 h 1043"/>
                <a:gd name="T12" fmla="*/ 168 w 465"/>
                <a:gd name="T13" fmla="*/ 360 h 1043"/>
                <a:gd name="T14" fmla="*/ 213 w 465"/>
                <a:gd name="T15" fmla="*/ 339 h 1043"/>
                <a:gd name="T16" fmla="*/ 264 w 465"/>
                <a:gd name="T17" fmla="*/ 332 h 1043"/>
                <a:gd name="T18" fmla="*/ 302 w 465"/>
                <a:gd name="T19" fmla="*/ 337 h 1043"/>
                <a:gd name="T20" fmla="*/ 353 w 465"/>
                <a:gd name="T21" fmla="*/ 356 h 1043"/>
                <a:gd name="T22" fmla="*/ 396 w 465"/>
                <a:gd name="T23" fmla="*/ 388 h 1043"/>
                <a:gd name="T24" fmla="*/ 428 w 465"/>
                <a:gd name="T25" fmla="*/ 430 h 1043"/>
                <a:gd name="T26" fmla="*/ 447 w 465"/>
                <a:gd name="T27" fmla="*/ 484 h 1043"/>
                <a:gd name="T28" fmla="*/ 451 w 465"/>
                <a:gd name="T29" fmla="*/ 520 h 1043"/>
                <a:gd name="T30" fmla="*/ 443 w 465"/>
                <a:gd name="T31" fmla="*/ 577 h 1043"/>
                <a:gd name="T32" fmla="*/ 419 w 465"/>
                <a:gd name="T33" fmla="*/ 626 h 1043"/>
                <a:gd name="T34" fmla="*/ 383 w 465"/>
                <a:gd name="T35" fmla="*/ 665 h 1043"/>
                <a:gd name="T36" fmla="*/ 336 w 465"/>
                <a:gd name="T37" fmla="*/ 695 h 1043"/>
                <a:gd name="T38" fmla="*/ 283 w 465"/>
                <a:gd name="T39" fmla="*/ 708 h 1043"/>
                <a:gd name="T40" fmla="*/ 247 w 465"/>
                <a:gd name="T41" fmla="*/ 708 h 1043"/>
                <a:gd name="T42" fmla="*/ 198 w 465"/>
                <a:gd name="T43" fmla="*/ 697 h 1043"/>
                <a:gd name="T44" fmla="*/ 153 w 465"/>
                <a:gd name="T45" fmla="*/ 673 h 1043"/>
                <a:gd name="T46" fmla="*/ 117 w 465"/>
                <a:gd name="T47" fmla="*/ 639 h 1043"/>
                <a:gd name="T48" fmla="*/ 91 w 465"/>
                <a:gd name="T49" fmla="*/ 597 h 1043"/>
                <a:gd name="T50" fmla="*/ 78 w 465"/>
                <a:gd name="T51" fmla="*/ 550 h 1043"/>
                <a:gd name="T52" fmla="*/ 70 w 465"/>
                <a:gd name="T53" fmla="*/ 659 h 1043"/>
                <a:gd name="T54" fmla="*/ 44 w 465"/>
                <a:gd name="T55" fmla="*/ 818 h 1043"/>
                <a:gd name="T56" fmla="*/ 0 w 465"/>
                <a:gd name="T57" fmla="*/ 970 h 1043"/>
                <a:gd name="T58" fmla="*/ 59 w 465"/>
                <a:gd name="T59" fmla="*/ 1002 h 1043"/>
                <a:gd name="T60" fmla="*/ 157 w 465"/>
                <a:gd name="T61" fmla="*/ 1031 h 1043"/>
                <a:gd name="T62" fmla="*/ 264 w 465"/>
                <a:gd name="T63" fmla="*/ 1042 h 1043"/>
                <a:gd name="T64" fmla="*/ 326 w 465"/>
                <a:gd name="T65" fmla="*/ 1038 h 1043"/>
                <a:gd name="T66" fmla="*/ 387 w 465"/>
                <a:gd name="T67" fmla="*/ 1027 h 1043"/>
                <a:gd name="T68" fmla="*/ 432 w 465"/>
                <a:gd name="T69" fmla="*/ 842 h 1043"/>
                <a:gd name="T70" fmla="*/ 458 w 465"/>
                <a:gd name="T71" fmla="*/ 648 h 1043"/>
                <a:gd name="T72" fmla="*/ 464 w 465"/>
                <a:gd name="T73" fmla="*/ 516 h 1043"/>
                <a:gd name="T74" fmla="*/ 454 w 465"/>
                <a:gd name="T75" fmla="*/ 322 h 1043"/>
                <a:gd name="T76" fmla="*/ 421 w 465"/>
                <a:gd name="T77" fmla="*/ 137 h 1043"/>
                <a:gd name="T78" fmla="*/ 389 w 465"/>
                <a:gd name="T79" fmla="*/ 15 h 1043"/>
                <a:gd name="T80" fmla="*/ 296 w 465"/>
                <a:gd name="T81" fmla="*/ 0 h 1043"/>
                <a:gd name="T82" fmla="*/ 228 w 465"/>
                <a:gd name="T83" fmla="*/ 0 h 1043"/>
                <a:gd name="T84" fmla="*/ 127 w 465"/>
                <a:gd name="T85" fmla="*/ 17 h 1043"/>
                <a:gd name="T86" fmla="*/ 31 w 465"/>
                <a:gd name="T87" fmla="*/ 5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5" h="1043">
                  <a:moveTo>
                    <a:pt x="4" y="68"/>
                  </a:moveTo>
                  <a:lnTo>
                    <a:pt x="4" y="68"/>
                  </a:lnTo>
                  <a:lnTo>
                    <a:pt x="19" y="119"/>
                  </a:lnTo>
                  <a:lnTo>
                    <a:pt x="34" y="171"/>
                  </a:lnTo>
                  <a:lnTo>
                    <a:pt x="46" y="222"/>
                  </a:lnTo>
                  <a:lnTo>
                    <a:pt x="57" y="275"/>
                  </a:lnTo>
                  <a:lnTo>
                    <a:pt x="65" y="328"/>
                  </a:lnTo>
                  <a:lnTo>
                    <a:pt x="72" y="381"/>
                  </a:lnTo>
                  <a:lnTo>
                    <a:pt x="76" y="437"/>
                  </a:lnTo>
                  <a:lnTo>
                    <a:pt x="78" y="492"/>
                  </a:lnTo>
                  <a:lnTo>
                    <a:pt x="78" y="492"/>
                  </a:lnTo>
                  <a:lnTo>
                    <a:pt x="80" y="475"/>
                  </a:lnTo>
                  <a:lnTo>
                    <a:pt x="87" y="458"/>
                  </a:lnTo>
                  <a:lnTo>
                    <a:pt x="93" y="443"/>
                  </a:lnTo>
                  <a:lnTo>
                    <a:pt x="100" y="428"/>
                  </a:lnTo>
                  <a:lnTo>
                    <a:pt x="108" y="416"/>
                  </a:lnTo>
                  <a:lnTo>
                    <a:pt x="119" y="401"/>
                  </a:lnTo>
                  <a:lnTo>
                    <a:pt x="130" y="390"/>
                  </a:lnTo>
                  <a:lnTo>
                    <a:pt x="140" y="379"/>
                  </a:lnTo>
                  <a:lnTo>
                    <a:pt x="153" y="369"/>
                  </a:lnTo>
                  <a:lnTo>
                    <a:pt x="168" y="360"/>
                  </a:lnTo>
                  <a:lnTo>
                    <a:pt x="181" y="351"/>
                  </a:lnTo>
                  <a:lnTo>
                    <a:pt x="198" y="345"/>
                  </a:lnTo>
                  <a:lnTo>
                    <a:pt x="213" y="339"/>
                  </a:lnTo>
                  <a:lnTo>
                    <a:pt x="230" y="337"/>
                  </a:lnTo>
                  <a:lnTo>
                    <a:pt x="247" y="332"/>
                  </a:lnTo>
                  <a:lnTo>
                    <a:pt x="264" y="332"/>
                  </a:lnTo>
                  <a:lnTo>
                    <a:pt x="264" y="332"/>
                  </a:lnTo>
                  <a:lnTo>
                    <a:pt x="283" y="335"/>
                  </a:lnTo>
                  <a:lnTo>
                    <a:pt x="302" y="337"/>
                  </a:lnTo>
                  <a:lnTo>
                    <a:pt x="319" y="341"/>
                  </a:lnTo>
                  <a:lnTo>
                    <a:pt x="336" y="347"/>
                  </a:lnTo>
                  <a:lnTo>
                    <a:pt x="353" y="356"/>
                  </a:lnTo>
                  <a:lnTo>
                    <a:pt x="368" y="364"/>
                  </a:lnTo>
                  <a:lnTo>
                    <a:pt x="383" y="375"/>
                  </a:lnTo>
                  <a:lnTo>
                    <a:pt x="396" y="388"/>
                  </a:lnTo>
                  <a:lnTo>
                    <a:pt x="409" y="401"/>
                  </a:lnTo>
                  <a:lnTo>
                    <a:pt x="419" y="416"/>
                  </a:lnTo>
                  <a:lnTo>
                    <a:pt x="428" y="430"/>
                  </a:lnTo>
                  <a:lnTo>
                    <a:pt x="436" y="447"/>
                  </a:lnTo>
                  <a:lnTo>
                    <a:pt x="443" y="465"/>
                  </a:lnTo>
                  <a:lnTo>
                    <a:pt x="447" y="484"/>
                  </a:lnTo>
                  <a:lnTo>
                    <a:pt x="451" y="501"/>
                  </a:lnTo>
                  <a:lnTo>
                    <a:pt x="451" y="520"/>
                  </a:lnTo>
                  <a:lnTo>
                    <a:pt x="451" y="520"/>
                  </a:lnTo>
                  <a:lnTo>
                    <a:pt x="451" y="539"/>
                  </a:lnTo>
                  <a:lnTo>
                    <a:pt x="447" y="558"/>
                  </a:lnTo>
                  <a:lnTo>
                    <a:pt x="443" y="577"/>
                  </a:lnTo>
                  <a:lnTo>
                    <a:pt x="436" y="594"/>
                  </a:lnTo>
                  <a:lnTo>
                    <a:pt x="428" y="609"/>
                  </a:lnTo>
                  <a:lnTo>
                    <a:pt x="419" y="626"/>
                  </a:lnTo>
                  <a:lnTo>
                    <a:pt x="409" y="639"/>
                  </a:lnTo>
                  <a:lnTo>
                    <a:pt x="396" y="654"/>
                  </a:lnTo>
                  <a:lnTo>
                    <a:pt x="383" y="665"/>
                  </a:lnTo>
                  <a:lnTo>
                    <a:pt x="368" y="675"/>
                  </a:lnTo>
                  <a:lnTo>
                    <a:pt x="353" y="686"/>
                  </a:lnTo>
                  <a:lnTo>
                    <a:pt x="336" y="695"/>
                  </a:lnTo>
                  <a:lnTo>
                    <a:pt x="319" y="701"/>
                  </a:lnTo>
                  <a:lnTo>
                    <a:pt x="302" y="705"/>
                  </a:lnTo>
                  <a:lnTo>
                    <a:pt x="283" y="708"/>
                  </a:lnTo>
                  <a:lnTo>
                    <a:pt x="264" y="709"/>
                  </a:lnTo>
                  <a:lnTo>
                    <a:pt x="264" y="709"/>
                  </a:lnTo>
                  <a:lnTo>
                    <a:pt x="247" y="708"/>
                  </a:lnTo>
                  <a:lnTo>
                    <a:pt x="230" y="705"/>
                  </a:lnTo>
                  <a:lnTo>
                    <a:pt x="213" y="701"/>
                  </a:lnTo>
                  <a:lnTo>
                    <a:pt x="198" y="697"/>
                  </a:lnTo>
                  <a:lnTo>
                    <a:pt x="181" y="690"/>
                  </a:lnTo>
                  <a:lnTo>
                    <a:pt x="168" y="682"/>
                  </a:lnTo>
                  <a:lnTo>
                    <a:pt x="153" y="673"/>
                  </a:lnTo>
                  <a:lnTo>
                    <a:pt x="140" y="663"/>
                  </a:lnTo>
                  <a:lnTo>
                    <a:pt x="130" y="652"/>
                  </a:lnTo>
                  <a:lnTo>
                    <a:pt x="117" y="639"/>
                  </a:lnTo>
                  <a:lnTo>
                    <a:pt x="108" y="626"/>
                  </a:lnTo>
                  <a:lnTo>
                    <a:pt x="100" y="612"/>
                  </a:lnTo>
                  <a:lnTo>
                    <a:pt x="91" y="597"/>
                  </a:lnTo>
                  <a:lnTo>
                    <a:pt x="87" y="582"/>
                  </a:lnTo>
                  <a:lnTo>
                    <a:pt x="80" y="565"/>
                  </a:lnTo>
                  <a:lnTo>
                    <a:pt x="78" y="550"/>
                  </a:lnTo>
                  <a:lnTo>
                    <a:pt x="78" y="550"/>
                  </a:lnTo>
                  <a:lnTo>
                    <a:pt x="76" y="603"/>
                  </a:lnTo>
                  <a:lnTo>
                    <a:pt x="70" y="659"/>
                  </a:lnTo>
                  <a:lnTo>
                    <a:pt x="64" y="712"/>
                  </a:lnTo>
                  <a:lnTo>
                    <a:pt x="55" y="765"/>
                  </a:lnTo>
                  <a:lnTo>
                    <a:pt x="44" y="818"/>
                  </a:lnTo>
                  <a:lnTo>
                    <a:pt x="31" y="869"/>
                  </a:lnTo>
                  <a:lnTo>
                    <a:pt x="17" y="92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9" y="987"/>
                  </a:lnTo>
                  <a:lnTo>
                    <a:pt x="59" y="1002"/>
                  </a:lnTo>
                  <a:lnTo>
                    <a:pt x="91" y="1012"/>
                  </a:lnTo>
                  <a:lnTo>
                    <a:pt x="125" y="1023"/>
                  </a:lnTo>
                  <a:lnTo>
                    <a:pt x="157" y="1031"/>
                  </a:lnTo>
                  <a:lnTo>
                    <a:pt x="194" y="1038"/>
                  </a:lnTo>
                  <a:lnTo>
                    <a:pt x="228" y="1040"/>
                  </a:lnTo>
                  <a:lnTo>
                    <a:pt x="264" y="1042"/>
                  </a:lnTo>
                  <a:lnTo>
                    <a:pt x="264" y="1042"/>
                  </a:lnTo>
                  <a:lnTo>
                    <a:pt x="296" y="1042"/>
                  </a:lnTo>
                  <a:lnTo>
                    <a:pt x="326" y="1038"/>
                  </a:lnTo>
                  <a:lnTo>
                    <a:pt x="358" y="1033"/>
                  </a:lnTo>
                  <a:lnTo>
                    <a:pt x="387" y="1027"/>
                  </a:lnTo>
                  <a:lnTo>
                    <a:pt x="387" y="1027"/>
                  </a:lnTo>
                  <a:lnTo>
                    <a:pt x="404" y="965"/>
                  </a:lnTo>
                  <a:lnTo>
                    <a:pt x="419" y="903"/>
                  </a:lnTo>
                  <a:lnTo>
                    <a:pt x="432" y="842"/>
                  </a:lnTo>
                  <a:lnTo>
                    <a:pt x="443" y="778"/>
                  </a:lnTo>
                  <a:lnTo>
                    <a:pt x="451" y="712"/>
                  </a:lnTo>
                  <a:lnTo>
                    <a:pt x="458" y="648"/>
                  </a:lnTo>
                  <a:lnTo>
                    <a:pt x="462" y="582"/>
                  </a:lnTo>
                  <a:lnTo>
                    <a:pt x="464" y="516"/>
                  </a:lnTo>
                  <a:lnTo>
                    <a:pt x="464" y="516"/>
                  </a:lnTo>
                  <a:lnTo>
                    <a:pt x="462" y="450"/>
                  </a:lnTo>
                  <a:lnTo>
                    <a:pt x="458" y="386"/>
                  </a:lnTo>
                  <a:lnTo>
                    <a:pt x="454" y="322"/>
                  </a:lnTo>
                  <a:lnTo>
                    <a:pt x="445" y="260"/>
                  </a:lnTo>
                  <a:lnTo>
                    <a:pt x="434" y="196"/>
                  </a:lnTo>
                  <a:lnTo>
                    <a:pt x="421" y="137"/>
                  </a:lnTo>
                  <a:lnTo>
                    <a:pt x="407" y="75"/>
                  </a:lnTo>
                  <a:lnTo>
                    <a:pt x="389" y="15"/>
                  </a:lnTo>
                  <a:lnTo>
                    <a:pt x="389" y="15"/>
                  </a:lnTo>
                  <a:lnTo>
                    <a:pt x="360" y="8"/>
                  </a:lnTo>
                  <a:lnTo>
                    <a:pt x="328" y="4"/>
                  </a:lnTo>
                  <a:lnTo>
                    <a:pt x="296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28" y="0"/>
                  </a:lnTo>
                  <a:lnTo>
                    <a:pt x="194" y="4"/>
                  </a:lnTo>
                  <a:lnTo>
                    <a:pt x="159" y="11"/>
                  </a:lnTo>
                  <a:lnTo>
                    <a:pt x="127" y="17"/>
                  </a:lnTo>
                  <a:lnTo>
                    <a:pt x="93" y="28"/>
                  </a:lnTo>
                  <a:lnTo>
                    <a:pt x="64" y="41"/>
                  </a:lnTo>
                  <a:lnTo>
                    <a:pt x="31" y="53"/>
                  </a:lnTo>
                  <a:lnTo>
                    <a:pt x="4" y="68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169"/>
            <p:cNvSpPr>
              <a:spLocks noChangeArrowheads="1"/>
            </p:cNvSpPr>
            <p:nvPr/>
          </p:nvSpPr>
          <p:spPr bwMode="auto">
            <a:xfrm>
              <a:off x="6800" y="1894"/>
              <a:ext cx="0" cy="18"/>
            </a:xfrm>
            <a:custGeom>
              <a:avLst/>
              <a:gdLst>
                <a:gd name="T0" fmla="*/ 2 w 3"/>
                <a:gd name="T1" fmla="*/ 83 h 84"/>
                <a:gd name="T2" fmla="*/ 2 w 3"/>
                <a:gd name="T3" fmla="*/ 83 h 84"/>
                <a:gd name="T4" fmla="*/ 2 w 3"/>
                <a:gd name="T5" fmla="*/ 39 h 84"/>
                <a:gd name="T6" fmla="*/ 2 w 3"/>
                <a:gd name="T7" fmla="*/ 39 h 84"/>
                <a:gd name="T8" fmla="*/ 2 w 3"/>
                <a:gd name="T9" fmla="*/ 0 h 84"/>
                <a:gd name="T10" fmla="*/ 2 w 3"/>
                <a:gd name="T11" fmla="*/ 0 h 84"/>
                <a:gd name="T12" fmla="*/ 0 w 3"/>
                <a:gd name="T13" fmla="*/ 43 h 84"/>
                <a:gd name="T14" fmla="*/ 0 w 3"/>
                <a:gd name="T15" fmla="*/ 43 h 84"/>
                <a:gd name="T16" fmla="*/ 2 w 3"/>
                <a:gd name="T17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84">
                  <a:moveTo>
                    <a:pt x="2" y="83"/>
                  </a:moveTo>
                  <a:lnTo>
                    <a:pt x="2" y="83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2" y="8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170"/>
            <p:cNvSpPr>
              <a:spLocks noChangeArrowheads="1"/>
            </p:cNvSpPr>
            <p:nvPr/>
          </p:nvSpPr>
          <p:spPr bwMode="auto">
            <a:xfrm>
              <a:off x="6801" y="1801"/>
              <a:ext cx="75" cy="204"/>
            </a:xfrm>
            <a:custGeom>
              <a:avLst/>
              <a:gdLst>
                <a:gd name="T0" fmla="*/ 332 w 335"/>
                <a:gd name="T1" fmla="*/ 452 h 903"/>
                <a:gd name="T2" fmla="*/ 332 w 335"/>
                <a:gd name="T3" fmla="*/ 452 h 903"/>
                <a:gd name="T4" fmla="*/ 334 w 335"/>
                <a:gd name="T5" fmla="*/ 424 h 903"/>
                <a:gd name="T6" fmla="*/ 334 w 335"/>
                <a:gd name="T7" fmla="*/ 424 h 903"/>
                <a:gd name="T8" fmla="*/ 332 w 335"/>
                <a:gd name="T9" fmla="*/ 369 h 903"/>
                <a:gd name="T10" fmla="*/ 328 w 335"/>
                <a:gd name="T11" fmla="*/ 313 h 903"/>
                <a:gd name="T12" fmla="*/ 321 w 335"/>
                <a:gd name="T13" fmla="*/ 260 h 903"/>
                <a:gd name="T14" fmla="*/ 313 w 335"/>
                <a:gd name="T15" fmla="*/ 207 h 903"/>
                <a:gd name="T16" fmla="*/ 302 w 335"/>
                <a:gd name="T17" fmla="*/ 154 h 903"/>
                <a:gd name="T18" fmla="*/ 290 w 335"/>
                <a:gd name="T19" fmla="*/ 103 h 903"/>
                <a:gd name="T20" fmla="*/ 275 w 335"/>
                <a:gd name="T21" fmla="*/ 51 h 903"/>
                <a:gd name="T22" fmla="*/ 260 w 335"/>
                <a:gd name="T23" fmla="*/ 0 h 903"/>
                <a:gd name="T24" fmla="*/ 260 w 335"/>
                <a:gd name="T25" fmla="*/ 0 h 903"/>
                <a:gd name="T26" fmla="*/ 232 w 335"/>
                <a:gd name="T27" fmla="*/ 17 h 903"/>
                <a:gd name="T28" fmla="*/ 206 w 335"/>
                <a:gd name="T29" fmla="*/ 36 h 903"/>
                <a:gd name="T30" fmla="*/ 183 w 335"/>
                <a:gd name="T31" fmla="*/ 56 h 903"/>
                <a:gd name="T32" fmla="*/ 160 w 335"/>
                <a:gd name="T33" fmla="*/ 75 h 903"/>
                <a:gd name="T34" fmla="*/ 138 w 335"/>
                <a:gd name="T35" fmla="*/ 98 h 903"/>
                <a:gd name="T36" fmla="*/ 117 w 335"/>
                <a:gd name="T37" fmla="*/ 122 h 903"/>
                <a:gd name="T38" fmla="*/ 98 w 335"/>
                <a:gd name="T39" fmla="*/ 145 h 903"/>
                <a:gd name="T40" fmla="*/ 81 w 335"/>
                <a:gd name="T41" fmla="*/ 171 h 903"/>
                <a:gd name="T42" fmla="*/ 64 w 335"/>
                <a:gd name="T43" fmla="*/ 198 h 903"/>
                <a:gd name="T44" fmla="*/ 51 w 335"/>
                <a:gd name="T45" fmla="*/ 226 h 903"/>
                <a:gd name="T46" fmla="*/ 38 w 335"/>
                <a:gd name="T47" fmla="*/ 254 h 903"/>
                <a:gd name="T48" fmla="*/ 25 w 335"/>
                <a:gd name="T49" fmla="*/ 283 h 903"/>
                <a:gd name="T50" fmla="*/ 17 w 335"/>
                <a:gd name="T51" fmla="*/ 316 h 903"/>
                <a:gd name="T52" fmla="*/ 8 w 335"/>
                <a:gd name="T53" fmla="*/ 345 h 903"/>
                <a:gd name="T54" fmla="*/ 4 w 335"/>
                <a:gd name="T55" fmla="*/ 377 h 903"/>
                <a:gd name="T56" fmla="*/ 0 w 335"/>
                <a:gd name="T57" fmla="*/ 409 h 903"/>
                <a:gd name="T58" fmla="*/ 0 w 335"/>
                <a:gd name="T59" fmla="*/ 409 h 903"/>
                <a:gd name="T60" fmla="*/ 0 w 335"/>
                <a:gd name="T61" fmla="*/ 448 h 903"/>
                <a:gd name="T62" fmla="*/ 0 w 335"/>
                <a:gd name="T63" fmla="*/ 448 h 903"/>
                <a:gd name="T64" fmla="*/ 0 w 335"/>
                <a:gd name="T65" fmla="*/ 492 h 903"/>
                <a:gd name="T66" fmla="*/ 0 w 335"/>
                <a:gd name="T67" fmla="*/ 492 h 903"/>
                <a:gd name="T68" fmla="*/ 4 w 335"/>
                <a:gd name="T69" fmla="*/ 524 h 903"/>
                <a:gd name="T70" fmla="*/ 8 w 335"/>
                <a:gd name="T71" fmla="*/ 556 h 903"/>
                <a:gd name="T72" fmla="*/ 17 w 335"/>
                <a:gd name="T73" fmla="*/ 588 h 903"/>
                <a:gd name="T74" fmla="*/ 25 w 335"/>
                <a:gd name="T75" fmla="*/ 618 h 903"/>
                <a:gd name="T76" fmla="*/ 36 w 335"/>
                <a:gd name="T77" fmla="*/ 648 h 903"/>
                <a:gd name="T78" fmla="*/ 49 w 335"/>
                <a:gd name="T79" fmla="*/ 676 h 903"/>
                <a:gd name="T80" fmla="*/ 64 w 335"/>
                <a:gd name="T81" fmla="*/ 703 h 903"/>
                <a:gd name="T82" fmla="*/ 79 w 335"/>
                <a:gd name="T83" fmla="*/ 731 h 903"/>
                <a:gd name="T84" fmla="*/ 96 w 335"/>
                <a:gd name="T85" fmla="*/ 757 h 903"/>
                <a:gd name="T86" fmla="*/ 115 w 335"/>
                <a:gd name="T87" fmla="*/ 782 h 903"/>
                <a:gd name="T88" fmla="*/ 136 w 335"/>
                <a:gd name="T89" fmla="*/ 806 h 903"/>
                <a:gd name="T90" fmla="*/ 157 w 335"/>
                <a:gd name="T91" fmla="*/ 827 h 903"/>
                <a:gd name="T92" fmla="*/ 181 w 335"/>
                <a:gd name="T93" fmla="*/ 848 h 903"/>
                <a:gd name="T94" fmla="*/ 204 w 335"/>
                <a:gd name="T95" fmla="*/ 867 h 903"/>
                <a:gd name="T96" fmla="*/ 230 w 335"/>
                <a:gd name="T97" fmla="*/ 884 h 903"/>
                <a:gd name="T98" fmla="*/ 256 w 335"/>
                <a:gd name="T99" fmla="*/ 902 h 903"/>
                <a:gd name="T100" fmla="*/ 256 w 335"/>
                <a:gd name="T101" fmla="*/ 902 h 903"/>
                <a:gd name="T102" fmla="*/ 273 w 335"/>
                <a:gd name="T103" fmla="*/ 853 h 903"/>
                <a:gd name="T104" fmla="*/ 287 w 335"/>
                <a:gd name="T105" fmla="*/ 801 h 903"/>
                <a:gd name="T106" fmla="*/ 300 w 335"/>
                <a:gd name="T107" fmla="*/ 750 h 903"/>
                <a:gd name="T108" fmla="*/ 311 w 335"/>
                <a:gd name="T109" fmla="*/ 697 h 903"/>
                <a:gd name="T110" fmla="*/ 320 w 335"/>
                <a:gd name="T111" fmla="*/ 644 h 903"/>
                <a:gd name="T112" fmla="*/ 326 w 335"/>
                <a:gd name="T113" fmla="*/ 591 h 903"/>
                <a:gd name="T114" fmla="*/ 332 w 335"/>
                <a:gd name="T115" fmla="*/ 535 h 903"/>
                <a:gd name="T116" fmla="*/ 334 w 335"/>
                <a:gd name="T117" fmla="*/ 482 h 903"/>
                <a:gd name="T118" fmla="*/ 334 w 335"/>
                <a:gd name="T119" fmla="*/ 482 h 903"/>
                <a:gd name="T120" fmla="*/ 332 w 335"/>
                <a:gd name="T121" fmla="*/ 452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5" h="903">
                  <a:moveTo>
                    <a:pt x="332" y="452"/>
                  </a:moveTo>
                  <a:lnTo>
                    <a:pt x="332" y="452"/>
                  </a:lnTo>
                  <a:lnTo>
                    <a:pt x="334" y="424"/>
                  </a:lnTo>
                  <a:lnTo>
                    <a:pt x="334" y="424"/>
                  </a:lnTo>
                  <a:lnTo>
                    <a:pt x="332" y="369"/>
                  </a:lnTo>
                  <a:lnTo>
                    <a:pt x="328" y="313"/>
                  </a:lnTo>
                  <a:lnTo>
                    <a:pt x="321" y="260"/>
                  </a:lnTo>
                  <a:lnTo>
                    <a:pt x="313" y="207"/>
                  </a:lnTo>
                  <a:lnTo>
                    <a:pt x="302" y="154"/>
                  </a:lnTo>
                  <a:lnTo>
                    <a:pt x="290" y="103"/>
                  </a:lnTo>
                  <a:lnTo>
                    <a:pt x="275" y="5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2" y="17"/>
                  </a:lnTo>
                  <a:lnTo>
                    <a:pt x="206" y="36"/>
                  </a:lnTo>
                  <a:lnTo>
                    <a:pt x="183" y="56"/>
                  </a:lnTo>
                  <a:lnTo>
                    <a:pt x="160" y="75"/>
                  </a:lnTo>
                  <a:lnTo>
                    <a:pt x="138" y="98"/>
                  </a:lnTo>
                  <a:lnTo>
                    <a:pt x="117" y="122"/>
                  </a:lnTo>
                  <a:lnTo>
                    <a:pt x="98" y="145"/>
                  </a:lnTo>
                  <a:lnTo>
                    <a:pt x="81" y="171"/>
                  </a:lnTo>
                  <a:lnTo>
                    <a:pt x="64" y="198"/>
                  </a:lnTo>
                  <a:lnTo>
                    <a:pt x="51" y="226"/>
                  </a:lnTo>
                  <a:lnTo>
                    <a:pt x="38" y="254"/>
                  </a:lnTo>
                  <a:lnTo>
                    <a:pt x="25" y="283"/>
                  </a:lnTo>
                  <a:lnTo>
                    <a:pt x="17" y="316"/>
                  </a:lnTo>
                  <a:lnTo>
                    <a:pt x="8" y="345"/>
                  </a:lnTo>
                  <a:lnTo>
                    <a:pt x="4" y="377"/>
                  </a:lnTo>
                  <a:lnTo>
                    <a:pt x="0" y="409"/>
                  </a:lnTo>
                  <a:lnTo>
                    <a:pt x="0" y="409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0" y="492"/>
                  </a:lnTo>
                  <a:lnTo>
                    <a:pt x="0" y="492"/>
                  </a:lnTo>
                  <a:lnTo>
                    <a:pt x="4" y="524"/>
                  </a:lnTo>
                  <a:lnTo>
                    <a:pt x="8" y="556"/>
                  </a:lnTo>
                  <a:lnTo>
                    <a:pt x="17" y="588"/>
                  </a:lnTo>
                  <a:lnTo>
                    <a:pt x="25" y="618"/>
                  </a:lnTo>
                  <a:lnTo>
                    <a:pt x="36" y="648"/>
                  </a:lnTo>
                  <a:lnTo>
                    <a:pt x="49" y="676"/>
                  </a:lnTo>
                  <a:lnTo>
                    <a:pt x="64" y="703"/>
                  </a:lnTo>
                  <a:lnTo>
                    <a:pt x="79" y="731"/>
                  </a:lnTo>
                  <a:lnTo>
                    <a:pt x="96" y="757"/>
                  </a:lnTo>
                  <a:lnTo>
                    <a:pt x="115" y="782"/>
                  </a:lnTo>
                  <a:lnTo>
                    <a:pt x="136" y="806"/>
                  </a:lnTo>
                  <a:lnTo>
                    <a:pt x="157" y="827"/>
                  </a:lnTo>
                  <a:lnTo>
                    <a:pt x="181" y="848"/>
                  </a:lnTo>
                  <a:lnTo>
                    <a:pt x="204" y="867"/>
                  </a:lnTo>
                  <a:lnTo>
                    <a:pt x="230" y="884"/>
                  </a:lnTo>
                  <a:lnTo>
                    <a:pt x="256" y="902"/>
                  </a:lnTo>
                  <a:lnTo>
                    <a:pt x="256" y="902"/>
                  </a:lnTo>
                  <a:lnTo>
                    <a:pt x="273" y="853"/>
                  </a:lnTo>
                  <a:lnTo>
                    <a:pt x="287" y="801"/>
                  </a:lnTo>
                  <a:lnTo>
                    <a:pt x="300" y="750"/>
                  </a:lnTo>
                  <a:lnTo>
                    <a:pt x="311" y="697"/>
                  </a:lnTo>
                  <a:lnTo>
                    <a:pt x="320" y="644"/>
                  </a:lnTo>
                  <a:lnTo>
                    <a:pt x="326" y="591"/>
                  </a:lnTo>
                  <a:lnTo>
                    <a:pt x="332" y="535"/>
                  </a:lnTo>
                  <a:lnTo>
                    <a:pt x="334" y="482"/>
                  </a:lnTo>
                  <a:lnTo>
                    <a:pt x="334" y="482"/>
                  </a:lnTo>
                  <a:lnTo>
                    <a:pt x="332" y="452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171"/>
            <p:cNvSpPr>
              <a:spLocks noChangeArrowheads="1"/>
            </p:cNvSpPr>
            <p:nvPr/>
          </p:nvSpPr>
          <p:spPr bwMode="auto">
            <a:xfrm>
              <a:off x="6947" y="1789"/>
              <a:ext cx="90" cy="229"/>
            </a:xfrm>
            <a:custGeom>
              <a:avLst/>
              <a:gdLst>
                <a:gd name="T0" fmla="*/ 0 w 400"/>
                <a:gd name="T1" fmla="*/ 1012 h 1013"/>
                <a:gd name="T2" fmla="*/ 0 w 400"/>
                <a:gd name="T3" fmla="*/ 1012 h 1013"/>
                <a:gd name="T4" fmla="*/ 41 w 400"/>
                <a:gd name="T5" fmla="*/ 999 h 1013"/>
                <a:gd name="T6" fmla="*/ 81 w 400"/>
                <a:gd name="T7" fmla="*/ 984 h 1013"/>
                <a:gd name="T8" fmla="*/ 122 w 400"/>
                <a:gd name="T9" fmla="*/ 965 h 1013"/>
                <a:gd name="T10" fmla="*/ 158 w 400"/>
                <a:gd name="T11" fmla="*/ 944 h 1013"/>
                <a:gd name="T12" fmla="*/ 192 w 400"/>
                <a:gd name="T13" fmla="*/ 920 h 1013"/>
                <a:gd name="T14" fmla="*/ 226 w 400"/>
                <a:gd name="T15" fmla="*/ 893 h 1013"/>
                <a:gd name="T16" fmla="*/ 256 w 400"/>
                <a:gd name="T17" fmla="*/ 863 h 1013"/>
                <a:gd name="T18" fmla="*/ 284 w 400"/>
                <a:gd name="T19" fmla="*/ 831 h 1013"/>
                <a:gd name="T20" fmla="*/ 309 w 400"/>
                <a:gd name="T21" fmla="*/ 795 h 1013"/>
                <a:gd name="T22" fmla="*/ 333 w 400"/>
                <a:gd name="T23" fmla="*/ 758 h 1013"/>
                <a:gd name="T24" fmla="*/ 352 w 400"/>
                <a:gd name="T25" fmla="*/ 720 h 1013"/>
                <a:gd name="T26" fmla="*/ 367 w 400"/>
                <a:gd name="T27" fmla="*/ 680 h 1013"/>
                <a:gd name="T28" fmla="*/ 380 w 400"/>
                <a:gd name="T29" fmla="*/ 639 h 1013"/>
                <a:gd name="T30" fmla="*/ 391 w 400"/>
                <a:gd name="T31" fmla="*/ 594 h 1013"/>
                <a:gd name="T32" fmla="*/ 397 w 400"/>
                <a:gd name="T33" fmla="*/ 552 h 1013"/>
                <a:gd name="T34" fmla="*/ 399 w 400"/>
                <a:gd name="T35" fmla="*/ 505 h 1013"/>
                <a:gd name="T36" fmla="*/ 399 w 400"/>
                <a:gd name="T37" fmla="*/ 505 h 1013"/>
                <a:gd name="T38" fmla="*/ 397 w 400"/>
                <a:gd name="T39" fmla="*/ 460 h 1013"/>
                <a:gd name="T40" fmla="*/ 391 w 400"/>
                <a:gd name="T41" fmla="*/ 415 h 1013"/>
                <a:gd name="T42" fmla="*/ 382 w 400"/>
                <a:gd name="T43" fmla="*/ 373 h 1013"/>
                <a:gd name="T44" fmla="*/ 369 w 400"/>
                <a:gd name="T45" fmla="*/ 332 h 1013"/>
                <a:gd name="T46" fmla="*/ 352 w 400"/>
                <a:gd name="T47" fmla="*/ 292 h 1013"/>
                <a:gd name="T48" fmla="*/ 333 w 400"/>
                <a:gd name="T49" fmla="*/ 253 h 1013"/>
                <a:gd name="T50" fmla="*/ 312 w 400"/>
                <a:gd name="T51" fmla="*/ 217 h 1013"/>
                <a:gd name="T52" fmla="*/ 286 w 400"/>
                <a:gd name="T53" fmla="*/ 183 h 1013"/>
                <a:gd name="T54" fmla="*/ 258 w 400"/>
                <a:gd name="T55" fmla="*/ 151 h 1013"/>
                <a:gd name="T56" fmla="*/ 228 w 400"/>
                <a:gd name="T57" fmla="*/ 122 h 1013"/>
                <a:gd name="T58" fmla="*/ 194 w 400"/>
                <a:gd name="T59" fmla="*/ 94 h 1013"/>
                <a:gd name="T60" fmla="*/ 160 w 400"/>
                <a:gd name="T61" fmla="*/ 68 h 1013"/>
                <a:gd name="T62" fmla="*/ 124 w 400"/>
                <a:gd name="T63" fmla="*/ 47 h 1013"/>
                <a:gd name="T64" fmla="*/ 86 w 400"/>
                <a:gd name="T65" fmla="*/ 28 h 1013"/>
                <a:gd name="T66" fmla="*/ 45 w 400"/>
                <a:gd name="T67" fmla="*/ 13 h 1013"/>
                <a:gd name="T68" fmla="*/ 2 w 400"/>
                <a:gd name="T69" fmla="*/ 0 h 1013"/>
                <a:gd name="T70" fmla="*/ 2 w 400"/>
                <a:gd name="T71" fmla="*/ 0 h 1013"/>
                <a:gd name="T72" fmla="*/ 20 w 400"/>
                <a:gd name="T73" fmla="*/ 60 h 1013"/>
                <a:gd name="T74" fmla="*/ 34 w 400"/>
                <a:gd name="T75" fmla="*/ 122 h 1013"/>
                <a:gd name="T76" fmla="*/ 47 w 400"/>
                <a:gd name="T77" fmla="*/ 181 h 1013"/>
                <a:gd name="T78" fmla="*/ 58 w 400"/>
                <a:gd name="T79" fmla="*/ 245 h 1013"/>
                <a:gd name="T80" fmla="*/ 67 w 400"/>
                <a:gd name="T81" fmla="*/ 307 h 1013"/>
                <a:gd name="T82" fmla="*/ 71 w 400"/>
                <a:gd name="T83" fmla="*/ 371 h 1013"/>
                <a:gd name="T84" fmla="*/ 75 w 400"/>
                <a:gd name="T85" fmla="*/ 435 h 1013"/>
                <a:gd name="T86" fmla="*/ 77 w 400"/>
                <a:gd name="T87" fmla="*/ 501 h 1013"/>
                <a:gd name="T88" fmla="*/ 77 w 400"/>
                <a:gd name="T89" fmla="*/ 501 h 1013"/>
                <a:gd name="T90" fmla="*/ 75 w 400"/>
                <a:gd name="T91" fmla="*/ 567 h 1013"/>
                <a:gd name="T92" fmla="*/ 71 w 400"/>
                <a:gd name="T93" fmla="*/ 633 h 1013"/>
                <a:gd name="T94" fmla="*/ 64 w 400"/>
                <a:gd name="T95" fmla="*/ 697 h 1013"/>
                <a:gd name="T96" fmla="*/ 56 w 400"/>
                <a:gd name="T97" fmla="*/ 763 h 1013"/>
                <a:gd name="T98" fmla="*/ 45 w 400"/>
                <a:gd name="T99" fmla="*/ 827 h 1013"/>
                <a:gd name="T100" fmla="*/ 32 w 400"/>
                <a:gd name="T101" fmla="*/ 888 h 1013"/>
                <a:gd name="T102" fmla="*/ 17 w 400"/>
                <a:gd name="T103" fmla="*/ 950 h 1013"/>
                <a:gd name="T104" fmla="*/ 0 w 400"/>
                <a:gd name="T105" fmla="*/ 1012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0" h="1013">
                  <a:moveTo>
                    <a:pt x="0" y="1012"/>
                  </a:moveTo>
                  <a:lnTo>
                    <a:pt x="0" y="1012"/>
                  </a:lnTo>
                  <a:lnTo>
                    <a:pt x="41" y="999"/>
                  </a:lnTo>
                  <a:lnTo>
                    <a:pt x="81" y="984"/>
                  </a:lnTo>
                  <a:lnTo>
                    <a:pt x="122" y="965"/>
                  </a:lnTo>
                  <a:lnTo>
                    <a:pt x="158" y="944"/>
                  </a:lnTo>
                  <a:lnTo>
                    <a:pt x="192" y="920"/>
                  </a:lnTo>
                  <a:lnTo>
                    <a:pt x="226" y="893"/>
                  </a:lnTo>
                  <a:lnTo>
                    <a:pt x="256" y="863"/>
                  </a:lnTo>
                  <a:lnTo>
                    <a:pt x="284" y="831"/>
                  </a:lnTo>
                  <a:lnTo>
                    <a:pt x="309" y="795"/>
                  </a:lnTo>
                  <a:lnTo>
                    <a:pt x="333" y="758"/>
                  </a:lnTo>
                  <a:lnTo>
                    <a:pt x="352" y="720"/>
                  </a:lnTo>
                  <a:lnTo>
                    <a:pt x="367" y="680"/>
                  </a:lnTo>
                  <a:lnTo>
                    <a:pt x="380" y="639"/>
                  </a:lnTo>
                  <a:lnTo>
                    <a:pt x="391" y="594"/>
                  </a:lnTo>
                  <a:lnTo>
                    <a:pt x="397" y="552"/>
                  </a:lnTo>
                  <a:lnTo>
                    <a:pt x="399" y="505"/>
                  </a:lnTo>
                  <a:lnTo>
                    <a:pt x="399" y="505"/>
                  </a:lnTo>
                  <a:lnTo>
                    <a:pt x="397" y="460"/>
                  </a:lnTo>
                  <a:lnTo>
                    <a:pt x="391" y="415"/>
                  </a:lnTo>
                  <a:lnTo>
                    <a:pt x="382" y="373"/>
                  </a:lnTo>
                  <a:lnTo>
                    <a:pt x="369" y="332"/>
                  </a:lnTo>
                  <a:lnTo>
                    <a:pt x="352" y="292"/>
                  </a:lnTo>
                  <a:lnTo>
                    <a:pt x="333" y="253"/>
                  </a:lnTo>
                  <a:lnTo>
                    <a:pt x="312" y="217"/>
                  </a:lnTo>
                  <a:lnTo>
                    <a:pt x="286" y="183"/>
                  </a:lnTo>
                  <a:lnTo>
                    <a:pt x="258" y="151"/>
                  </a:lnTo>
                  <a:lnTo>
                    <a:pt x="228" y="122"/>
                  </a:lnTo>
                  <a:lnTo>
                    <a:pt x="194" y="94"/>
                  </a:lnTo>
                  <a:lnTo>
                    <a:pt x="160" y="68"/>
                  </a:lnTo>
                  <a:lnTo>
                    <a:pt x="124" y="47"/>
                  </a:lnTo>
                  <a:lnTo>
                    <a:pt x="86" y="28"/>
                  </a:lnTo>
                  <a:lnTo>
                    <a:pt x="45" y="1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0" y="60"/>
                  </a:lnTo>
                  <a:lnTo>
                    <a:pt x="34" y="122"/>
                  </a:lnTo>
                  <a:lnTo>
                    <a:pt x="47" y="181"/>
                  </a:lnTo>
                  <a:lnTo>
                    <a:pt x="58" y="245"/>
                  </a:lnTo>
                  <a:lnTo>
                    <a:pt x="67" y="307"/>
                  </a:lnTo>
                  <a:lnTo>
                    <a:pt x="71" y="371"/>
                  </a:lnTo>
                  <a:lnTo>
                    <a:pt x="75" y="435"/>
                  </a:lnTo>
                  <a:lnTo>
                    <a:pt x="77" y="501"/>
                  </a:lnTo>
                  <a:lnTo>
                    <a:pt x="77" y="501"/>
                  </a:lnTo>
                  <a:lnTo>
                    <a:pt x="75" y="567"/>
                  </a:lnTo>
                  <a:lnTo>
                    <a:pt x="71" y="633"/>
                  </a:lnTo>
                  <a:lnTo>
                    <a:pt x="64" y="697"/>
                  </a:lnTo>
                  <a:lnTo>
                    <a:pt x="56" y="763"/>
                  </a:lnTo>
                  <a:lnTo>
                    <a:pt x="45" y="827"/>
                  </a:lnTo>
                  <a:lnTo>
                    <a:pt x="32" y="888"/>
                  </a:lnTo>
                  <a:lnTo>
                    <a:pt x="17" y="950"/>
                  </a:lnTo>
                  <a:lnTo>
                    <a:pt x="0" y="10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172"/>
            <p:cNvSpPr>
              <a:spLocks noChangeArrowheads="1"/>
            </p:cNvSpPr>
            <p:nvPr/>
          </p:nvSpPr>
          <p:spPr bwMode="auto">
            <a:xfrm>
              <a:off x="6861" y="1471"/>
              <a:ext cx="204" cy="224"/>
            </a:xfrm>
            <a:custGeom>
              <a:avLst/>
              <a:gdLst>
                <a:gd name="T0" fmla="*/ 47 w 905"/>
                <a:gd name="T1" fmla="*/ 311 h 992"/>
                <a:gd name="T2" fmla="*/ 132 w 905"/>
                <a:gd name="T3" fmla="*/ 388 h 992"/>
                <a:gd name="T4" fmla="*/ 215 w 905"/>
                <a:gd name="T5" fmla="*/ 469 h 992"/>
                <a:gd name="T6" fmla="*/ 292 w 905"/>
                <a:gd name="T7" fmla="*/ 556 h 992"/>
                <a:gd name="T8" fmla="*/ 365 w 905"/>
                <a:gd name="T9" fmla="*/ 645 h 992"/>
                <a:gd name="T10" fmla="*/ 433 w 905"/>
                <a:gd name="T11" fmla="*/ 739 h 992"/>
                <a:gd name="T12" fmla="*/ 495 w 905"/>
                <a:gd name="T13" fmla="*/ 837 h 992"/>
                <a:gd name="T14" fmla="*/ 552 w 905"/>
                <a:gd name="T15" fmla="*/ 940 h 992"/>
                <a:gd name="T16" fmla="*/ 629 w 905"/>
                <a:gd name="T17" fmla="*/ 980 h 992"/>
                <a:gd name="T18" fmla="*/ 720 w 905"/>
                <a:gd name="T19" fmla="*/ 942 h 992"/>
                <a:gd name="T20" fmla="*/ 804 w 905"/>
                <a:gd name="T21" fmla="*/ 888 h 992"/>
                <a:gd name="T22" fmla="*/ 874 w 905"/>
                <a:gd name="T23" fmla="*/ 820 h 992"/>
                <a:gd name="T24" fmla="*/ 874 w 905"/>
                <a:gd name="T25" fmla="*/ 726 h 992"/>
                <a:gd name="T26" fmla="*/ 812 w 905"/>
                <a:gd name="T27" fmla="*/ 616 h 992"/>
                <a:gd name="T28" fmla="*/ 742 w 905"/>
                <a:gd name="T29" fmla="*/ 511 h 992"/>
                <a:gd name="T30" fmla="*/ 667 w 905"/>
                <a:gd name="T31" fmla="*/ 409 h 992"/>
                <a:gd name="T32" fmla="*/ 588 w 905"/>
                <a:gd name="T33" fmla="*/ 309 h 992"/>
                <a:gd name="T34" fmla="*/ 505 w 905"/>
                <a:gd name="T35" fmla="*/ 215 h 992"/>
                <a:gd name="T36" fmla="*/ 416 w 905"/>
                <a:gd name="T37" fmla="*/ 126 h 992"/>
                <a:gd name="T38" fmla="*/ 324 w 905"/>
                <a:gd name="T39" fmla="*/ 40 h 992"/>
                <a:gd name="T40" fmla="*/ 230 w 905"/>
                <a:gd name="T41" fmla="*/ 21 h 992"/>
                <a:gd name="T42" fmla="*/ 149 w 905"/>
                <a:gd name="T43" fmla="*/ 77 h 992"/>
                <a:gd name="T44" fmla="*/ 79 w 905"/>
                <a:gd name="T45" fmla="*/ 147 h 992"/>
                <a:gd name="T46" fmla="*/ 23 w 905"/>
                <a:gd name="T47" fmla="*/ 228 h 992"/>
                <a:gd name="T48" fmla="*/ 480 w 905"/>
                <a:gd name="T49" fmla="*/ 292 h 992"/>
                <a:gd name="T50" fmla="*/ 518 w 905"/>
                <a:gd name="T51" fmla="*/ 296 h 992"/>
                <a:gd name="T52" fmla="*/ 554 w 905"/>
                <a:gd name="T53" fmla="*/ 307 h 992"/>
                <a:gd name="T54" fmla="*/ 586 w 905"/>
                <a:gd name="T55" fmla="*/ 324 h 992"/>
                <a:gd name="T56" fmla="*/ 614 w 905"/>
                <a:gd name="T57" fmla="*/ 347 h 992"/>
                <a:gd name="T58" fmla="*/ 635 w 905"/>
                <a:gd name="T59" fmla="*/ 375 h 992"/>
                <a:gd name="T60" fmla="*/ 654 w 905"/>
                <a:gd name="T61" fmla="*/ 407 h 992"/>
                <a:gd name="T62" fmla="*/ 665 w 905"/>
                <a:gd name="T63" fmla="*/ 441 h 992"/>
                <a:gd name="T64" fmla="*/ 669 w 905"/>
                <a:gd name="T65" fmla="*/ 479 h 992"/>
                <a:gd name="T66" fmla="*/ 665 w 905"/>
                <a:gd name="T67" fmla="*/ 518 h 992"/>
                <a:gd name="T68" fmla="*/ 654 w 905"/>
                <a:gd name="T69" fmla="*/ 552 h 992"/>
                <a:gd name="T70" fmla="*/ 635 w 905"/>
                <a:gd name="T71" fmla="*/ 584 h 992"/>
                <a:gd name="T72" fmla="*/ 614 w 905"/>
                <a:gd name="T73" fmla="*/ 611 h 992"/>
                <a:gd name="T74" fmla="*/ 586 w 905"/>
                <a:gd name="T75" fmla="*/ 635 h 992"/>
                <a:gd name="T76" fmla="*/ 554 w 905"/>
                <a:gd name="T77" fmla="*/ 652 h 992"/>
                <a:gd name="T78" fmla="*/ 518 w 905"/>
                <a:gd name="T79" fmla="*/ 665 h 992"/>
                <a:gd name="T80" fmla="*/ 480 w 905"/>
                <a:gd name="T81" fmla="*/ 667 h 992"/>
                <a:gd name="T82" fmla="*/ 443 w 905"/>
                <a:gd name="T83" fmla="*/ 665 h 992"/>
                <a:gd name="T84" fmla="*/ 407 w 905"/>
                <a:gd name="T85" fmla="*/ 652 h 992"/>
                <a:gd name="T86" fmla="*/ 375 w 905"/>
                <a:gd name="T87" fmla="*/ 635 h 992"/>
                <a:gd name="T88" fmla="*/ 347 w 905"/>
                <a:gd name="T89" fmla="*/ 611 h 992"/>
                <a:gd name="T90" fmla="*/ 324 w 905"/>
                <a:gd name="T91" fmla="*/ 584 h 992"/>
                <a:gd name="T92" fmla="*/ 307 w 905"/>
                <a:gd name="T93" fmla="*/ 552 h 992"/>
                <a:gd name="T94" fmla="*/ 296 w 905"/>
                <a:gd name="T95" fmla="*/ 518 h 992"/>
                <a:gd name="T96" fmla="*/ 292 w 905"/>
                <a:gd name="T97" fmla="*/ 479 h 992"/>
                <a:gd name="T98" fmla="*/ 296 w 905"/>
                <a:gd name="T99" fmla="*/ 441 h 992"/>
                <a:gd name="T100" fmla="*/ 307 w 905"/>
                <a:gd name="T101" fmla="*/ 407 h 992"/>
                <a:gd name="T102" fmla="*/ 324 w 905"/>
                <a:gd name="T103" fmla="*/ 375 h 992"/>
                <a:gd name="T104" fmla="*/ 347 w 905"/>
                <a:gd name="T105" fmla="*/ 347 h 992"/>
                <a:gd name="T106" fmla="*/ 375 w 905"/>
                <a:gd name="T107" fmla="*/ 324 h 992"/>
                <a:gd name="T108" fmla="*/ 407 w 905"/>
                <a:gd name="T109" fmla="*/ 307 h 992"/>
                <a:gd name="T110" fmla="*/ 443 w 905"/>
                <a:gd name="T111" fmla="*/ 296 h 992"/>
                <a:gd name="T112" fmla="*/ 480 w 905"/>
                <a:gd name="T113" fmla="*/ 2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992">
                  <a:moveTo>
                    <a:pt x="0" y="273"/>
                  </a:moveTo>
                  <a:lnTo>
                    <a:pt x="47" y="311"/>
                  </a:lnTo>
                  <a:lnTo>
                    <a:pt x="90" y="347"/>
                  </a:lnTo>
                  <a:lnTo>
                    <a:pt x="132" y="388"/>
                  </a:lnTo>
                  <a:lnTo>
                    <a:pt x="175" y="428"/>
                  </a:lnTo>
                  <a:lnTo>
                    <a:pt x="215" y="469"/>
                  </a:lnTo>
                  <a:lnTo>
                    <a:pt x="254" y="511"/>
                  </a:lnTo>
                  <a:lnTo>
                    <a:pt x="292" y="556"/>
                  </a:lnTo>
                  <a:lnTo>
                    <a:pt x="328" y="599"/>
                  </a:lnTo>
                  <a:lnTo>
                    <a:pt x="365" y="645"/>
                  </a:lnTo>
                  <a:lnTo>
                    <a:pt x="399" y="692"/>
                  </a:lnTo>
                  <a:lnTo>
                    <a:pt x="433" y="739"/>
                  </a:lnTo>
                  <a:lnTo>
                    <a:pt x="465" y="788"/>
                  </a:lnTo>
                  <a:lnTo>
                    <a:pt x="495" y="837"/>
                  </a:lnTo>
                  <a:lnTo>
                    <a:pt x="524" y="888"/>
                  </a:lnTo>
                  <a:lnTo>
                    <a:pt x="552" y="940"/>
                  </a:lnTo>
                  <a:lnTo>
                    <a:pt x="578" y="991"/>
                  </a:lnTo>
                  <a:lnTo>
                    <a:pt x="629" y="980"/>
                  </a:lnTo>
                  <a:lnTo>
                    <a:pt x="676" y="963"/>
                  </a:lnTo>
                  <a:lnTo>
                    <a:pt x="720" y="942"/>
                  </a:lnTo>
                  <a:lnTo>
                    <a:pt x="763" y="918"/>
                  </a:lnTo>
                  <a:lnTo>
                    <a:pt x="804" y="888"/>
                  </a:lnTo>
                  <a:lnTo>
                    <a:pt x="840" y="857"/>
                  </a:lnTo>
                  <a:lnTo>
                    <a:pt x="874" y="820"/>
                  </a:lnTo>
                  <a:lnTo>
                    <a:pt x="904" y="782"/>
                  </a:lnTo>
                  <a:lnTo>
                    <a:pt x="874" y="726"/>
                  </a:lnTo>
                  <a:lnTo>
                    <a:pt x="844" y="671"/>
                  </a:lnTo>
                  <a:lnTo>
                    <a:pt x="812" y="616"/>
                  </a:lnTo>
                  <a:lnTo>
                    <a:pt x="778" y="562"/>
                  </a:lnTo>
                  <a:lnTo>
                    <a:pt x="742" y="511"/>
                  </a:lnTo>
                  <a:lnTo>
                    <a:pt x="705" y="458"/>
                  </a:lnTo>
                  <a:lnTo>
                    <a:pt x="667" y="409"/>
                  </a:lnTo>
                  <a:lnTo>
                    <a:pt x="629" y="358"/>
                  </a:lnTo>
                  <a:lnTo>
                    <a:pt x="588" y="309"/>
                  </a:lnTo>
                  <a:lnTo>
                    <a:pt x="548" y="262"/>
                  </a:lnTo>
                  <a:lnTo>
                    <a:pt x="505" y="215"/>
                  </a:lnTo>
                  <a:lnTo>
                    <a:pt x="460" y="170"/>
                  </a:lnTo>
                  <a:lnTo>
                    <a:pt x="416" y="126"/>
                  </a:lnTo>
                  <a:lnTo>
                    <a:pt x="371" y="83"/>
                  </a:lnTo>
                  <a:lnTo>
                    <a:pt x="324" y="40"/>
                  </a:lnTo>
                  <a:lnTo>
                    <a:pt x="275" y="0"/>
                  </a:lnTo>
                  <a:lnTo>
                    <a:pt x="230" y="21"/>
                  </a:lnTo>
                  <a:lnTo>
                    <a:pt x="187" y="49"/>
                  </a:lnTo>
                  <a:lnTo>
                    <a:pt x="149" y="77"/>
                  </a:lnTo>
                  <a:lnTo>
                    <a:pt x="111" y="111"/>
                  </a:lnTo>
                  <a:lnTo>
                    <a:pt x="79" y="147"/>
                  </a:lnTo>
                  <a:lnTo>
                    <a:pt x="49" y="188"/>
                  </a:lnTo>
                  <a:lnTo>
                    <a:pt x="23" y="228"/>
                  </a:lnTo>
                  <a:lnTo>
                    <a:pt x="0" y="273"/>
                  </a:lnTo>
                  <a:close/>
                  <a:moveTo>
                    <a:pt x="480" y="292"/>
                  </a:moveTo>
                  <a:lnTo>
                    <a:pt x="499" y="292"/>
                  </a:lnTo>
                  <a:lnTo>
                    <a:pt x="518" y="296"/>
                  </a:lnTo>
                  <a:lnTo>
                    <a:pt x="535" y="300"/>
                  </a:lnTo>
                  <a:lnTo>
                    <a:pt x="554" y="307"/>
                  </a:lnTo>
                  <a:lnTo>
                    <a:pt x="569" y="313"/>
                  </a:lnTo>
                  <a:lnTo>
                    <a:pt x="586" y="324"/>
                  </a:lnTo>
                  <a:lnTo>
                    <a:pt x="599" y="334"/>
                  </a:lnTo>
                  <a:lnTo>
                    <a:pt x="614" y="347"/>
                  </a:lnTo>
                  <a:lnTo>
                    <a:pt x="625" y="360"/>
                  </a:lnTo>
                  <a:lnTo>
                    <a:pt x="635" y="375"/>
                  </a:lnTo>
                  <a:lnTo>
                    <a:pt x="646" y="390"/>
                  </a:lnTo>
                  <a:lnTo>
                    <a:pt x="654" y="407"/>
                  </a:lnTo>
                  <a:lnTo>
                    <a:pt x="661" y="424"/>
                  </a:lnTo>
                  <a:lnTo>
                    <a:pt x="665" y="441"/>
                  </a:lnTo>
                  <a:lnTo>
                    <a:pt x="667" y="460"/>
                  </a:lnTo>
                  <a:lnTo>
                    <a:pt x="669" y="479"/>
                  </a:lnTo>
                  <a:lnTo>
                    <a:pt x="667" y="499"/>
                  </a:lnTo>
                  <a:lnTo>
                    <a:pt x="665" y="518"/>
                  </a:lnTo>
                  <a:lnTo>
                    <a:pt x="661" y="535"/>
                  </a:lnTo>
                  <a:lnTo>
                    <a:pt x="654" y="552"/>
                  </a:lnTo>
                  <a:lnTo>
                    <a:pt x="646" y="569"/>
                  </a:lnTo>
                  <a:lnTo>
                    <a:pt x="635" y="584"/>
                  </a:lnTo>
                  <a:lnTo>
                    <a:pt x="625" y="599"/>
                  </a:lnTo>
                  <a:lnTo>
                    <a:pt x="614" y="611"/>
                  </a:lnTo>
                  <a:lnTo>
                    <a:pt x="599" y="624"/>
                  </a:lnTo>
                  <a:lnTo>
                    <a:pt x="586" y="635"/>
                  </a:lnTo>
                  <a:lnTo>
                    <a:pt x="569" y="645"/>
                  </a:lnTo>
                  <a:lnTo>
                    <a:pt x="554" y="652"/>
                  </a:lnTo>
                  <a:lnTo>
                    <a:pt x="535" y="658"/>
                  </a:lnTo>
                  <a:lnTo>
                    <a:pt x="518" y="665"/>
                  </a:lnTo>
                  <a:lnTo>
                    <a:pt x="499" y="667"/>
                  </a:lnTo>
                  <a:lnTo>
                    <a:pt x="480" y="667"/>
                  </a:lnTo>
                  <a:lnTo>
                    <a:pt x="460" y="667"/>
                  </a:lnTo>
                  <a:lnTo>
                    <a:pt x="443" y="665"/>
                  </a:lnTo>
                  <a:lnTo>
                    <a:pt x="424" y="658"/>
                  </a:lnTo>
                  <a:lnTo>
                    <a:pt x="407" y="652"/>
                  </a:lnTo>
                  <a:lnTo>
                    <a:pt x="390" y="645"/>
                  </a:lnTo>
                  <a:lnTo>
                    <a:pt x="375" y="635"/>
                  </a:lnTo>
                  <a:lnTo>
                    <a:pt x="360" y="624"/>
                  </a:lnTo>
                  <a:lnTo>
                    <a:pt x="347" y="611"/>
                  </a:lnTo>
                  <a:lnTo>
                    <a:pt x="335" y="599"/>
                  </a:lnTo>
                  <a:lnTo>
                    <a:pt x="324" y="584"/>
                  </a:lnTo>
                  <a:lnTo>
                    <a:pt x="316" y="569"/>
                  </a:lnTo>
                  <a:lnTo>
                    <a:pt x="307" y="552"/>
                  </a:lnTo>
                  <a:lnTo>
                    <a:pt x="301" y="535"/>
                  </a:lnTo>
                  <a:lnTo>
                    <a:pt x="296" y="518"/>
                  </a:lnTo>
                  <a:lnTo>
                    <a:pt x="292" y="499"/>
                  </a:lnTo>
                  <a:lnTo>
                    <a:pt x="292" y="479"/>
                  </a:lnTo>
                  <a:lnTo>
                    <a:pt x="292" y="460"/>
                  </a:lnTo>
                  <a:lnTo>
                    <a:pt x="296" y="441"/>
                  </a:lnTo>
                  <a:lnTo>
                    <a:pt x="301" y="424"/>
                  </a:lnTo>
                  <a:lnTo>
                    <a:pt x="307" y="407"/>
                  </a:lnTo>
                  <a:lnTo>
                    <a:pt x="316" y="390"/>
                  </a:lnTo>
                  <a:lnTo>
                    <a:pt x="324" y="375"/>
                  </a:lnTo>
                  <a:lnTo>
                    <a:pt x="335" y="360"/>
                  </a:lnTo>
                  <a:lnTo>
                    <a:pt x="347" y="347"/>
                  </a:lnTo>
                  <a:lnTo>
                    <a:pt x="360" y="334"/>
                  </a:lnTo>
                  <a:lnTo>
                    <a:pt x="375" y="324"/>
                  </a:lnTo>
                  <a:lnTo>
                    <a:pt x="390" y="313"/>
                  </a:lnTo>
                  <a:lnTo>
                    <a:pt x="407" y="307"/>
                  </a:lnTo>
                  <a:lnTo>
                    <a:pt x="424" y="300"/>
                  </a:lnTo>
                  <a:lnTo>
                    <a:pt x="443" y="296"/>
                  </a:lnTo>
                  <a:lnTo>
                    <a:pt x="460" y="292"/>
                  </a:lnTo>
                  <a:lnTo>
                    <a:pt x="480" y="29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173"/>
            <p:cNvSpPr>
              <a:spLocks noChangeArrowheads="1"/>
            </p:cNvSpPr>
            <p:nvPr/>
          </p:nvSpPr>
          <p:spPr bwMode="auto">
            <a:xfrm>
              <a:off x="6852" y="1533"/>
              <a:ext cx="139" cy="164"/>
            </a:xfrm>
            <a:custGeom>
              <a:avLst/>
              <a:gdLst>
                <a:gd name="T0" fmla="*/ 40 w 619"/>
                <a:gd name="T1" fmla="*/ 0 h 729"/>
                <a:gd name="T2" fmla="*/ 40 w 619"/>
                <a:gd name="T3" fmla="*/ 0 h 729"/>
                <a:gd name="T4" fmla="*/ 32 w 619"/>
                <a:gd name="T5" fmla="*/ 25 h 729"/>
                <a:gd name="T6" fmla="*/ 23 w 619"/>
                <a:gd name="T7" fmla="*/ 49 h 729"/>
                <a:gd name="T8" fmla="*/ 17 w 619"/>
                <a:gd name="T9" fmla="*/ 74 h 729"/>
                <a:gd name="T10" fmla="*/ 10 w 619"/>
                <a:gd name="T11" fmla="*/ 100 h 729"/>
                <a:gd name="T12" fmla="*/ 4 w 619"/>
                <a:gd name="T13" fmla="*/ 125 h 729"/>
                <a:gd name="T14" fmla="*/ 2 w 619"/>
                <a:gd name="T15" fmla="*/ 153 h 729"/>
                <a:gd name="T16" fmla="*/ 0 w 619"/>
                <a:gd name="T17" fmla="*/ 179 h 729"/>
                <a:gd name="T18" fmla="*/ 0 w 619"/>
                <a:gd name="T19" fmla="*/ 206 h 729"/>
                <a:gd name="T20" fmla="*/ 0 w 619"/>
                <a:gd name="T21" fmla="*/ 206 h 729"/>
                <a:gd name="T22" fmla="*/ 0 w 619"/>
                <a:gd name="T23" fmla="*/ 234 h 729"/>
                <a:gd name="T24" fmla="*/ 2 w 619"/>
                <a:gd name="T25" fmla="*/ 260 h 729"/>
                <a:gd name="T26" fmla="*/ 4 w 619"/>
                <a:gd name="T27" fmla="*/ 285 h 729"/>
                <a:gd name="T28" fmla="*/ 10 w 619"/>
                <a:gd name="T29" fmla="*/ 311 h 729"/>
                <a:gd name="T30" fmla="*/ 14 w 619"/>
                <a:gd name="T31" fmla="*/ 336 h 729"/>
                <a:gd name="T32" fmla="*/ 23 w 619"/>
                <a:gd name="T33" fmla="*/ 362 h 729"/>
                <a:gd name="T34" fmla="*/ 40 w 619"/>
                <a:gd name="T35" fmla="*/ 409 h 729"/>
                <a:gd name="T36" fmla="*/ 61 w 619"/>
                <a:gd name="T37" fmla="*/ 456 h 729"/>
                <a:gd name="T38" fmla="*/ 87 w 619"/>
                <a:gd name="T39" fmla="*/ 498 h 729"/>
                <a:gd name="T40" fmla="*/ 119 w 619"/>
                <a:gd name="T41" fmla="*/ 539 h 729"/>
                <a:gd name="T42" fmla="*/ 151 w 619"/>
                <a:gd name="T43" fmla="*/ 575 h 729"/>
                <a:gd name="T44" fmla="*/ 189 w 619"/>
                <a:gd name="T45" fmla="*/ 609 h 729"/>
                <a:gd name="T46" fmla="*/ 230 w 619"/>
                <a:gd name="T47" fmla="*/ 639 h 729"/>
                <a:gd name="T48" fmla="*/ 272 w 619"/>
                <a:gd name="T49" fmla="*/ 665 h 729"/>
                <a:gd name="T50" fmla="*/ 317 w 619"/>
                <a:gd name="T51" fmla="*/ 688 h 729"/>
                <a:gd name="T52" fmla="*/ 366 w 619"/>
                <a:gd name="T53" fmla="*/ 705 h 729"/>
                <a:gd name="T54" fmla="*/ 390 w 619"/>
                <a:gd name="T55" fmla="*/ 711 h 729"/>
                <a:gd name="T56" fmla="*/ 415 w 619"/>
                <a:gd name="T57" fmla="*/ 718 h 729"/>
                <a:gd name="T58" fmla="*/ 441 w 619"/>
                <a:gd name="T59" fmla="*/ 722 h 729"/>
                <a:gd name="T60" fmla="*/ 466 w 619"/>
                <a:gd name="T61" fmla="*/ 726 h 729"/>
                <a:gd name="T62" fmla="*/ 494 w 619"/>
                <a:gd name="T63" fmla="*/ 726 h 729"/>
                <a:gd name="T64" fmla="*/ 520 w 619"/>
                <a:gd name="T65" fmla="*/ 728 h 729"/>
                <a:gd name="T66" fmla="*/ 520 w 619"/>
                <a:gd name="T67" fmla="*/ 728 h 729"/>
                <a:gd name="T68" fmla="*/ 571 w 619"/>
                <a:gd name="T69" fmla="*/ 726 h 729"/>
                <a:gd name="T70" fmla="*/ 618 w 619"/>
                <a:gd name="T71" fmla="*/ 718 h 729"/>
                <a:gd name="T72" fmla="*/ 618 w 619"/>
                <a:gd name="T73" fmla="*/ 718 h 729"/>
                <a:gd name="T74" fmla="*/ 592 w 619"/>
                <a:gd name="T75" fmla="*/ 667 h 729"/>
                <a:gd name="T76" fmla="*/ 564 w 619"/>
                <a:gd name="T77" fmla="*/ 615 h 729"/>
                <a:gd name="T78" fmla="*/ 535 w 619"/>
                <a:gd name="T79" fmla="*/ 564 h 729"/>
                <a:gd name="T80" fmla="*/ 505 w 619"/>
                <a:gd name="T81" fmla="*/ 515 h 729"/>
                <a:gd name="T82" fmla="*/ 473 w 619"/>
                <a:gd name="T83" fmla="*/ 466 h 729"/>
                <a:gd name="T84" fmla="*/ 439 w 619"/>
                <a:gd name="T85" fmla="*/ 419 h 729"/>
                <a:gd name="T86" fmla="*/ 405 w 619"/>
                <a:gd name="T87" fmla="*/ 372 h 729"/>
                <a:gd name="T88" fmla="*/ 368 w 619"/>
                <a:gd name="T89" fmla="*/ 326 h 729"/>
                <a:gd name="T90" fmla="*/ 332 w 619"/>
                <a:gd name="T91" fmla="*/ 283 h 729"/>
                <a:gd name="T92" fmla="*/ 294 w 619"/>
                <a:gd name="T93" fmla="*/ 238 h 729"/>
                <a:gd name="T94" fmla="*/ 255 w 619"/>
                <a:gd name="T95" fmla="*/ 196 h 729"/>
                <a:gd name="T96" fmla="*/ 215 w 619"/>
                <a:gd name="T97" fmla="*/ 155 h 729"/>
                <a:gd name="T98" fmla="*/ 172 w 619"/>
                <a:gd name="T99" fmla="*/ 115 h 729"/>
                <a:gd name="T100" fmla="*/ 130 w 619"/>
                <a:gd name="T101" fmla="*/ 74 h 729"/>
                <a:gd name="T102" fmla="*/ 87 w 619"/>
                <a:gd name="T103" fmla="*/ 38 h 729"/>
                <a:gd name="T104" fmla="*/ 40 w 619"/>
                <a:gd name="T105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9" h="729">
                  <a:moveTo>
                    <a:pt x="40" y="0"/>
                  </a:moveTo>
                  <a:lnTo>
                    <a:pt x="40" y="0"/>
                  </a:lnTo>
                  <a:lnTo>
                    <a:pt x="32" y="25"/>
                  </a:lnTo>
                  <a:lnTo>
                    <a:pt x="23" y="49"/>
                  </a:lnTo>
                  <a:lnTo>
                    <a:pt x="17" y="74"/>
                  </a:lnTo>
                  <a:lnTo>
                    <a:pt x="10" y="100"/>
                  </a:lnTo>
                  <a:lnTo>
                    <a:pt x="4" y="125"/>
                  </a:lnTo>
                  <a:lnTo>
                    <a:pt x="2" y="153"/>
                  </a:lnTo>
                  <a:lnTo>
                    <a:pt x="0" y="179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34"/>
                  </a:lnTo>
                  <a:lnTo>
                    <a:pt x="2" y="260"/>
                  </a:lnTo>
                  <a:lnTo>
                    <a:pt x="4" y="285"/>
                  </a:lnTo>
                  <a:lnTo>
                    <a:pt x="10" y="311"/>
                  </a:lnTo>
                  <a:lnTo>
                    <a:pt x="14" y="336"/>
                  </a:lnTo>
                  <a:lnTo>
                    <a:pt x="23" y="362"/>
                  </a:lnTo>
                  <a:lnTo>
                    <a:pt x="40" y="409"/>
                  </a:lnTo>
                  <a:lnTo>
                    <a:pt x="61" y="456"/>
                  </a:lnTo>
                  <a:lnTo>
                    <a:pt x="87" y="498"/>
                  </a:lnTo>
                  <a:lnTo>
                    <a:pt x="119" y="539"/>
                  </a:lnTo>
                  <a:lnTo>
                    <a:pt x="151" y="575"/>
                  </a:lnTo>
                  <a:lnTo>
                    <a:pt x="189" y="609"/>
                  </a:lnTo>
                  <a:lnTo>
                    <a:pt x="230" y="639"/>
                  </a:lnTo>
                  <a:lnTo>
                    <a:pt x="272" y="665"/>
                  </a:lnTo>
                  <a:lnTo>
                    <a:pt x="317" y="688"/>
                  </a:lnTo>
                  <a:lnTo>
                    <a:pt x="366" y="705"/>
                  </a:lnTo>
                  <a:lnTo>
                    <a:pt x="390" y="711"/>
                  </a:lnTo>
                  <a:lnTo>
                    <a:pt x="415" y="718"/>
                  </a:lnTo>
                  <a:lnTo>
                    <a:pt x="441" y="722"/>
                  </a:lnTo>
                  <a:lnTo>
                    <a:pt x="466" y="726"/>
                  </a:lnTo>
                  <a:lnTo>
                    <a:pt x="494" y="726"/>
                  </a:lnTo>
                  <a:lnTo>
                    <a:pt x="520" y="728"/>
                  </a:lnTo>
                  <a:lnTo>
                    <a:pt x="520" y="728"/>
                  </a:lnTo>
                  <a:lnTo>
                    <a:pt x="571" y="726"/>
                  </a:lnTo>
                  <a:lnTo>
                    <a:pt x="618" y="718"/>
                  </a:lnTo>
                  <a:lnTo>
                    <a:pt x="618" y="718"/>
                  </a:lnTo>
                  <a:lnTo>
                    <a:pt x="592" y="667"/>
                  </a:lnTo>
                  <a:lnTo>
                    <a:pt x="564" y="615"/>
                  </a:lnTo>
                  <a:lnTo>
                    <a:pt x="535" y="564"/>
                  </a:lnTo>
                  <a:lnTo>
                    <a:pt x="505" y="515"/>
                  </a:lnTo>
                  <a:lnTo>
                    <a:pt x="473" y="466"/>
                  </a:lnTo>
                  <a:lnTo>
                    <a:pt x="439" y="419"/>
                  </a:lnTo>
                  <a:lnTo>
                    <a:pt x="405" y="372"/>
                  </a:lnTo>
                  <a:lnTo>
                    <a:pt x="368" y="326"/>
                  </a:lnTo>
                  <a:lnTo>
                    <a:pt x="332" y="283"/>
                  </a:lnTo>
                  <a:lnTo>
                    <a:pt x="294" y="238"/>
                  </a:lnTo>
                  <a:lnTo>
                    <a:pt x="255" y="196"/>
                  </a:lnTo>
                  <a:lnTo>
                    <a:pt x="215" y="155"/>
                  </a:lnTo>
                  <a:lnTo>
                    <a:pt x="172" y="115"/>
                  </a:lnTo>
                  <a:lnTo>
                    <a:pt x="130" y="74"/>
                  </a:lnTo>
                  <a:lnTo>
                    <a:pt x="87" y="38"/>
                  </a:lnTo>
                  <a:lnTo>
                    <a:pt x="4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174"/>
            <p:cNvSpPr>
              <a:spLocks noChangeArrowheads="1"/>
            </p:cNvSpPr>
            <p:nvPr/>
          </p:nvSpPr>
          <p:spPr bwMode="auto">
            <a:xfrm>
              <a:off x="6923" y="1461"/>
              <a:ext cx="164" cy="186"/>
            </a:xfrm>
            <a:custGeom>
              <a:avLst/>
              <a:gdLst>
                <a:gd name="T0" fmla="*/ 629 w 728"/>
                <a:gd name="T1" fmla="*/ 825 h 826"/>
                <a:gd name="T2" fmla="*/ 629 w 728"/>
                <a:gd name="T3" fmla="*/ 825 h 826"/>
                <a:gd name="T4" fmla="*/ 650 w 728"/>
                <a:gd name="T5" fmla="*/ 793 h 826"/>
                <a:gd name="T6" fmla="*/ 671 w 728"/>
                <a:gd name="T7" fmla="*/ 759 h 826"/>
                <a:gd name="T8" fmla="*/ 686 w 728"/>
                <a:gd name="T9" fmla="*/ 723 h 826"/>
                <a:gd name="T10" fmla="*/ 701 w 728"/>
                <a:gd name="T11" fmla="*/ 684 h 826"/>
                <a:gd name="T12" fmla="*/ 712 w 728"/>
                <a:gd name="T13" fmla="*/ 646 h 826"/>
                <a:gd name="T14" fmla="*/ 720 w 728"/>
                <a:gd name="T15" fmla="*/ 605 h 826"/>
                <a:gd name="T16" fmla="*/ 725 w 728"/>
                <a:gd name="T17" fmla="*/ 565 h 826"/>
                <a:gd name="T18" fmla="*/ 727 w 728"/>
                <a:gd name="T19" fmla="*/ 522 h 826"/>
                <a:gd name="T20" fmla="*/ 727 w 728"/>
                <a:gd name="T21" fmla="*/ 522 h 826"/>
                <a:gd name="T22" fmla="*/ 727 w 728"/>
                <a:gd name="T23" fmla="*/ 495 h 826"/>
                <a:gd name="T24" fmla="*/ 725 w 728"/>
                <a:gd name="T25" fmla="*/ 469 h 826"/>
                <a:gd name="T26" fmla="*/ 720 w 728"/>
                <a:gd name="T27" fmla="*/ 444 h 826"/>
                <a:gd name="T28" fmla="*/ 716 w 728"/>
                <a:gd name="T29" fmla="*/ 418 h 826"/>
                <a:gd name="T30" fmla="*/ 710 w 728"/>
                <a:gd name="T31" fmla="*/ 392 h 826"/>
                <a:gd name="T32" fmla="*/ 703 w 728"/>
                <a:gd name="T33" fmla="*/ 367 h 826"/>
                <a:gd name="T34" fmla="*/ 686 w 728"/>
                <a:gd name="T35" fmla="*/ 320 h 826"/>
                <a:gd name="T36" fmla="*/ 663 w 728"/>
                <a:gd name="T37" fmla="*/ 275 h 826"/>
                <a:gd name="T38" fmla="*/ 637 w 728"/>
                <a:gd name="T39" fmla="*/ 231 h 826"/>
                <a:gd name="T40" fmla="*/ 607 w 728"/>
                <a:gd name="T41" fmla="*/ 192 h 826"/>
                <a:gd name="T42" fmla="*/ 573 w 728"/>
                <a:gd name="T43" fmla="*/ 154 h 826"/>
                <a:gd name="T44" fmla="*/ 537 w 728"/>
                <a:gd name="T45" fmla="*/ 120 h 826"/>
                <a:gd name="T46" fmla="*/ 496 w 728"/>
                <a:gd name="T47" fmla="*/ 90 h 826"/>
                <a:gd name="T48" fmla="*/ 454 w 728"/>
                <a:gd name="T49" fmla="*/ 64 h 826"/>
                <a:gd name="T50" fmla="*/ 407 w 728"/>
                <a:gd name="T51" fmla="*/ 43 h 826"/>
                <a:gd name="T52" fmla="*/ 360 w 728"/>
                <a:gd name="T53" fmla="*/ 24 h 826"/>
                <a:gd name="T54" fmla="*/ 335 w 728"/>
                <a:gd name="T55" fmla="*/ 17 h 826"/>
                <a:gd name="T56" fmla="*/ 311 w 728"/>
                <a:gd name="T57" fmla="*/ 11 h 826"/>
                <a:gd name="T58" fmla="*/ 283 w 728"/>
                <a:gd name="T59" fmla="*/ 7 h 826"/>
                <a:gd name="T60" fmla="*/ 258 w 728"/>
                <a:gd name="T61" fmla="*/ 5 h 826"/>
                <a:gd name="T62" fmla="*/ 232 w 728"/>
                <a:gd name="T63" fmla="*/ 2 h 826"/>
                <a:gd name="T64" fmla="*/ 205 w 728"/>
                <a:gd name="T65" fmla="*/ 0 h 826"/>
                <a:gd name="T66" fmla="*/ 205 w 728"/>
                <a:gd name="T67" fmla="*/ 0 h 826"/>
                <a:gd name="T68" fmla="*/ 179 w 728"/>
                <a:gd name="T69" fmla="*/ 2 h 826"/>
                <a:gd name="T70" fmla="*/ 151 w 728"/>
                <a:gd name="T71" fmla="*/ 5 h 826"/>
                <a:gd name="T72" fmla="*/ 126 w 728"/>
                <a:gd name="T73" fmla="*/ 7 h 826"/>
                <a:gd name="T74" fmla="*/ 98 w 728"/>
                <a:gd name="T75" fmla="*/ 13 h 826"/>
                <a:gd name="T76" fmla="*/ 72 w 728"/>
                <a:gd name="T77" fmla="*/ 17 h 826"/>
                <a:gd name="T78" fmla="*/ 49 w 728"/>
                <a:gd name="T79" fmla="*/ 26 h 826"/>
                <a:gd name="T80" fmla="*/ 23 w 728"/>
                <a:gd name="T81" fmla="*/ 34 h 826"/>
                <a:gd name="T82" fmla="*/ 0 w 728"/>
                <a:gd name="T83" fmla="*/ 43 h 826"/>
                <a:gd name="T84" fmla="*/ 0 w 728"/>
                <a:gd name="T85" fmla="*/ 43 h 826"/>
                <a:gd name="T86" fmla="*/ 49 w 728"/>
                <a:gd name="T87" fmla="*/ 83 h 826"/>
                <a:gd name="T88" fmla="*/ 96 w 728"/>
                <a:gd name="T89" fmla="*/ 126 h 826"/>
                <a:gd name="T90" fmla="*/ 141 w 728"/>
                <a:gd name="T91" fmla="*/ 169 h 826"/>
                <a:gd name="T92" fmla="*/ 185 w 728"/>
                <a:gd name="T93" fmla="*/ 213 h 826"/>
                <a:gd name="T94" fmla="*/ 230 w 728"/>
                <a:gd name="T95" fmla="*/ 258 h 826"/>
                <a:gd name="T96" fmla="*/ 273 w 728"/>
                <a:gd name="T97" fmla="*/ 305 h 826"/>
                <a:gd name="T98" fmla="*/ 313 w 728"/>
                <a:gd name="T99" fmla="*/ 352 h 826"/>
                <a:gd name="T100" fmla="*/ 354 w 728"/>
                <a:gd name="T101" fmla="*/ 401 h 826"/>
                <a:gd name="T102" fmla="*/ 392 w 728"/>
                <a:gd name="T103" fmla="*/ 452 h 826"/>
                <a:gd name="T104" fmla="*/ 430 w 728"/>
                <a:gd name="T105" fmla="*/ 501 h 826"/>
                <a:gd name="T106" fmla="*/ 467 w 728"/>
                <a:gd name="T107" fmla="*/ 554 h 826"/>
                <a:gd name="T108" fmla="*/ 503 w 728"/>
                <a:gd name="T109" fmla="*/ 605 h 826"/>
                <a:gd name="T110" fmla="*/ 537 w 728"/>
                <a:gd name="T111" fmla="*/ 659 h 826"/>
                <a:gd name="T112" fmla="*/ 569 w 728"/>
                <a:gd name="T113" fmla="*/ 714 h 826"/>
                <a:gd name="T114" fmla="*/ 599 w 728"/>
                <a:gd name="T115" fmla="*/ 769 h 826"/>
                <a:gd name="T116" fmla="*/ 629 w 728"/>
                <a:gd name="T117" fmla="*/ 82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8" h="826">
                  <a:moveTo>
                    <a:pt x="629" y="825"/>
                  </a:moveTo>
                  <a:lnTo>
                    <a:pt x="629" y="825"/>
                  </a:lnTo>
                  <a:lnTo>
                    <a:pt x="650" y="793"/>
                  </a:lnTo>
                  <a:lnTo>
                    <a:pt x="671" y="759"/>
                  </a:lnTo>
                  <a:lnTo>
                    <a:pt x="686" y="723"/>
                  </a:lnTo>
                  <a:lnTo>
                    <a:pt x="701" y="684"/>
                  </a:lnTo>
                  <a:lnTo>
                    <a:pt x="712" y="646"/>
                  </a:lnTo>
                  <a:lnTo>
                    <a:pt x="720" y="605"/>
                  </a:lnTo>
                  <a:lnTo>
                    <a:pt x="725" y="565"/>
                  </a:lnTo>
                  <a:lnTo>
                    <a:pt x="727" y="522"/>
                  </a:lnTo>
                  <a:lnTo>
                    <a:pt x="727" y="522"/>
                  </a:lnTo>
                  <a:lnTo>
                    <a:pt x="727" y="495"/>
                  </a:lnTo>
                  <a:lnTo>
                    <a:pt x="725" y="469"/>
                  </a:lnTo>
                  <a:lnTo>
                    <a:pt x="720" y="444"/>
                  </a:lnTo>
                  <a:lnTo>
                    <a:pt x="716" y="418"/>
                  </a:lnTo>
                  <a:lnTo>
                    <a:pt x="710" y="392"/>
                  </a:lnTo>
                  <a:lnTo>
                    <a:pt x="703" y="367"/>
                  </a:lnTo>
                  <a:lnTo>
                    <a:pt x="686" y="320"/>
                  </a:lnTo>
                  <a:lnTo>
                    <a:pt x="663" y="275"/>
                  </a:lnTo>
                  <a:lnTo>
                    <a:pt x="637" y="231"/>
                  </a:lnTo>
                  <a:lnTo>
                    <a:pt x="607" y="192"/>
                  </a:lnTo>
                  <a:lnTo>
                    <a:pt x="573" y="154"/>
                  </a:lnTo>
                  <a:lnTo>
                    <a:pt x="537" y="120"/>
                  </a:lnTo>
                  <a:lnTo>
                    <a:pt x="496" y="90"/>
                  </a:lnTo>
                  <a:lnTo>
                    <a:pt x="454" y="64"/>
                  </a:lnTo>
                  <a:lnTo>
                    <a:pt x="407" y="43"/>
                  </a:lnTo>
                  <a:lnTo>
                    <a:pt x="360" y="24"/>
                  </a:lnTo>
                  <a:lnTo>
                    <a:pt x="335" y="17"/>
                  </a:lnTo>
                  <a:lnTo>
                    <a:pt x="311" y="11"/>
                  </a:lnTo>
                  <a:lnTo>
                    <a:pt x="283" y="7"/>
                  </a:lnTo>
                  <a:lnTo>
                    <a:pt x="258" y="5"/>
                  </a:lnTo>
                  <a:lnTo>
                    <a:pt x="232" y="2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79" y="2"/>
                  </a:lnTo>
                  <a:lnTo>
                    <a:pt x="151" y="5"/>
                  </a:lnTo>
                  <a:lnTo>
                    <a:pt x="126" y="7"/>
                  </a:lnTo>
                  <a:lnTo>
                    <a:pt x="98" y="13"/>
                  </a:lnTo>
                  <a:lnTo>
                    <a:pt x="72" y="17"/>
                  </a:lnTo>
                  <a:lnTo>
                    <a:pt x="49" y="26"/>
                  </a:lnTo>
                  <a:lnTo>
                    <a:pt x="23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9" y="83"/>
                  </a:lnTo>
                  <a:lnTo>
                    <a:pt x="96" y="126"/>
                  </a:lnTo>
                  <a:lnTo>
                    <a:pt x="141" y="169"/>
                  </a:lnTo>
                  <a:lnTo>
                    <a:pt x="185" y="213"/>
                  </a:lnTo>
                  <a:lnTo>
                    <a:pt x="230" y="258"/>
                  </a:lnTo>
                  <a:lnTo>
                    <a:pt x="273" y="305"/>
                  </a:lnTo>
                  <a:lnTo>
                    <a:pt x="313" y="352"/>
                  </a:lnTo>
                  <a:lnTo>
                    <a:pt x="354" y="401"/>
                  </a:lnTo>
                  <a:lnTo>
                    <a:pt x="392" y="452"/>
                  </a:lnTo>
                  <a:lnTo>
                    <a:pt x="430" y="501"/>
                  </a:lnTo>
                  <a:lnTo>
                    <a:pt x="467" y="554"/>
                  </a:lnTo>
                  <a:lnTo>
                    <a:pt x="503" y="605"/>
                  </a:lnTo>
                  <a:lnTo>
                    <a:pt x="537" y="659"/>
                  </a:lnTo>
                  <a:lnTo>
                    <a:pt x="569" y="714"/>
                  </a:lnTo>
                  <a:lnTo>
                    <a:pt x="599" y="769"/>
                  </a:lnTo>
                  <a:lnTo>
                    <a:pt x="629" y="82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175"/>
            <p:cNvSpPr>
              <a:spLocks noChangeArrowheads="1"/>
            </p:cNvSpPr>
            <p:nvPr/>
          </p:nvSpPr>
          <p:spPr bwMode="auto">
            <a:xfrm>
              <a:off x="6621" y="2290"/>
              <a:ext cx="28" cy="4"/>
            </a:xfrm>
            <a:custGeom>
              <a:avLst/>
              <a:gdLst>
                <a:gd name="T0" fmla="*/ 0 w 129"/>
                <a:gd name="T1" fmla="*/ 22 h 23"/>
                <a:gd name="T2" fmla="*/ 0 w 129"/>
                <a:gd name="T3" fmla="*/ 22 h 23"/>
                <a:gd name="T4" fmla="*/ 64 w 129"/>
                <a:gd name="T5" fmla="*/ 11 h 23"/>
                <a:gd name="T6" fmla="*/ 128 w 129"/>
                <a:gd name="T7" fmla="*/ 0 h 23"/>
                <a:gd name="T8" fmla="*/ 128 w 129"/>
                <a:gd name="T9" fmla="*/ 0 h 23"/>
                <a:gd name="T10" fmla="*/ 94 w 129"/>
                <a:gd name="T11" fmla="*/ 3 h 23"/>
                <a:gd name="T12" fmla="*/ 62 w 129"/>
                <a:gd name="T13" fmla="*/ 7 h 23"/>
                <a:gd name="T14" fmla="*/ 30 w 129"/>
                <a:gd name="T15" fmla="*/ 13 h 23"/>
                <a:gd name="T16" fmla="*/ 0 w 129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23">
                  <a:moveTo>
                    <a:pt x="0" y="22"/>
                  </a:moveTo>
                  <a:lnTo>
                    <a:pt x="0" y="22"/>
                  </a:lnTo>
                  <a:lnTo>
                    <a:pt x="64" y="1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94" y="3"/>
                  </a:lnTo>
                  <a:lnTo>
                    <a:pt x="62" y="7"/>
                  </a:lnTo>
                  <a:lnTo>
                    <a:pt x="30" y="13"/>
                  </a:lnTo>
                  <a:lnTo>
                    <a:pt x="0" y="2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176"/>
            <p:cNvSpPr>
              <a:spLocks noChangeArrowheads="1"/>
            </p:cNvSpPr>
            <p:nvPr/>
          </p:nvSpPr>
          <p:spPr bwMode="auto">
            <a:xfrm>
              <a:off x="6536" y="2337"/>
              <a:ext cx="236" cy="123"/>
            </a:xfrm>
            <a:custGeom>
              <a:avLst/>
              <a:gdLst>
                <a:gd name="T0" fmla="*/ 940 w 1043"/>
                <a:gd name="T1" fmla="*/ 0 h 547"/>
                <a:gd name="T2" fmla="*/ 842 w 1043"/>
                <a:gd name="T3" fmla="*/ 39 h 547"/>
                <a:gd name="T4" fmla="*/ 739 w 1043"/>
                <a:gd name="T5" fmla="*/ 73 h 547"/>
                <a:gd name="T6" fmla="*/ 637 w 1043"/>
                <a:gd name="T7" fmla="*/ 100 h 547"/>
                <a:gd name="T8" fmla="*/ 531 w 1043"/>
                <a:gd name="T9" fmla="*/ 124 h 547"/>
                <a:gd name="T10" fmla="*/ 550 w 1043"/>
                <a:gd name="T11" fmla="*/ 126 h 547"/>
                <a:gd name="T12" fmla="*/ 584 w 1043"/>
                <a:gd name="T13" fmla="*/ 134 h 547"/>
                <a:gd name="T14" fmla="*/ 616 w 1043"/>
                <a:gd name="T15" fmla="*/ 149 h 547"/>
                <a:gd name="T16" fmla="*/ 646 w 1043"/>
                <a:gd name="T17" fmla="*/ 171 h 547"/>
                <a:gd name="T18" fmla="*/ 669 w 1043"/>
                <a:gd name="T19" fmla="*/ 194 h 547"/>
                <a:gd name="T20" fmla="*/ 688 w 1043"/>
                <a:gd name="T21" fmla="*/ 224 h 547"/>
                <a:gd name="T22" fmla="*/ 701 w 1043"/>
                <a:gd name="T23" fmla="*/ 258 h 547"/>
                <a:gd name="T24" fmla="*/ 708 w 1043"/>
                <a:gd name="T25" fmla="*/ 292 h 547"/>
                <a:gd name="T26" fmla="*/ 710 w 1043"/>
                <a:gd name="T27" fmla="*/ 311 h 547"/>
                <a:gd name="T28" fmla="*/ 705 w 1043"/>
                <a:gd name="T29" fmla="*/ 350 h 547"/>
                <a:gd name="T30" fmla="*/ 695 w 1043"/>
                <a:gd name="T31" fmla="*/ 384 h 547"/>
                <a:gd name="T32" fmla="*/ 678 w 1043"/>
                <a:gd name="T33" fmla="*/ 416 h 547"/>
                <a:gd name="T34" fmla="*/ 654 w 1043"/>
                <a:gd name="T35" fmla="*/ 443 h 547"/>
                <a:gd name="T36" fmla="*/ 627 w 1043"/>
                <a:gd name="T37" fmla="*/ 467 h 547"/>
                <a:gd name="T38" fmla="*/ 595 w 1043"/>
                <a:gd name="T39" fmla="*/ 484 h 547"/>
                <a:gd name="T40" fmla="*/ 558 w 1043"/>
                <a:gd name="T41" fmla="*/ 495 h 547"/>
                <a:gd name="T42" fmla="*/ 522 w 1043"/>
                <a:gd name="T43" fmla="*/ 499 h 547"/>
                <a:gd name="T44" fmla="*/ 503 w 1043"/>
                <a:gd name="T45" fmla="*/ 499 h 547"/>
                <a:gd name="T46" fmla="*/ 465 w 1043"/>
                <a:gd name="T47" fmla="*/ 490 h 547"/>
                <a:gd name="T48" fmla="*/ 433 w 1043"/>
                <a:gd name="T49" fmla="*/ 478 h 547"/>
                <a:gd name="T50" fmla="*/ 403 w 1043"/>
                <a:gd name="T51" fmla="*/ 456 h 547"/>
                <a:gd name="T52" fmla="*/ 377 w 1043"/>
                <a:gd name="T53" fmla="*/ 431 h 547"/>
                <a:gd name="T54" fmla="*/ 356 w 1043"/>
                <a:gd name="T55" fmla="*/ 401 h 547"/>
                <a:gd name="T56" fmla="*/ 341 w 1043"/>
                <a:gd name="T57" fmla="*/ 367 h 547"/>
                <a:gd name="T58" fmla="*/ 334 w 1043"/>
                <a:gd name="T59" fmla="*/ 331 h 547"/>
                <a:gd name="T60" fmla="*/ 333 w 1043"/>
                <a:gd name="T61" fmla="*/ 311 h 547"/>
                <a:gd name="T62" fmla="*/ 341 w 1043"/>
                <a:gd name="T63" fmla="*/ 256 h 547"/>
                <a:gd name="T64" fmla="*/ 367 w 1043"/>
                <a:gd name="T65" fmla="*/ 207 h 547"/>
                <a:gd name="T66" fmla="*/ 403 w 1043"/>
                <a:gd name="T67" fmla="*/ 167 h 547"/>
                <a:gd name="T68" fmla="*/ 450 w 1043"/>
                <a:gd name="T69" fmla="*/ 139 h 547"/>
                <a:gd name="T70" fmla="*/ 373 w 1043"/>
                <a:gd name="T71" fmla="*/ 147 h 547"/>
                <a:gd name="T72" fmla="*/ 217 w 1043"/>
                <a:gd name="T73" fmla="*/ 160 h 547"/>
                <a:gd name="T74" fmla="*/ 139 w 1043"/>
                <a:gd name="T75" fmla="*/ 160 h 547"/>
                <a:gd name="T76" fmla="*/ 24 w 1043"/>
                <a:gd name="T77" fmla="*/ 158 h 547"/>
                <a:gd name="T78" fmla="*/ 13 w 1043"/>
                <a:gd name="T79" fmla="*/ 194 h 547"/>
                <a:gd name="T80" fmla="*/ 2 w 1043"/>
                <a:gd name="T81" fmla="*/ 271 h 547"/>
                <a:gd name="T82" fmla="*/ 0 w 1043"/>
                <a:gd name="T83" fmla="*/ 311 h 547"/>
                <a:gd name="T84" fmla="*/ 4 w 1043"/>
                <a:gd name="T85" fmla="*/ 373 h 547"/>
                <a:gd name="T86" fmla="*/ 15 w 1043"/>
                <a:gd name="T87" fmla="*/ 433 h 547"/>
                <a:gd name="T88" fmla="*/ 32 w 1043"/>
                <a:gd name="T89" fmla="*/ 490 h 547"/>
                <a:gd name="T90" fmla="*/ 55 w 1043"/>
                <a:gd name="T91" fmla="*/ 544 h 547"/>
                <a:gd name="T92" fmla="*/ 139 w 1043"/>
                <a:gd name="T93" fmla="*/ 546 h 547"/>
                <a:gd name="T94" fmla="*/ 198 w 1043"/>
                <a:gd name="T95" fmla="*/ 546 h 547"/>
                <a:gd name="T96" fmla="*/ 315 w 1043"/>
                <a:gd name="T97" fmla="*/ 539 h 547"/>
                <a:gd name="T98" fmla="*/ 433 w 1043"/>
                <a:gd name="T99" fmla="*/ 529 h 547"/>
                <a:gd name="T100" fmla="*/ 548 w 1043"/>
                <a:gd name="T101" fmla="*/ 512 h 547"/>
                <a:gd name="T102" fmla="*/ 659 w 1043"/>
                <a:gd name="T103" fmla="*/ 490 h 547"/>
                <a:gd name="T104" fmla="*/ 769 w 1043"/>
                <a:gd name="T105" fmla="*/ 465 h 547"/>
                <a:gd name="T106" fmla="*/ 880 w 1043"/>
                <a:gd name="T107" fmla="*/ 433 h 547"/>
                <a:gd name="T108" fmla="*/ 987 w 1043"/>
                <a:gd name="T109" fmla="*/ 397 h 547"/>
                <a:gd name="T110" fmla="*/ 1038 w 1043"/>
                <a:gd name="T111" fmla="*/ 375 h 547"/>
                <a:gd name="T112" fmla="*/ 1042 w 1043"/>
                <a:gd name="T113" fmla="*/ 311 h 547"/>
                <a:gd name="T114" fmla="*/ 1042 w 1043"/>
                <a:gd name="T115" fmla="*/ 269 h 547"/>
                <a:gd name="T116" fmla="*/ 1027 w 1043"/>
                <a:gd name="T117" fmla="*/ 186 h 547"/>
                <a:gd name="T118" fmla="*/ 1002 w 1043"/>
                <a:gd name="T119" fmla="*/ 107 h 547"/>
                <a:gd name="T120" fmla="*/ 963 w 1043"/>
                <a:gd name="T121" fmla="*/ 3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3" h="547">
                  <a:moveTo>
                    <a:pt x="940" y="0"/>
                  </a:moveTo>
                  <a:lnTo>
                    <a:pt x="940" y="0"/>
                  </a:lnTo>
                  <a:lnTo>
                    <a:pt x="891" y="19"/>
                  </a:lnTo>
                  <a:lnTo>
                    <a:pt x="842" y="39"/>
                  </a:lnTo>
                  <a:lnTo>
                    <a:pt x="791" y="56"/>
                  </a:lnTo>
                  <a:lnTo>
                    <a:pt x="739" y="73"/>
                  </a:lnTo>
                  <a:lnTo>
                    <a:pt x="688" y="88"/>
                  </a:lnTo>
                  <a:lnTo>
                    <a:pt x="637" y="100"/>
                  </a:lnTo>
                  <a:lnTo>
                    <a:pt x="584" y="113"/>
                  </a:lnTo>
                  <a:lnTo>
                    <a:pt x="531" y="124"/>
                  </a:lnTo>
                  <a:lnTo>
                    <a:pt x="531" y="124"/>
                  </a:lnTo>
                  <a:lnTo>
                    <a:pt x="550" y="126"/>
                  </a:lnTo>
                  <a:lnTo>
                    <a:pt x="567" y="128"/>
                  </a:lnTo>
                  <a:lnTo>
                    <a:pt x="584" y="134"/>
                  </a:lnTo>
                  <a:lnTo>
                    <a:pt x="601" y="141"/>
                  </a:lnTo>
                  <a:lnTo>
                    <a:pt x="616" y="149"/>
                  </a:lnTo>
                  <a:lnTo>
                    <a:pt x="631" y="158"/>
                  </a:lnTo>
                  <a:lnTo>
                    <a:pt x="646" y="171"/>
                  </a:lnTo>
                  <a:lnTo>
                    <a:pt x="659" y="181"/>
                  </a:lnTo>
                  <a:lnTo>
                    <a:pt x="669" y="194"/>
                  </a:lnTo>
                  <a:lnTo>
                    <a:pt x="680" y="209"/>
                  </a:lnTo>
                  <a:lnTo>
                    <a:pt x="688" y="224"/>
                  </a:lnTo>
                  <a:lnTo>
                    <a:pt x="695" y="241"/>
                  </a:lnTo>
                  <a:lnTo>
                    <a:pt x="701" y="258"/>
                  </a:lnTo>
                  <a:lnTo>
                    <a:pt x="705" y="275"/>
                  </a:lnTo>
                  <a:lnTo>
                    <a:pt x="708" y="292"/>
                  </a:lnTo>
                  <a:lnTo>
                    <a:pt x="710" y="311"/>
                  </a:lnTo>
                  <a:lnTo>
                    <a:pt x="710" y="311"/>
                  </a:lnTo>
                  <a:lnTo>
                    <a:pt x="708" y="331"/>
                  </a:lnTo>
                  <a:lnTo>
                    <a:pt x="705" y="350"/>
                  </a:lnTo>
                  <a:lnTo>
                    <a:pt x="701" y="367"/>
                  </a:lnTo>
                  <a:lnTo>
                    <a:pt x="695" y="384"/>
                  </a:lnTo>
                  <a:lnTo>
                    <a:pt x="686" y="401"/>
                  </a:lnTo>
                  <a:lnTo>
                    <a:pt x="678" y="416"/>
                  </a:lnTo>
                  <a:lnTo>
                    <a:pt x="667" y="431"/>
                  </a:lnTo>
                  <a:lnTo>
                    <a:pt x="654" y="443"/>
                  </a:lnTo>
                  <a:lnTo>
                    <a:pt x="642" y="456"/>
                  </a:lnTo>
                  <a:lnTo>
                    <a:pt x="627" y="467"/>
                  </a:lnTo>
                  <a:lnTo>
                    <a:pt x="612" y="478"/>
                  </a:lnTo>
                  <a:lnTo>
                    <a:pt x="595" y="484"/>
                  </a:lnTo>
                  <a:lnTo>
                    <a:pt x="578" y="490"/>
                  </a:lnTo>
                  <a:lnTo>
                    <a:pt x="558" y="495"/>
                  </a:lnTo>
                  <a:lnTo>
                    <a:pt x="541" y="499"/>
                  </a:lnTo>
                  <a:lnTo>
                    <a:pt x="522" y="499"/>
                  </a:lnTo>
                  <a:lnTo>
                    <a:pt x="522" y="499"/>
                  </a:lnTo>
                  <a:lnTo>
                    <a:pt x="503" y="499"/>
                  </a:lnTo>
                  <a:lnTo>
                    <a:pt x="484" y="495"/>
                  </a:lnTo>
                  <a:lnTo>
                    <a:pt x="465" y="490"/>
                  </a:lnTo>
                  <a:lnTo>
                    <a:pt x="448" y="484"/>
                  </a:lnTo>
                  <a:lnTo>
                    <a:pt x="433" y="478"/>
                  </a:lnTo>
                  <a:lnTo>
                    <a:pt x="416" y="467"/>
                  </a:lnTo>
                  <a:lnTo>
                    <a:pt x="403" y="456"/>
                  </a:lnTo>
                  <a:lnTo>
                    <a:pt x="388" y="443"/>
                  </a:lnTo>
                  <a:lnTo>
                    <a:pt x="377" y="431"/>
                  </a:lnTo>
                  <a:lnTo>
                    <a:pt x="364" y="416"/>
                  </a:lnTo>
                  <a:lnTo>
                    <a:pt x="356" y="401"/>
                  </a:lnTo>
                  <a:lnTo>
                    <a:pt x="347" y="384"/>
                  </a:lnTo>
                  <a:lnTo>
                    <a:pt x="341" y="367"/>
                  </a:lnTo>
                  <a:lnTo>
                    <a:pt x="337" y="350"/>
                  </a:lnTo>
                  <a:lnTo>
                    <a:pt x="334" y="331"/>
                  </a:lnTo>
                  <a:lnTo>
                    <a:pt x="333" y="311"/>
                  </a:lnTo>
                  <a:lnTo>
                    <a:pt x="333" y="311"/>
                  </a:lnTo>
                  <a:lnTo>
                    <a:pt x="334" y="284"/>
                  </a:lnTo>
                  <a:lnTo>
                    <a:pt x="341" y="256"/>
                  </a:lnTo>
                  <a:lnTo>
                    <a:pt x="352" y="230"/>
                  </a:lnTo>
                  <a:lnTo>
                    <a:pt x="367" y="207"/>
                  </a:lnTo>
                  <a:lnTo>
                    <a:pt x="382" y="186"/>
                  </a:lnTo>
                  <a:lnTo>
                    <a:pt x="403" y="167"/>
                  </a:lnTo>
                  <a:lnTo>
                    <a:pt x="424" y="149"/>
                  </a:lnTo>
                  <a:lnTo>
                    <a:pt x="450" y="139"/>
                  </a:lnTo>
                  <a:lnTo>
                    <a:pt x="450" y="139"/>
                  </a:lnTo>
                  <a:lnTo>
                    <a:pt x="373" y="147"/>
                  </a:lnTo>
                  <a:lnTo>
                    <a:pt x="296" y="156"/>
                  </a:lnTo>
                  <a:lnTo>
                    <a:pt x="217" y="160"/>
                  </a:lnTo>
                  <a:lnTo>
                    <a:pt x="139" y="160"/>
                  </a:lnTo>
                  <a:lnTo>
                    <a:pt x="139" y="160"/>
                  </a:lnTo>
                  <a:lnTo>
                    <a:pt x="81" y="160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13" y="194"/>
                  </a:lnTo>
                  <a:lnTo>
                    <a:pt x="6" y="233"/>
                  </a:lnTo>
                  <a:lnTo>
                    <a:pt x="2" y="271"/>
                  </a:lnTo>
                  <a:lnTo>
                    <a:pt x="0" y="311"/>
                  </a:lnTo>
                  <a:lnTo>
                    <a:pt x="0" y="311"/>
                  </a:lnTo>
                  <a:lnTo>
                    <a:pt x="0" y="343"/>
                  </a:lnTo>
                  <a:lnTo>
                    <a:pt x="4" y="373"/>
                  </a:lnTo>
                  <a:lnTo>
                    <a:pt x="9" y="403"/>
                  </a:lnTo>
                  <a:lnTo>
                    <a:pt x="15" y="433"/>
                  </a:lnTo>
                  <a:lnTo>
                    <a:pt x="21" y="463"/>
                  </a:lnTo>
                  <a:lnTo>
                    <a:pt x="32" y="490"/>
                  </a:lnTo>
                  <a:lnTo>
                    <a:pt x="43" y="518"/>
                  </a:lnTo>
                  <a:lnTo>
                    <a:pt x="55" y="544"/>
                  </a:lnTo>
                  <a:lnTo>
                    <a:pt x="55" y="544"/>
                  </a:lnTo>
                  <a:lnTo>
                    <a:pt x="139" y="546"/>
                  </a:lnTo>
                  <a:lnTo>
                    <a:pt x="139" y="546"/>
                  </a:lnTo>
                  <a:lnTo>
                    <a:pt x="198" y="546"/>
                  </a:lnTo>
                  <a:lnTo>
                    <a:pt x="258" y="544"/>
                  </a:lnTo>
                  <a:lnTo>
                    <a:pt x="315" y="539"/>
                  </a:lnTo>
                  <a:lnTo>
                    <a:pt x="375" y="535"/>
                  </a:lnTo>
                  <a:lnTo>
                    <a:pt x="433" y="529"/>
                  </a:lnTo>
                  <a:lnTo>
                    <a:pt x="490" y="520"/>
                  </a:lnTo>
                  <a:lnTo>
                    <a:pt x="548" y="512"/>
                  </a:lnTo>
                  <a:lnTo>
                    <a:pt x="603" y="501"/>
                  </a:lnTo>
                  <a:lnTo>
                    <a:pt x="659" y="490"/>
                  </a:lnTo>
                  <a:lnTo>
                    <a:pt x="716" y="478"/>
                  </a:lnTo>
                  <a:lnTo>
                    <a:pt x="769" y="465"/>
                  </a:lnTo>
                  <a:lnTo>
                    <a:pt x="825" y="448"/>
                  </a:lnTo>
                  <a:lnTo>
                    <a:pt x="880" y="433"/>
                  </a:lnTo>
                  <a:lnTo>
                    <a:pt x="933" y="414"/>
                  </a:lnTo>
                  <a:lnTo>
                    <a:pt x="987" y="397"/>
                  </a:lnTo>
                  <a:lnTo>
                    <a:pt x="1038" y="375"/>
                  </a:lnTo>
                  <a:lnTo>
                    <a:pt x="1038" y="375"/>
                  </a:lnTo>
                  <a:lnTo>
                    <a:pt x="1042" y="343"/>
                  </a:lnTo>
                  <a:lnTo>
                    <a:pt x="1042" y="311"/>
                  </a:lnTo>
                  <a:lnTo>
                    <a:pt x="1042" y="311"/>
                  </a:lnTo>
                  <a:lnTo>
                    <a:pt x="1042" y="269"/>
                  </a:lnTo>
                  <a:lnTo>
                    <a:pt x="1036" y="226"/>
                  </a:lnTo>
                  <a:lnTo>
                    <a:pt x="1027" y="186"/>
                  </a:lnTo>
                  <a:lnTo>
                    <a:pt x="1017" y="145"/>
                  </a:lnTo>
                  <a:lnTo>
                    <a:pt x="1002" y="107"/>
                  </a:lnTo>
                  <a:lnTo>
                    <a:pt x="983" y="69"/>
                  </a:lnTo>
                  <a:lnTo>
                    <a:pt x="963" y="34"/>
                  </a:lnTo>
                  <a:lnTo>
                    <a:pt x="94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177"/>
            <p:cNvSpPr>
              <a:spLocks noChangeArrowheads="1"/>
            </p:cNvSpPr>
            <p:nvPr/>
          </p:nvSpPr>
          <p:spPr bwMode="auto">
            <a:xfrm>
              <a:off x="6542" y="2289"/>
              <a:ext cx="207" cy="83"/>
            </a:xfrm>
            <a:custGeom>
              <a:avLst/>
              <a:gdLst>
                <a:gd name="T0" fmla="*/ 498 w 917"/>
                <a:gd name="T1" fmla="*/ 0 h 372"/>
                <a:gd name="T2" fmla="*/ 475 w 917"/>
                <a:gd name="T3" fmla="*/ 2 h 372"/>
                <a:gd name="T4" fmla="*/ 347 w 917"/>
                <a:gd name="T5" fmla="*/ 24 h 372"/>
                <a:gd name="T6" fmla="*/ 315 w 917"/>
                <a:gd name="T7" fmla="*/ 34 h 372"/>
                <a:gd name="T8" fmla="*/ 257 w 917"/>
                <a:gd name="T9" fmla="*/ 60 h 372"/>
                <a:gd name="T10" fmla="*/ 202 w 917"/>
                <a:gd name="T11" fmla="*/ 92 h 372"/>
                <a:gd name="T12" fmla="*/ 153 w 917"/>
                <a:gd name="T13" fmla="*/ 130 h 372"/>
                <a:gd name="T14" fmla="*/ 108 w 917"/>
                <a:gd name="T15" fmla="*/ 175 h 372"/>
                <a:gd name="T16" fmla="*/ 70 w 917"/>
                <a:gd name="T17" fmla="*/ 226 h 372"/>
                <a:gd name="T18" fmla="*/ 36 w 917"/>
                <a:gd name="T19" fmla="*/ 280 h 372"/>
                <a:gd name="T20" fmla="*/ 10 w 917"/>
                <a:gd name="T21" fmla="*/ 339 h 372"/>
                <a:gd name="T22" fmla="*/ 0 w 917"/>
                <a:gd name="T23" fmla="*/ 369 h 372"/>
                <a:gd name="T24" fmla="*/ 115 w 917"/>
                <a:gd name="T25" fmla="*/ 371 h 372"/>
                <a:gd name="T26" fmla="*/ 193 w 917"/>
                <a:gd name="T27" fmla="*/ 371 h 372"/>
                <a:gd name="T28" fmla="*/ 349 w 917"/>
                <a:gd name="T29" fmla="*/ 358 h 372"/>
                <a:gd name="T30" fmla="*/ 426 w 917"/>
                <a:gd name="T31" fmla="*/ 350 h 372"/>
                <a:gd name="T32" fmla="*/ 460 w 917"/>
                <a:gd name="T33" fmla="*/ 337 h 372"/>
                <a:gd name="T34" fmla="*/ 498 w 917"/>
                <a:gd name="T35" fmla="*/ 335 h 372"/>
                <a:gd name="T36" fmla="*/ 507 w 917"/>
                <a:gd name="T37" fmla="*/ 335 h 372"/>
                <a:gd name="T38" fmla="*/ 560 w 917"/>
                <a:gd name="T39" fmla="*/ 324 h 372"/>
                <a:gd name="T40" fmla="*/ 664 w 917"/>
                <a:gd name="T41" fmla="*/ 299 h 372"/>
                <a:gd name="T42" fmla="*/ 767 w 917"/>
                <a:gd name="T43" fmla="*/ 267 h 372"/>
                <a:gd name="T44" fmla="*/ 867 w 917"/>
                <a:gd name="T45" fmla="*/ 230 h 372"/>
                <a:gd name="T46" fmla="*/ 916 w 917"/>
                <a:gd name="T47" fmla="*/ 211 h 372"/>
                <a:gd name="T48" fmla="*/ 878 w 917"/>
                <a:gd name="T49" fmla="*/ 166 h 372"/>
                <a:gd name="T50" fmla="*/ 835 w 917"/>
                <a:gd name="T51" fmla="*/ 124 h 372"/>
                <a:gd name="T52" fmla="*/ 786 w 917"/>
                <a:gd name="T53" fmla="*/ 88 h 372"/>
                <a:gd name="T54" fmla="*/ 735 w 917"/>
                <a:gd name="T55" fmla="*/ 58 h 372"/>
                <a:gd name="T56" fmla="*/ 679 w 917"/>
                <a:gd name="T57" fmla="*/ 34 h 372"/>
                <a:gd name="T58" fmla="*/ 622 w 917"/>
                <a:gd name="T59" fmla="*/ 15 h 372"/>
                <a:gd name="T60" fmla="*/ 560 w 917"/>
                <a:gd name="T61" fmla="*/ 5 h 372"/>
                <a:gd name="T62" fmla="*/ 498 w 917"/>
                <a:gd name="T6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7" h="372">
                  <a:moveTo>
                    <a:pt x="498" y="0"/>
                  </a:moveTo>
                  <a:lnTo>
                    <a:pt x="498" y="0"/>
                  </a:lnTo>
                  <a:lnTo>
                    <a:pt x="475" y="2"/>
                  </a:lnTo>
                  <a:lnTo>
                    <a:pt x="475" y="2"/>
                  </a:lnTo>
                  <a:lnTo>
                    <a:pt x="411" y="13"/>
                  </a:lnTo>
                  <a:lnTo>
                    <a:pt x="347" y="24"/>
                  </a:lnTo>
                  <a:lnTo>
                    <a:pt x="347" y="24"/>
                  </a:lnTo>
                  <a:lnTo>
                    <a:pt x="315" y="34"/>
                  </a:lnTo>
                  <a:lnTo>
                    <a:pt x="287" y="45"/>
                  </a:lnTo>
                  <a:lnTo>
                    <a:pt x="257" y="60"/>
                  </a:lnTo>
                  <a:lnTo>
                    <a:pt x="230" y="75"/>
                  </a:lnTo>
                  <a:lnTo>
                    <a:pt x="202" y="92"/>
                  </a:lnTo>
                  <a:lnTo>
                    <a:pt x="176" y="111"/>
                  </a:lnTo>
                  <a:lnTo>
                    <a:pt x="153" y="130"/>
                  </a:lnTo>
                  <a:lnTo>
                    <a:pt x="130" y="154"/>
                  </a:lnTo>
                  <a:lnTo>
                    <a:pt x="108" y="175"/>
                  </a:lnTo>
                  <a:lnTo>
                    <a:pt x="87" y="201"/>
                  </a:lnTo>
                  <a:lnTo>
                    <a:pt x="70" y="226"/>
                  </a:lnTo>
                  <a:lnTo>
                    <a:pt x="51" y="252"/>
                  </a:lnTo>
                  <a:lnTo>
                    <a:pt x="36" y="280"/>
                  </a:lnTo>
                  <a:lnTo>
                    <a:pt x="23" y="309"/>
                  </a:lnTo>
                  <a:lnTo>
                    <a:pt x="10" y="339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7" y="371"/>
                  </a:lnTo>
                  <a:lnTo>
                    <a:pt x="115" y="371"/>
                  </a:lnTo>
                  <a:lnTo>
                    <a:pt x="115" y="371"/>
                  </a:lnTo>
                  <a:lnTo>
                    <a:pt x="193" y="371"/>
                  </a:lnTo>
                  <a:lnTo>
                    <a:pt x="272" y="367"/>
                  </a:lnTo>
                  <a:lnTo>
                    <a:pt x="349" y="358"/>
                  </a:lnTo>
                  <a:lnTo>
                    <a:pt x="426" y="350"/>
                  </a:lnTo>
                  <a:lnTo>
                    <a:pt x="426" y="350"/>
                  </a:lnTo>
                  <a:lnTo>
                    <a:pt x="443" y="343"/>
                  </a:lnTo>
                  <a:lnTo>
                    <a:pt x="460" y="337"/>
                  </a:lnTo>
                  <a:lnTo>
                    <a:pt x="479" y="335"/>
                  </a:lnTo>
                  <a:lnTo>
                    <a:pt x="498" y="335"/>
                  </a:lnTo>
                  <a:lnTo>
                    <a:pt x="498" y="335"/>
                  </a:lnTo>
                  <a:lnTo>
                    <a:pt x="507" y="335"/>
                  </a:lnTo>
                  <a:lnTo>
                    <a:pt x="507" y="335"/>
                  </a:lnTo>
                  <a:lnTo>
                    <a:pt x="560" y="324"/>
                  </a:lnTo>
                  <a:lnTo>
                    <a:pt x="613" y="311"/>
                  </a:lnTo>
                  <a:lnTo>
                    <a:pt x="664" y="299"/>
                  </a:lnTo>
                  <a:lnTo>
                    <a:pt x="715" y="284"/>
                  </a:lnTo>
                  <a:lnTo>
                    <a:pt x="767" y="267"/>
                  </a:lnTo>
                  <a:lnTo>
                    <a:pt x="818" y="250"/>
                  </a:lnTo>
                  <a:lnTo>
                    <a:pt x="867" y="230"/>
                  </a:lnTo>
                  <a:lnTo>
                    <a:pt x="916" y="211"/>
                  </a:lnTo>
                  <a:lnTo>
                    <a:pt x="916" y="211"/>
                  </a:lnTo>
                  <a:lnTo>
                    <a:pt x="897" y="188"/>
                  </a:lnTo>
                  <a:lnTo>
                    <a:pt x="878" y="166"/>
                  </a:lnTo>
                  <a:lnTo>
                    <a:pt x="856" y="145"/>
                  </a:lnTo>
                  <a:lnTo>
                    <a:pt x="835" y="124"/>
                  </a:lnTo>
                  <a:lnTo>
                    <a:pt x="811" y="107"/>
                  </a:lnTo>
                  <a:lnTo>
                    <a:pt x="786" y="88"/>
                  </a:lnTo>
                  <a:lnTo>
                    <a:pt x="762" y="73"/>
                  </a:lnTo>
                  <a:lnTo>
                    <a:pt x="735" y="58"/>
                  </a:lnTo>
                  <a:lnTo>
                    <a:pt x="707" y="45"/>
                  </a:lnTo>
                  <a:lnTo>
                    <a:pt x="679" y="34"/>
                  </a:lnTo>
                  <a:lnTo>
                    <a:pt x="652" y="24"/>
                  </a:lnTo>
                  <a:lnTo>
                    <a:pt x="622" y="15"/>
                  </a:lnTo>
                  <a:lnTo>
                    <a:pt x="592" y="9"/>
                  </a:lnTo>
                  <a:lnTo>
                    <a:pt x="560" y="5"/>
                  </a:lnTo>
                  <a:lnTo>
                    <a:pt x="530" y="2"/>
                  </a:lnTo>
                  <a:lnTo>
                    <a:pt x="498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178"/>
            <p:cNvSpPr>
              <a:spLocks noChangeArrowheads="1"/>
            </p:cNvSpPr>
            <p:nvPr/>
          </p:nvSpPr>
          <p:spPr bwMode="auto">
            <a:xfrm>
              <a:off x="6549" y="2422"/>
              <a:ext cx="222" cy="103"/>
            </a:xfrm>
            <a:custGeom>
              <a:avLst/>
              <a:gdLst>
                <a:gd name="T0" fmla="*/ 0 w 984"/>
                <a:gd name="T1" fmla="*/ 169 h 460"/>
                <a:gd name="T2" fmla="*/ 0 w 984"/>
                <a:gd name="T3" fmla="*/ 169 h 460"/>
                <a:gd name="T4" fmla="*/ 18 w 984"/>
                <a:gd name="T5" fmla="*/ 201 h 460"/>
                <a:gd name="T6" fmla="*/ 37 w 984"/>
                <a:gd name="T7" fmla="*/ 230 h 460"/>
                <a:gd name="T8" fmla="*/ 58 w 984"/>
                <a:gd name="T9" fmla="*/ 260 h 460"/>
                <a:gd name="T10" fmla="*/ 81 w 984"/>
                <a:gd name="T11" fmla="*/ 286 h 460"/>
                <a:gd name="T12" fmla="*/ 105 w 984"/>
                <a:gd name="T13" fmla="*/ 311 h 460"/>
                <a:gd name="T14" fmla="*/ 130 w 984"/>
                <a:gd name="T15" fmla="*/ 335 h 460"/>
                <a:gd name="T16" fmla="*/ 160 w 984"/>
                <a:gd name="T17" fmla="*/ 358 h 460"/>
                <a:gd name="T18" fmla="*/ 188 w 984"/>
                <a:gd name="T19" fmla="*/ 377 h 460"/>
                <a:gd name="T20" fmla="*/ 220 w 984"/>
                <a:gd name="T21" fmla="*/ 397 h 460"/>
                <a:gd name="T22" fmla="*/ 252 w 984"/>
                <a:gd name="T23" fmla="*/ 412 h 460"/>
                <a:gd name="T24" fmla="*/ 286 w 984"/>
                <a:gd name="T25" fmla="*/ 424 h 460"/>
                <a:gd name="T26" fmla="*/ 320 w 984"/>
                <a:gd name="T27" fmla="*/ 437 h 460"/>
                <a:gd name="T28" fmla="*/ 354 w 984"/>
                <a:gd name="T29" fmla="*/ 446 h 460"/>
                <a:gd name="T30" fmla="*/ 390 w 984"/>
                <a:gd name="T31" fmla="*/ 452 h 460"/>
                <a:gd name="T32" fmla="*/ 429 w 984"/>
                <a:gd name="T33" fmla="*/ 456 h 460"/>
                <a:gd name="T34" fmla="*/ 467 w 984"/>
                <a:gd name="T35" fmla="*/ 459 h 460"/>
                <a:gd name="T36" fmla="*/ 467 w 984"/>
                <a:gd name="T37" fmla="*/ 459 h 460"/>
                <a:gd name="T38" fmla="*/ 516 w 984"/>
                <a:gd name="T39" fmla="*/ 456 h 460"/>
                <a:gd name="T40" fmla="*/ 563 w 984"/>
                <a:gd name="T41" fmla="*/ 448 h 460"/>
                <a:gd name="T42" fmla="*/ 610 w 984"/>
                <a:gd name="T43" fmla="*/ 437 h 460"/>
                <a:gd name="T44" fmla="*/ 655 w 984"/>
                <a:gd name="T45" fmla="*/ 422 h 460"/>
                <a:gd name="T46" fmla="*/ 697 w 984"/>
                <a:gd name="T47" fmla="*/ 403 h 460"/>
                <a:gd name="T48" fmla="*/ 738 w 984"/>
                <a:gd name="T49" fmla="*/ 382 h 460"/>
                <a:gd name="T50" fmla="*/ 776 w 984"/>
                <a:gd name="T51" fmla="*/ 354 h 460"/>
                <a:gd name="T52" fmla="*/ 812 w 984"/>
                <a:gd name="T53" fmla="*/ 326 h 460"/>
                <a:gd name="T54" fmla="*/ 847 w 984"/>
                <a:gd name="T55" fmla="*/ 294 h 460"/>
                <a:gd name="T56" fmla="*/ 876 w 984"/>
                <a:gd name="T57" fmla="*/ 258 h 460"/>
                <a:gd name="T58" fmla="*/ 904 w 984"/>
                <a:gd name="T59" fmla="*/ 220 h 460"/>
                <a:gd name="T60" fmla="*/ 928 w 984"/>
                <a:gd name="T61" fmla="*/ 181 h 460"/>
                <a:gd name="T62" fmla="*/ 947 w 984"/>
                <a:gd name="T63" fmla="*/ 139 h 460"/>
                <a:gd name="T64" fmla="*/ 964 w 984"/>
                <a:gd name="T65" fmla="*/ 94 h 460"/>
                <a:gd name="T66" fmla="*/ 977 w 984"/>
                <a:gd name="T67" fmla="*/ 49 h 460"/>
                <a:gd name="T68" fmla="*/ 983 w 984"/>
                <a:gd name="T69" fmla="*/ 0 h 460"/>
                <a:gd name="T70" fmla="*/ 983 w 984"/>
                <a:gd name="T71" fmla="*/ 0 h 460"/>
                <a:gd name="T72" fmla="*/ 932 w 984"/>
                <a:gd name="T73" fmla="*/ 22 h 460"/>
                <a:gd name="T74" fmla="*/ 878 w 984"/>
                <a:gd name="T75" fmla="*/ 39 h 460"/>
                <a:gd name="T76" fmla="*/ 825 w 984"/>
                <a:gd name="T77" fmla="*/ 58 h 460"/>
                <a:gd name="T78" fmla="*/ 770 w 984"/>
                <a:gd name="T79" fmla="*/ 73 h 460"/>
                <a:gd name="T80" fmla="*/ 714 w 984"/>
                <a:gd name="T81" fmla="*/ 90 h 460"/>
                <a:gd name="T82" fmla="*/ 661 w 984"/>
                <a:gd name="T83" fmla="*/ 103 h 460"/>
                <a:gd name="T84" fmla="*/ 604 w 984"/>
                <a:gd name="T85" fmla="*/ 115 h 460"/>
                <a:gd name="T86" fmla="*/ 548 w 984"/>
                <a:gd name="T87" fmla="*/ 126 h 460"/>
                <a:gd name="T88" fmla="*/ 493 w 984"/>
                <a:gd name="T89" fmla="*/ 137 h 460"/>
                <a:gd name="T90" fmla="*/ 435 w 984"/>
                <a:gd name="T91" fmla="*/ 145 h 460"/>
                <a:gd name="T92" fmla="*/ 378 w 984"/>
                <a:gd name="T93" fmla="*/ 154 h 460"/>
                <a:gd name="T94" fmla="*/ 320 w 984"/>
                <a:gd name="T95" fmla="*/ 160 h 460"/>
                <a:gd name="T96" fmla="*/ 260 w 984"/>
                <a:gd name="T97" fmla="*/ 164 h 460"/>
                <a:gd name="T98" fmla="*/ 203 w 984"/>
                <a:gd name="T99" fmla="*/ 169 h 460"/>
                <a:gd name="T100" fmla="*/ 143 w 984"/>
                <a:gd name="T101" fmla="*/ 171 h 460"/>
                <a:gd name="T102" fmla="*/ 84 w 984"/>
                <a:gd name="T103" fmla="*/ 171 h 460"/>
                <a:gd name="T104" fmla="*/ 84 w 984"/>
                <a:gd name="T105" fmla="*/ 171 h 460"/>
                <a:gd name="T106" fmla="*/ 0 w 984"/>
                <a:gd name="T107" fmla="*/ 16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4" h="460">
                  <a:moveTo>
                    <a:pt x="0" y="169"/>
                  </a:moveTo>
                  <a:lnTo>
                    <a:pt x="0" y="169"/>
                  </a:lnTo>
                  <a:lnTo>
                    <a:pt x="18" y="201"/>
                  </a:lnTo>
                  <a:lnTo>
                    <a:pt x="37" y="230"/>
                  </a:lnTo>
                  <a:lnTo>
                    <a:pt x="58" y="260"/>
                  </a:lnTo>
                  <a:lnTo>
                    <a:pt x="81" y="286"/>
                  </a:lnTo>
                  <a:lnTo>
                    <a:pt x="105" y="311"/>
                  </a:lnTo>
                  <a:lnTo>
                    <a:pt x="130" y="335"/>
                  </a:lnTo>
                  <a:lnTo>
                    <a:pt x="160" y="358"/>
                  </a:lnTo>
                  <a:lnTo>
                    <a:pt x="188" y="377"/>
                  </a:lnTo>
                  <a:lnTo>
                    <a:pt x="220" y="397"/>
                  </a:lnTo>
                  <a:lnTo>
                    <a:pt x="252" y="412"/>
                  </a:lnTo>
                  <a:lnTo>
                    <a:pt x="286" y="424"/>
                  </a:lnTo>
                  <a:lnTo>
                    <a:pt x="320" y="437"/>
                  </a:lnTo>
                  <a:lnTo>
                    <a:pt x="354" y="446"/>
                  </a:lnTo>
                  <a:lnTo>
                    <a:pt x="390" y="452"/>
                  </a:lnTo>
                  <a:lnTo>
                    <a:pt x="429" y="456"/>
                  </a:lnTo>
                  <a:lnTo>
                    <a:pt x="467" y="459"/>
                  </a:lnTo>
                  <a:lnTo>
                    <a:pt x="467" y="459"/>
                  </a:lnTo>
                  <a:lnTo>
                    <a:pt x="516" y="456"/>
                  </a:lnTo>
                  <a:lnTo>
                    <a:pt x="563" y="448"/>
                  </a:lnTo>
                  <a:lnTo>
                    <a:pt x="610" y="437"/>
                  </a:lnTo>
                  <a:lnTo>
                    <a:pt x="655" y="422"/>
                  </a:lnTo>
                  <a:lnTo>
                    <a:pt x="697" y="403"/>
                  </a:lnTo>
                  <a:lnTo>
                    <a:pt x="738" y="382"/>
                  </a:lnTo>
                  <a:lnTo>
                    <a:pt x="776" y="354"/>
                  </a:lnTo>
                  <a:lnTo>
                    <a:pt x="812" y="326"/>
                  </a:lnTo>
                  <a:lnTo>
                    <a:pt x="847" y="294"/>
                  </a:lnTo>
                  <a:lnTo>
                    <a:pt x="876" y="258"/>
                  </a:lnTo>
                  <a:lnTo>
                    <a:pt x="904" y="220"/>
                  </a:lnTo>
                  <a:lnTo>
                    <a:pt x="928" y="181"/>
                  </a:lnTo>
                  <a:lnTo>
                    <a:pt x="947" y="139"/>
                  </a:lnTo>
                  <a:lnTo>
                    <a:pt x="964" y="94"/>
                  </a:lnTo>
                  <a:lnTo>
                    <a:pt x="977" y="49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32" y="22"/>
                  </a:lnTo>
                  <a:lnTo>
                    <a:pt x="878" y="39"/>
                  </a:lnTo>
                  <a:lnTo>
                    <a:pt x="825" y="58"/>
                  </a:lnTo>
                  <a:lnTo>
                    <a:pt x="770" y="73"/>
                  </a:lnTo>
                  <a:lnTo>
                    <a:pt x="714" y="90"/>
                  </a:lnTo>
                  <a:lnTo>
                    <a:pt x="661" y="103"/>
                  </a:lnTo>
                  <a:lnTo>
                    <a:pt x="604" y="115"/>
                  </a:lnTo>
                  <a:lnTo>
                    <a:pt x="548" y="126"/>
                  </a:lnTo>
                  <a:lnTo>
                    <a:pt x="493" y="137"/>
                  </a:lnTo>
                  <a:lnTo>
                    <a:pt x="435" y="145"/>
                  </a:lnTo>
                  <a:lnTo>
                    <a:pt x="378" y="154"/>
                  </a:lnTo>
                  <a:lnTo>
                    <a:pt x="320" y="160"/>
                  </a:lnTo>
                  <a:lnTo>
                    <a:pt x="260" y="164"/>
                  </a:lnTo>
                  <a:lnTo>
                    <a:pt x="203" y="169"/>
                  </a:lnTo>
                  <a:lnTo>
                    <a:pt x="143" y="171"/>
                  </a:lnTo>
                  <a:lnTo>
                    <a:pt x="84" y="171"/>
                  </a:lnTo>
                  <a:lnTo>
                    <a:pt x="84" y="171"/>
                  </a:lnTo>
                  <a:lnTo>
                    <a:pt x="0" y="169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179"/>
            <p:cNvSpPr>
              <a:spLocks noChangeArrowheads="1"/>
            </p:cNvSpPr>
            <p:nvPr/>
          </p:nvSpPr>
          <p:spPr bwMode="auto">
            <a:xfrm>
              <a:off x="6172" y="1807"/>
              <a:ext cx="111" cy="236"/>
            </a:xfrm>
            <a:custGeom>
              <a:avLst/>
              <a:gdLst>
                <a:gd name="T0" fmla="*/ 467 w 493"/>
                <a:gd name="T1" fmla="*/ 888 h 1043"/>
                <a:gd name="T2" fmla="*/ 426 w 493"/>
                <a:gd name="T3" fmla="*/ 760 h 1043"/>
                <a:gd name="T4" fmla="*/ 401 w 493"/>
                <a:gd name="T5" fmla="*/ 628 h 1043"/>
                <a:gd name="T6" fmla="*/ 386 w 493"/>
                <a:gd name="T7" fmla="*/ 490 h 1043"/>
                <a:gd name="T8" fmla="*/ 386 w 493"/>
                <a:gd name="T9" fmla="*/ 373 h 1043"/>
                <a:gd name="T10" fmla="*/ 392 w 493"/>
                <a:gd name="T11" fmla="*/ 281 h 1043"/>
                <a:gd name="T12" fmla="*/ 405 w 493"/>
                <a:gd name="T13" fmla="*/ 189 h 1043"/>
                <a:gd name="T14" fmla="*/ 422 w 493"/>
                <a:gd name="T15" fmla="*/ 100 h 1043"/>
                <a:gd name="T16" fmla="*/ 407 w 493"/>
                <a:gd name="T17" fmla="*/ 43 h 1043"/>
                <a:gd name="T18" fmla="*/ 349 w 493"/>
                <a:gd name="T19" fmla="*/ 21 h 1043"/>
                <a:gd name="T20" fmla="*/ 290 w 493"/>
                <a:gd name="T21" fmla="*/ 8 h 1043"/>
                <a:gd name="T22" fmla="*/ 228 w 493"/>
                <a:gd name="T23" fmla="*/ 0 h 1043"/>
                <a:gd name="T24" fmla="*/ 158 w 493"/>
                <a:gd name="T25" fmla="*/ 0 h 1043"/>
                <a:gd name="T26" fmla="*/ 83 w 493"/>
                <a:gd name="T27" fmla="*/ 13 h 1043"/>
                <a:gd name="T28" fmla="*/ 34 w 493"/>
                <a:gd name="T29" fmla="*/ 70 h 1043"/>
                <a:gd name="T30" fmla="*/ 17 w 493"/>
                <a:gd name="T31" fmla="*/ 168 h 1043"/>
                <a:gd name="T32" fmla="*/ 6 w 493"/>
                <a:gd name="T33" fmla="*/ 268 h 1043"/>
                <a:gd name="T34" fmla="*/ 0 w 493"/>
                <a:gd name="T35" fmla="*/ 368 h 1043"/>
                <a:gd name="T36" fmla="*/ 2 w 493"/>
                <a:gd name="T37" fmla="*/ 500 h 1043"/>
                <a:gd name="T38" fmla="*/ 15 w 493"/>
                <a:gd name="T39" fmla="*/ 660 h 1043"/>
                <a:gd name="T40" fmla="*/ 45 w 493"/>
                <a:gd name="T41" fmla="*/ 814 h 1043"/>
                <a:gd name="T42" fmla="*/ 85 w 493"/>
                <a:gd name="T43" fmla="*/ 963 h 1043"/>
                <a:gd name="T44" fmla="*/ 154 w 493"/>
                <a:gd name="T45" fmla="*/ 1040 h 1043"/>
                <a:gd name="T46" fmla="*/ 239 w 493"/>
                <a:gd name="T47" fmla="*/ 1040 h 1043"/>
                <a:gd name="T48" fmla="*/ 315 w 493"/>
                <a:gd name="T49" fmla="*/ 1027 h 1043"/>
                <a:gd name="T50" fmla="*/ 390 w 493"/>
                <a:gd name="T51" fmla="*/ 1006 h 1043"/>
                <a:gd name="T52" fmla="*/ 460 w 493"/>
                <a:gd name="T53" fmla="*/ 972 h 1043"/>
                <a:gd name="T54" fmla="*/ 9 w 493"/>
                <a:gd name="T55" fmla="*/ 520 h 1043"/>
                <a:gd name="T56" fmla="*/ 13 w 493"/>
                <a:gd name="T57" fmla="*/ 481 h 1043"/>
                <a:gd name="T58" fmla="*/ 24 w 493"/>
                <a:gd name="T59" fmla="*/ 447 h 1043"/>
                <a:gd name="T60" fmla="*/ 41 w 493"/>
                <a:gd name="T61" fmla="*/ 415 h 1043"/>
                <a:gd name="T62" fmla="*/ 64 w 493"/>
                <a:gd name="T63" fmla="*/ 388 h 1043"/>
                <a:gd name="T64" fmla="*/ 92 w 493"/>
                <a:gd name="T65" fmla="*/ 364 h 1043"/>
                <a:gd name="T66" fmla="*/ 124 w 493"/>
                <a:gd name="T67" fmla="*/ 347 h 1043"/>
                <a:gd name="T68" fmla="*/ 160 w 493"/>
                <a:gd name="T69" fmla="*/ 336 h 1043"/>
                <a:gd name="T70" fmla="*/ 198 w 493"/>
                <a:gd name="T71" fmla="*/ 332 h 1043"/>
                <a:gd name="T72" fmla="*/ 234 w 493"/>
                <a:gd name="T73" fmla="*/ 336 h 1043"/>
                <a:gd name="T74" fmla="*/ 271 w 493"/>
                <a:gd name="T75" fmla="*/ 347 h 1043"/>
                <a:gd name="T76" fmla="*/ 303 w 493"/>
                <a:gd name="T77" fmla="*/ 364 h 1043"/>
                <a:gd name="T78" fmla="*/ 330 w 493"/>
                <a:gd name="T79" fmla="*/ 388 h 1043"/>
                <a:gd name="T80" fmla="*/ 354 w 493"/>
                <a:gd name="T81" fmla="*/ 415 h 1043"/>
                <a:gd name="T82" fmla="*/ 371 w 493"/>
                <a:gd name="T83" fmla="*/ 447 h 1043"/>
                <a:gd name="T84" fmla="*/ 382 w 493"/>
                <a:gd name="T85" fmla="*/ 481 h 1043"/>
                <a:gd name="T86" fmla="*/ 386 w 493"/>
                <a:gd name="T87" fmla="*/ 520 h 1043"/>
                <a:gd name="T88" fmla="*/ 382 w 493"/>
                <a:gd name="T89" fmla="*/ 558 h 1043"/>
                <a:gd name="T90" fmla="*/ 371 w 493"/>
                <a:gd name="T91" fmla="*/ 594 h 1043"/>
                <a:gd name="T92" fmla="*/ 354 w 493"/>
                <a:gd name="T93" fmla="*/ 626 h 1043"/>
                <a:gd name="T94" fmla="*/ 330 w 493"/>
                <a:gd name="T95" fmla="*/ 654 h 1043"/>
                <a:gd name="T96" fmla="*/ 303 w 493"/>
                <a:gd name="T97" fmla="*/ 675 h 1043"/>
                <a:gd name="T98" fmla="*/ 271 w 493"/>
                <a:gd name="T99" fmla="*/ 694 h 1043"/>
                <a:gd name="T100" fmla="*/ 234 w 493"/>
                <a:gd name="T101" fmla="*/ 705 h 1043"/>
                <a:gd name="T102" fmla="*/ 198 w 493"/>
                <a:gd name="T103" fmla="*/ 707 h 1043"/>
                <a:gd name="T104" fmla="*/ 160 w 493"/>
                <a:gd name="T105" fmla="*/ 705 h 1043"/>
                <a:gd name="T106" fmla="*/ 124 w 493"/>
                <a:gd name="T107" fmla="*/ 694 h 1043"/>
                <a:gd name="T108" fmla="*/ 92 w 493"/>
                <a:gd name="T109" fmla="*/ 675 h 1043"/>
                <a:gd name="T110" fmla="*/ 64 w 493"/>
                <a:gd name="T111" fmla="*/ 654 h 1043"/>
                <a:gd name="T112" fmla="*/ 41 w 493"/>
                <a:gd name="T113" fmla="*/ 626 h 1043"/>
                <a:gd name="T114" fmla="*/ 24 w 493"/>
                <a:gd name="T115" fmla="*/ 594 h 1043"/>
                <a:gd name="T116" fmla="*/ 13 w 493"/>
                <a:gd name="T117" fmla="*/ 558 h 1043"/>
                <a:gd name="T118" fmla="*/ 9 w 493"/>
                <a:gd name="T119" fmla="*/ 52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3" h="1043">
                  <a:moveTo>
                    <a:pt x="492" y="950"/>
                  </a:moveTo>
                  <a:lnTo>
                    <a:pt x="467" y="888"/>
                  </a:lnTo>
                  <a:lnTo>
                    <a:pt x="445" y="824"/>
                  </a:lnTo>
                  <a:lnTo>
                    <a:pt x="426" y="760"/>
                  </a:lnTo>
                  <a:lnTo>
                    <a:pt x="411" y="694"/>
                  </a:lnTo>
                  <a:lnTo>
                    <a:pt x="401" y="628"/>
                  </a:lnTo>
                  <a:lnTo>
                    <a:pt x="392" y="560"/>
                  </a:lnTo>
                  <a:lnTo>
                    <a:pt x="386" y="490"/>
                  </a:lnTo>
                  <a:lnTo>
                    <a:pt x="384" y="422"/>
                  </a:lnTo>
                  <a:lnTo>
                    <a:pt x="386" y="373"/>
                  </a:lnTo>
                  <a:lnTo>
                    <a:pt x="388" y="326"/>
                  </a:lnTo>
                  <a:lnTo>
                    <a:pt x="392" y="281"/>
                  </a:lnTo>
                  <a:lnTo>
                    <a:pt x="397" y="234"/>
                  </a:lnTo>
                  <a:lnTo>
                    <a:pt x="405" y="189"/>
                  </a:lnTo>
                  <a:lnTo>
                    <a:pt x="414" y="145"/>
                  </a:lnTo>
                  <a:lnTo>
                    <a:pt x="422" y="100"/>
                  </a:lnTo>
                  <a:lnTo>
                    <a:pt x="435" y="55"/>
                  </a:lnTo>
                  <a:lnTo>
                    <a:pt x="407" y="43"/>
                  </a:lnTo>
                  <a:lnTo>
                    <a:pt x="379" y="32"/>
                  </a:lnTo>
                  <a:lnTo>
                    <a:pt x="349" y="21"/>
                  </a:lnTo>
                  <a:lnTo>
                    <a:pt x="322" y="15"/>
                  </a:lnTo>
                  <a:lnTo>
                    <a:pt x="290" y="8"/>
                  </a:lnTo>
                  <a:lnTo>
                    <a:pt x="260" y="2"/>
                  </a:lnTo>
                  <a:lnTo>
                    <a:pt x="228" y="0"/>
                  </a:lnTo>
                  <a:lnTo>
                    <a:pt x="198" y="0"/>
                  </a:lnTo>
                  <a:lnTo>
                    <a:pt x="158" y="0"/>
                  </a:lnTo>
                  <a:lnTo>
                    <a:pt x="119" y="4"/>
                  </a:lnTo>
                  <a:lnTo>
                    <a:pt x="83" y="13"/>
                  </a:lnTo>
                  <a:lnTo>
                    <a:pt x="45" y="21"/>
                  </a:lnTo>
                  <a:lnTo>
                    <a:pt x="34" y="70"/>
                  </a:lnTo>
                  <a:lnTo>
                    <a:pt x="26" y="119"/>
                  </a:lnTo>
                  <a:lnTo>
                    <a:pt x="17" y="168"/>
                  </a:lnTo>
                  <a:lnTo>
                    <a:pt x="11" y="217"/>
                  </a:lnTo>
                  <a:lnTo>
                    <a:pt x="6" y="268"/>
                  </a:lnTo>
                  <a:lnTo>
                    <a:pt x="2" y="319"/>
                  </a:lnTo>
                  <a:lnTo>
                    <a:pt x="0" y="368"/>
                  </a:lnTo>
                  <a:lnTo>
                    <a:pt x="0" y="422"/>
                  </a:lnTo>
                  <a:lnTo>
                    <a:pt x="2" y="500"/>
                  </a:lnTo>
                  <a:lnTo>
                    <a:pt x="6" y="581"/>
                  </a:lnTo>
                  <a:lnTo>
                    <a:pt x="15" y="660"/>
                  </a:lnTo>
                  <a:lnTo>
                    <a:pt x="28" y="737"/>
                  </a:lnTo>
                  <a:lnTo>
                    <a:pt x="45" y="814"/>
                  </a:lnTo>
                  <a:lnTo>
                    <a:pt x="64" y="888"/>
                  </a:lnTo>
                  <a:lnTo>
                    <a:pt x="85" y="963"/>
                  </a:lnTo>
                  <a:lnTo>
                    <a:pt x="111" y="1033"/>
                  </a:lnTo>
                  <a:lnTo>
                    <a:pt x="154" y="1040"/>
                  </a:lnTo>
                  <a:lnTo>
                    <a:pt x="198" y="1042"/>
                  </a:lnTo>
                  <a:lnTo>
                    <a:pt x="239" y="1040"/>
                  </a:lnTo>
                  <a:lnTo>
                    <a:pt x="277" y="1035"/>
                  </a:lnTo>
                  <a:lnTo>
                    <a:pt x="315" y="1027"/>
                  </a:lnTo>
                  <a:lnTo>
                    <a:pt x="354" y="1018"/>
                  </a:lnTo>
                  <a:lnTo>
                    <a:pt x="390" y="1006"/>
                  </a:lnTo>
                  <a:lnTo>
                    <a:pt x="426" y="988"/>
                  </a:lnTo>
                  <a:lnTo>
                    <a:pt x="460" y="972"/>
                  </a:lnTo>
                  <a:lnTo>
                    <a:pt x="492" y="950"/>
                  </a:lnTo>
                  <a:close/>
                  <a:moveTo>
                    <a:pt x="9" y="520"/>
                  </a:moveTo>
                  <a:lnTo>
                    <a:pt x="11" y="500"/>
                  </a:lnTo>
                  <a:lnTo>
                    <a:pt x="13" y="481"/>
                  </a:lnTo>
                  <a:lnTo>
                    <a:pt x="17" y="464"/>
                  </a:lnTo>
                  <a:lnTo>
                    <a:pt x="24" y="447"/>
                  </a:lnTo>
                  <a:lnTo>
                    <a:pt x="32" y="430"/>
                  </a:lnTo>
                  <a:lnTo>
                    <a:pt x="41" y="415"/>
                  </a:lnTo>
                  <a:lnTo>
                    <a:pt x="53" y="400"/>
                  </a:lnTo>
                  <a:lnTo>
                    <a:pt x="64" y="388"/>
                  </a:lnTo>
                  <a:lnTo>
                    <a:pt x="77" y="375"/>
                  </a:lnTo>
                  <a:lnTo>
                    <a:pt x="92" y="364"/>
                  </a:lnTo>
                  <a:lnTo>
                    <a:pt x="109" y="356"/>
                  </a:lnTo>
                  <a:lnTo>
                    <a:pt x="124" y="347"/>
                  </a:lnTo>
                  <a:lnTo>
                    <a:pt x="141" y="341"/>
                  </a:lnTo>
                  <a:lnTo>
                    <a:pt x="160" y="336"/>
                  </a:lnTo>
                  <a:lnTo>
                    <a:pt x="179" y="332"/>
                  </a:lnTo>
                  <a:lnTo>
                    <a:pt x="198" y="332"/>
                  </a:lnTo>
                  <a:lnTo>
                    <a:pt x="218" y="332"/>
                  </a:lnTo>
                  <a:lnTo>
                    <a:pt x="234" y="336"/>
                  </a:lnTo>
                  <a:lnTo>
                    <a:pt x="254" y="341"/>
                  </a:lnTo>
                  <a:lnTo>
                    <a:pt x="271" y="347"/>
                  </a:lnTo>
                  <a:lnTo>
                    <a:pt x="288" y="356"/>
                  </a:lnTo>
                  <a:lnTo>
                    <a:pt x="303" y="364"/>
                  </a:lnTo>
                  <a:lnTo>
                    <a:pt x="318" y="375"/>
                  </a:lnTo>
                  <a:lnTo>
                    <a:pt x="330" y="388"/>
                  </a:lnTo>
                  <a:lnTo>
                    <a:pt x="343" y="400"/>
                  </a:lnTo>
                  <a:lnTo>
                    <a:pt x="354" y="415"/>
                  </a:lnTo>
                  <a:lnTo>
                    <a:pt x="362" y="430"/>
                  </a:lnTo>
                  <a:lnTo>
                    <a:pt x="371" y="447"/>
                  </a:lnTo>
                  <a:lnTo>
                    <a:pt x="377" y="464"/>
                  </a:lnTo>
                  <a:lnTo>
                    <a:pt x="382" y="481"/>
                  </a:lnTo>
                  <a:lnTo>
                    <a:pt x="384" y="500"/>
                  </a:lnTo>
                  <a:lnTo>
                    <a:pt x="386" y="520"/>
                  </a:lnTo>
                  <a:lnTo>
                    <a:pt x="384" y="539"/>
                  </a:lnTo>
                  <a:lnTo>
                    <a:pt x="382" y="558"/>
                  </a:lnTo>
                  <a:lnTo>
                    <a:pt x="377" y="575"/>
                  </a:lnTo>
                  <a:lnTo>
                    <a:pt x="371" y="594"/>
                  </a:lnTo>
                  <a:lnTo>
                    <a:pt x="362" y="609"/>
                  </a:lnTo>
                  <a:lnTo>
                    <a:pt x="354" y="626"/>
                  </a:lnTo>
                  <a:lnTo>
                    <a:pt x="343" y="639"/>
                  </a:lnTo>
                  <a:lnTo>
                    <a:pt x="330" y="654"/>
                  </a:lnTo>
                  <a:lnTo>
                    <a:pt x="318" y="665"/>
                  </a:lnTo>
                  <a:lnTo>
                    <a:pt x="303" y="675"/>
                  </a:lnTo>
                  <a:lnTo>
                    <a:pt x="288" y="686"/>
                  </a:lnTo>
                  <a:lnTo>
                    <a:pt x="271" y="694"/>
                  </a:lnTo>
                  <a:lnTo>
                    <a:pt x="254" y="699"/>
                  </a:lnTo>
                  <a:lnTo>
                    <a:pt x="234" y="705"/>
                  </a:lnTo>
                  <a:lnTo>
                    <a:pt x="218" y="707"/>
                  </a:lnTo>
                  <a:lnTo>
                    <a:pt x="198" y="707"/>
                  </a:lnTo>
                  <a:lnTo>
                    <a:pt x="179" y="707"/>
                  </a:lnTo>
                  <a:lnTo>
                    <a:pt x="160" y="705"/>
                  </a:lnTo>
                  <a:lnTo>
                    <a:pt x="141" y="699"/>
                  </a:lnTo>
                  <a:lnTo>
                    <a:pt x="124" y="694"/>
                  </a:lnTo>
                  <a:lnTo>
                    <a:pt x="109" y="686"/>
                  </a:lnTo>
                  <a:lnTo>
                    <a:pt x="92" y="675"/>
                  </a:lnTo>
                  <a:lnTo>
                    <a:pt x="77" y="665"/>
                  </a:lnTo>
                  <a:lnTo>
                    <a:pt x="64" y="654"/>
                  </a:lnTo>
                  <a:lnTo>
                    <a:pt x="53" y="639"/>
                  </a:lnTo>
                  <a:lnTo>
                    <a:pt x="41" y="626"/>
                  </a:lnTo>
                  <a:lnTo>
                    <a:pt x="32" y="609"/>
                  </a:lnTo>
                  <a:lnTo>
                    <a:pt x="24" y="594"/>
                  </a:lnTo>
                  <a:lnTo>
                    <a:pt x="17" y="575"/>
                  </a:lnTo>
                  <a:lnTo>
                    <a:pt x="13" y="558"/>
                  </a:lnTo>
                  <a:lnTo>
                    <a:pt x="11" y="539"/>
                  </a:lnTo>
                  <a:lnTo>
                    <a:pt x="9" y="520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180"/>
            <p:cNvSpPr>
              <a:spLocks noChangeArrowheads="1"/>
            </p:cNvSpPr>
            <p:nvPr/>
          </p:nvSpPr>
          <p:spPr bwMode="auto">
            <a:xfrm>
              <a:off x="6259" y="1819"/>
              <a:ext cx="75" cy="202"/>
            </a:xfrm>
            <a:custGeom>
              <a:avLst/>
              <a:gdLst>
                <a:gd name="T0" fmla="*/ 334 w 335"/>
                <a:gd name="T1" fmla="*/ 465 h 896"/>
                <a:gd name="T2" fmla="*/ 334 w 335"/>
                <a:gd name="T3" fmla="*/ 465 h 896"/>
                <a:gd name="T4" fmla="*/ 334 w 335"/>
                <a:gd name="T5" fmla="*/ 428 h 896"/>
                <a:gd name="T6" fmla="*/ 330 w 335"/>
                <a:gd name="T7" fmla="*/ 390 h 896"/>
                <a:gd name="T8" fmla="*/ 324 w 335"/>
                <a:gd name="T9" fmla="*/ 354 h 896"/>
                <a:gd name="T10" fmla="*/ 315 w 335"/>
                <a:gd name="T11" fmla="*/ 320 h 896"/>
                <a:gd name="T12" fmla="*/ 302 w 335"/>
                <a:gd name="T13" fmla="*/ 286 h 896"/>
                <a:gd name="T14" fmla="*/ 290 w 335"/>
                <a:gd name="T15" fmla="*/ 252 h 896"/>
                <a:gd name="T16" fmla="*/ 275 w 335"/>
                <a:gd name="T17" fmla="*/ 220 h 896"/>
                <a:gd name="T18" fmla="*/ 255 w 335"/>
                <a:gd name="T19" fmla="*/ 190 h 896"/>
                <a:gd name="T20" fmla="*/ 236 w 335"/>
                <a:gd name="T21" fmla="*/ 160 h 896"/>
                <a:gd name="T22" fmla="*/ 215 w 335"/>
                <a:gd name="T23" fmla="*/ 132 h 896"/>
                <a:gd name="T24" fmla="*/ 191 w 335"/>
                <a:gd name="T25" fmla="*/ 107 h 896"/>
                <a:gd name="T26" fmla="*/ 166 w 335"/>
                <a:gd name="T27" fmla="*/ 81 h 896"/>
                <a:gd name="T28" fmla="*/ 138 w 335"/>
                <a:gd name="T29" fmla="*/ 58 h 896"/>
                <a:gd name="T30" fmla="*/ 110 w 335"/>
                <a:gd name="T31" fmla="*/ 36 h 896"/>
                <a:gd name="T32" fmla="*/ 81 w 335"/>
                <a:gd name="T33" fmla="*/ 17 h 896"/>
                <a:gd name="T34" fmla="*/ 51 w 335"/>
                <a:gd name="T35" fmla="*/ 0 h 896"/>
                <a:gd name="T36" fmla="*/ 51 w 335"/>
                <a:gd name="T37" fmla="*/ 0 h 896"/>
                <a:gd name="T38" fmla="*/ 38 w 335"/>
                <a:gd name="T39" fmla="*/ 45 h 896"/>
                <a:gd name="T40" fmla="*/ 30 w 335"/>
                <a:gd name="T41" fmla="*/ 90 h 896"/>
                <a:gd name="T42" fmla="*/ 21 w 335"/>
                <a:gd name="T43" fmla="*/ 134 h 896"/>
                <a:gd name="T44" fmla="*/ 13 w 335"/>
                <a:gd name="T45" fmla="*/ 179 h 896"/>
                <a:gd name="T46" fmla="*/ 8 w 335"/>
                <a:gd name="T47" fmla="*/ 226 h 896"/>
                <a:gd name="T48" fmla="*/ 4 w 335"/>
                <a:gd name="T49" fmla="*/ 271 h 896"/>
                <a:gd name="T50" fmla="*/ 2 w 335"/>
                <a:gd name="T51" fmla="*/ 318 h 896"/>
                <a:gd name="T52" fmla="*/ 0 w 335"/>
                <a:gd name="T53" fmla="*/ 367 h 896"/>
                <a:gd name="T54" fmla="*/ 0 w 335"/>
                <a:gd name="T55" fmla="*/ 367 h 896"/>
                <a:gd name="T56" fmla="*/ 2 w 335"/>
                <a:gd name="T57" fmla="*/ 435 h 896"/>
                <a:gd name="T58" fmla="*/ 8 w 335"/>
                <a:gd name="T59" fmla="*/ 505 h 896"/>
                <a:gd name="T60" fmla="*/ 17 w 335"/>
                <a:gd name="T61" fmla="*/ 573 h 896"/>
                <a:gd name="T62" fmla="*/ 27 w 335"/>
                <a:gd name="T63" fmla="*/ 639 h 896"/>
                <a:gd name="T64" fmla="*/ 42 w 335"/>
                <a:gd name="T65" fmla="*/ 705 h 896"/>
                <a:gd name="T66" fmla="*/ 61 w 335"/>
                <a:gd name="T67" fmla="*/ 769 h 896"/>
                <a:gd name="T68" fmla="*/ 83 w 335"/>
                <a:gd name="T69" fmla="*/ 833 h 896"/>
                <a:gd name="T70" fmla="*/ 108 w 335"/>
                <a:gd name="T71" fmla="*/ 895 h 896"/>
                <a:gd name="T72" fmla="*/ 108 w 335"/>
                <a:gd name="T73" fmla="*/ 895 h 896"/>
                <a:gd name="T74" fmla="*/ 132 w 335"/>
                <a:gd name="T75" fmla="*/ 876 h 896"/>
                <a:gd name="T76" fmla="*/ 157 w 335"/>
                <a:gd name="T77" fmla="*/ 857 h 896"/>
                <a:gd name="T78" fmla="*/ 179 w 335"/>
                <a:gd name="T79" fmla="*/ 835 h 896"/>
                <a:gd name="T80" fmla="*/ 200 w 335"/>
                <a:gd name="T81" fmla="*/ 814 h 896"/>
                <a:gd name="T82" fmla="*/ 221 w 335"/>
                <a:gd name="T83" fmla="*/ 791 h 896"/>
                <a:gd name="T84" fmla="*/ 240 w 335"/>
                <a:gd name="T85" fmla="*/ 765 h 896"/>
                <a:gd name="T86" fmla="*/ 258 w 335"/>
                <a:gd name="T87" fmla="*/ 739 h 896"/>
                <a:gd name="T88" fmla="*/ 273 w 335"/>
                <a:gd name="T89" fmla="*/ 712 h 896"/>
                <a:gd name="T90" fmla="*/ 287 w 335"/>
                <a:gd name="T91" fmla="*/ 684 h 896"/>
                <a:gd name="T92" fmla="*/ 300 w 335"/>
                <a:gd name="T93" fmla="*/ 654 h 896"/>
                <a:gd name="T94" fmla="*/ 311 w 335"/>
                <a:gd name="T95" fmla="*/ 624 h 896"/>
                <a:gd name="T96" fmla="*/ 319 w 335"/>
                <a:gd name="T97" fmla="*/ 595 h 896"/>
                <a:gd name="T98" fmla="*/ 326 w 335"/>
                <a:gd name="T99" fmla="*/ 563 h 896"/>
                <a:gd name="T100" fmla="*/ 330 w 335"/>
                <a:gd name="T101" fmla="*/ 531 h 896"/>
                <a:gd name="T102" fmla="*/ 334 w 335"/>
                <a:gd name="T103" fmla="*/ 499 h 896"/>
                <a:gd name="T104" fmla="*/ 334 w 335"/>
                <a:gd name="T105" fmla="*/ 46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5" h="896">
                  <a:moveTo>
                    <a:pt x="334" y="465"/>
                  </a:moveTo>
                  <a:lnTo>
                    <a:pt x="334" y="465"/>
                  </a:lnTo>
                  <a:lnTo>
                    <a:pt x="334" y="428"/>
                  </a:lnTo>
                  <a:lnTo>
                    <a:pt x="330" y="390"/>
                  </a:lnTo>
                  <a:lnTo>
                    <a:pt x="324" y="354"/>
                  </a:lnTo>
                  <a:lnTo>
                    <a:pt x="315" y="320"/>
                  </a:lnTo>
                  <a:lnTo>
                    <a:pt x="302" y="286"/>
                  </a:lnTo>
                  <a:lnTo>
                    <a:pt x="290" y="252"/>
                  </a:lnTo>
                  <a:lnTo>
                    <a:pt x="275" y="220"/>
                  </a:lnTo>
                  <a:lnTo>
                    <a:pt x="255" y="190"/>
                  </a:lnTo>
                  <a:lnTo>
                    <a:pt x="236" y="160"/>
                  </a:lnTo>
                  <a:lnTo>
                    <a:pt x="215" y="132"/>
                  </a:lnTo>
                  <a:lnTo>
                    <a:pt x="191" y="107"/>
                  </a:lnTo>
                  <a:lnTo>
                    <a:pt x="166" y="81"/>
                  </a:lnTo>
                  <a:lnTo>
                    <a:pt x="138" y="58"/>
                  </a:lnTo>
                  <a:lnTo>
                    <a:pt x="110" y="36"/>
                  </a:lnTo>
                  <a:lnTo>
                    <a:pt x="81" y="17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8" y="45"/>
                  </a:lnTo>
                  <a:lnTo>
                    <a:pt x="30" y="90"/>
                  </a:lnTo>
                  <a:lnTo>
                    <a:pt x="21" y="134"/>
                  </a:lnTo>
                  <a:lnTo>
                    <a:pt x="13" y="179"/>
                  </a:lnTo>
                  <a:lnTo>
                    <a:pt x="8" y="226"/>
                  </a:lnTo>
                  <a:lnTo>
                    <a:pt x="4" y="271"/>
                  </a:lnTo>
                  <a:lnTo>
                    <a:pt x="2" y="318"/>
                  </a:lnTo>
                  <a:lnTo>
                    <a:pt x="0" y="367"/>
                  </a:lnTo>
                  <a:lnTo>
                    <a:pt x="0" y="367"/>
                  </a:lnTo>
                  <a:lnTo>
                    <a:pt x="2" y="435"/>
                  </a:lnTo>
                  <a:lnTo>
                    <a:pt x="8" y="505"/>
                  </a:lnTo>
                  <a:lnTo>
                    <a:pt x="17" y="573"/>
                  </a:lnTo>
                  <a:lnTo>
                    <a:pt x="27" y="639"/>
                  </a:lnTo>
                  <a:lnTo>
                    <a:pt x="42" y="705"/>
                  </a:lnTo>
                  <a:lnTo>
                    <a:pt x="61" y="769"/>
                  </a:lnTo>
                  <a:lnTo>
                    <a:pt x="83" y="833"/>
                  </a:lnTo>
                  <a:lnTo>
                    <a:pt x="108" y="895"/>
                  </a:lnTo>
                  <a:lnTo>
                    <a:pt x="108" y="895"/>
                  </a:lnTo>
                  <a:lnTo>
                    <a:pt x="132" y="876"/>
                  </a:lnTo>
                  <a:lnTo>
                    <a:pt x="157" y="857"/>
                  </a:lnTo>
                  <a:lnTo>
                    <a:pt x="179" y="835"/>
                  </a:lnTo>
                  <a:lnTo>
                    <a:pt x="200" y="814"/>
                  </a:lnTo>
                  <a:lnTo>
                    <a:pt x="221" y="791"/>
                  </a:lnTo>
                  <a:lnTo>
                    <a:pt x="240" y="765"/>
                  </a:lnTo>
                  <a:lnTo>
                    <a:pt x="258" y="739"/>
                  </a:lnTo>
                  <a:lnTo>
                    <a:pt x="273" y="712"/>
                  </a:lnTo>
                  <a:lnTo>
                    <a:pt x="287" y="684"/>
                  </a:lnTo>
                  <a:lnTo>
                    <a:pt x="300" y="654"/>
                  </a:lnTo>
                  <a:lnTo>
                    <a:pt x="311" y="624"/>
                  </a:lnTo>
                  <a:lnTo>
                    <a:pt x="319" y="595"/>
                  </a:lnTo>
                  <a:lnTo>
                    <a:pt x="326" y="563"/>
                  </a:lnTo>
                  <a:lnTo>
                    <a:pt x="330" y="531"/>
                  </a:lnTo>
                  <a:lnTo>
                    <a:pt x="334" y="499"/>
                  </a:lnTo>
                  <a:lnTo>
                    <a:pt x="334" y="46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181"/>
            <p:cNvSpPr>
              <a:spLocks noChangeArrowheads="1"/>
            </p:cNvSpPr>
            <p:nvPr/>
          </p:nvSpPr>
          <p:spPr bwMode="auto">
            <a:xfrm>
              <a:off x="6099" y="1812"/>
              <a:ext cx="98" cy="229"/>
            </a:xfrm>
            <a:custGeom>
              <a:avLst/>
              <a:gdLst>
                <a:gd name="T0" fmla="*/ 369 w 436"/>
                <a:gd name="T1" fmla="*/ 0 h 1013"/>
                <a:gd name="T2" fmla="*/ 369 w 436"/>
                <a:gd name="T3" fmla="*/ 0 h 1013"/>
                <a:gd name="T4" fmla="*/ 330 w 436"/>
                <a:gd name="T5" fmla="*/ 15 h 1013"/>
                <a:gd name="T6" fmla="*/ 292 w 436"/>
                <a:gd name="T7" fmla="*/ 30 h 1013"/>
                <a:gd name="T8" fmla="*/ 256 w 436"/>
                <a:gd name="T9" fmla="*/ 51 h 1013"/>
                <a:gd name="T10" fmla="*/ 222 w 436"/>
                <a:gd name="T11" fmla="*/ 72 h 1013"/>
                <a:gd name="T12" fmla="*/ 190 w 436"/>
                <a:gd name="T13" fmla="*/ 98 h 1013"/>
                <a:gd name="T14" fmla="*/ 158 w 436"/>
                <a:gd name="T15" fmla="*/ 126 h 1013"/>
                <a:gd name="T16" fmla="*/ 130 w 436"/>
                <a:gd name="T17" fmla="*/ 153 h 1013"/>
                <a:gd name="T18" fmla="*/ 104 w 436"/>
                <a:gd name="T19" fmla="*/ 186 h 1013"/>
                <a:gd name="T20" fmla="*/ 81 w 436"/>
                <a:gd name="T21" fmla="*/ 220 h 1013"/>
                <a:gd name="T22" fmla="*/ 60 w 436"/>
                <a:gd name="T23" fmla="*/ 256 h 1013"/>
                <a:gd name="T24" fmla="*/ 43 w 436"/>
                <a:gd name="T25" fmla="*/ 292 h 1013"/>
                <a:gd name="T26" fmla="*/ 28 w 436"/>
                <a:gd name="T27" fmla="*/ 330 h 1013"/>
                <a:gd name="T28" fmla="*/ 15 w 436"/>
                <a:gd name="T29" fmla="*/ 371 h 1013"/>
                <a:gd name="T30" fmla="*/ 7 w 436"/>
                <a:gd name="T31" fmla="*/ 414 h 1013"/>
                <a:gd name="T32" fmla="*/ 2 w 436"/>
                <a:gd name="T33" fmla="*/ 456 h 1013"/>
                <a:gd name="T34" fmla="*/ 0 w 436"/>
                <a:gd name="T35" fmla="*/ 499 h 1013"/>
                <a:gd name="T36" fmla="*/ 0 w 436"/>
                <a:gd name="T37" fmla="*/ 499 h 1013"/>
                <a:gd name="T38" fmla="*/ 2 w 436"/>
                <a:gd name="T39" fmla="*/ 548 h 1013"/>
                <a:gd name="T40" fmla="*/ 9 w 436"/>
                <a:gd name="T41" fmla="*/ 594 h 1013"/>
                <a:gd name="T42" fmla="*/ 19 w 436"/>
                <a:gd name="T43" fmla="*/ 639 h 1013"/>
                <a:gd name="T44" fmla="*/ 34 w 436"/>
                <a:gd name="T45" fmla="*/ 682 h 1013"/>
                <a:gd name="T46" fmla="*/ 51 w 436"/>
                <a:gd name="T47" fmla="*/ 724 h 1013"/>
                <a:gd name="T48" fmla="*/ 73 w 436"/>
                <a:gd name="T49" fmla="*/ 765 h 1013"/>
                <a:gd name="T50" fmla="*/ 98 w 436"/>
                <a:gd name="T51" fmla="*/ 801 h 1013"/>
                <a:gd name="T52" fmla="*/ 126 w 436"/>
                <a:gd name="T53" fmla="*/ 837 h 1013"/>
                <a:gd name="T54" fmla="*/ 156 w 436"/>
                <a:gd name="T55" fmla="*/ 869 h 1013"/>
                <a:gd name="T56" fmla="*/ 190 w 436"/>
                <a:gd name="T57" fmla="*/ 901 h 1013"/>
                <a:gd name="T58" fmla="*/ 224 w 436"/>
                <a:gd name="T59" fmla="*/ 927 h 1013"/>
                <a:gd name="T60" fmla="*/ 262 w 436"/>
                <a:gd name="T61" fmla="*/ 952 h 1013"/>
                <a:gd name="T62" fmla="*/ 303 w 436"/>
                <a:gd name="T63" fmla="*/ 972 h 1013"/>
                <a:gd name="T64" fmla="*/ 345 w 436"/>
                <a:gd name="T65" fmla="*/ 991 h 1013"/>
                <a:gd name="T66" fmla="*/ 390 w 436"/>
                <a:gd name="T67" fmla="*/ 1004 h 1013"/>
                <a:gd name="T68" fmla="*/ 435 w 436"/>
                <a:gd name="T69" fmla="*/ 1012 h 1013"/>
                <a:gd name="T70" fmla="*/ 435 w 436"/>
                <a:gd name="T71" fmla="*/ 1012 h 1013"/>
                <a:gd name="T72" fmla="*/ 409 w 436"/>
                <a:gd name="T73" fmla="*/ 942 h 1013"/>
                <a:gd name="T74" fmla="*/ 388 w 436"/>
                <a:gd name="T75" fmla="*/ 867 h 1013"/>
                <a:gd name="T76" fmla="*/ 369 w 436"/>
                <a:gd name="T77" fmla="*/ 793 h 1013"/>
                <a:gd name="T78" fmla="*/ 352 w 436"/>
                <a:gd name="T79" fmla="*/ 716 h 1013"/>
                <a:gd name="T80" fmla="*/ 339 w 436"/>
                <a:gd name="T81" fmla="*/ 639 h 1013"/>
                <a:gd name="T82" fmla="*/ 330 w 436"/>
                <a:gd name="T83" fmla="*/ 560 h 1013"/>
                <a:gd name="T84" fmla="*/ 326 w 436"/>
                <a:gd name="T85" fmla="*/ 479 h 1013"/>
                <a:gd name="T86" fmla="*/ 324 w 436"/>
                <a:gd name="T87" fmla="*/ 401 h 1013"/>
                <a:gd name="T88" fmla="*/ 324 w 436"/>
                <a:gd name="T89" fmla="*/ 401 h 1013"/>
                <a:gd name="T90" fmla="*/ 324 w 436"/>
                <a:gd name="T91" fmla="*/ 347 h 1013"/>
                <a:gd name="T92" fmla="*/ 326 w 436"/>
                <a:gd name="T93" fmla="*/ 298 h 1013"/>
                <a:gd name="T94" fmla="*/ 330 w 436"/>
                <a:gd name="T95" fmla="*/ 247 h 1013"/>
                <a:gd name="T96" fmla="*/ 335 w 436"/>
                <a:gd name="T97" fmla="*/ 196 h 1013"/>
                <a:gd name="T98" fmla="*/ 341 w 436"/>
                <a:gd name="T99" fmla="*/ 147 h 1013"/>
                <a:gd name="T100" fmla="*/ 350 w 436"/>
                <a:gd name="T101" fmla="*/ 98 h 1013"/>
                <a:gd name="T102" fmla="*/ 358 w 436"/>
                <a:gd name="T103" fmla="*/ 49 h 1013"/>
                <a:gd name="T104" fmla="*/ 369 w 436"/>
                <a:gd name="T105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6" h="1013">
                  <a:moveTo>
                    <a:pt x="369" y="0"/>
                  </a:moveTo>
                  <a:lnTo>
                    <a:pt x="369" y="0"/>
                  </a:lnTo>
                  <a:lnTo>
                    <a:pt x="330" y="15"/>
                  </a:lnTo>
                  <a:lnTo>
                    <a:pt x="292" y="30"/>
                  </a:lnTo>
                  <a:lnTo>
                    <a:pt x="256" y="51"/>
                  </a:lnTo>
                  <a:lnTo>
                    <a:pt x="222" y="72"/>
                  </a:lnTo>
                  <a:lnTo>
                    <a:pt x="190" y="98"/>
                  </a:lnTo>
                  <a:lnTo>
                    <a:pt x="158" y="126"/>
                  </a:lnTo>
                  <a:lnTo>
                    <a:pt x="130" y="153"/>
                  </a:lnTo>
                  <a:lnTo>
                    <a:pt x="104" y="186"/>
                  </a:lnTo>
                  <a:lnTo>
                    <a:pt x="81" y="220"/>
                  </a:lnTo>
                  <a:lnTo>
                    <a:pt x="60" y="256"/>
                  </a:lnTo>
                  <a:lnTo>
                    <a:pt x="43" y="292"/>
                  </a:lnTo>
                  <a:lnTo>
                    <a:pt x="28" y="330"/>
                  </a:lnTo>
                  <a:lnTo>
                    <a:pt x="15" y="371"/>
                  </a:lnTo>
                  <a:lnTo>
                    <a:pt x="7" y="414"/>
                  </a:lnTo>
                  <a:lnTo>
                    <a:pt x="2" y="456"/>
                  </a:lnTo>
                  <a:lnTo>
                    <a:pt x="0" y="499"/>
                  </a:lnTo>
                  <a:lnTo>
                    <a:pt x="0" y="499"/>
                  </a:lnTo>
                  <a:lnTo>
                    <a:pt x="2" y="548"/>
                  </a:lnTo>
                  <a:lnTo>
                    <a:pt x="9" y="594"/>
                  </a:lnTo>
                  <a:lnTo>
                    <a:pt x="19" y="639"/>
                  </a:lnTo>
                  <a:lnTo>
                    <a:pt x="34" y="682"/>
                  </a:lnTo>
                  <a:lnTo>
                    <a:pt x="51" y="724"/>
                  </a:lnTo>
                  <a:lnTo>
                    <a:pt x="73" y="765"/>
                  </a:lnTo>
                  <a:lnTo>
                    <a:pt x="98" y="801"/>
                  </a:lnTo>
                  <a:lnTo>
                    <a:pt x="126" y="837"/>
                  </a:lnTo>
                  <a:lnTo>
                    <a:pt x="156" y="869"/>
                  </a:lnTo>
                  <a:lnTo>
                    <a:pt x="190" y="901"/>
                  </a:lnTo>
                  <a:lnTo>
                    <a:pt x="224" y="927"/>
                  </a:lnTo>
                  <a:lnTo>
                    <a:pt x="262" y="952"/>
                  </a:lnTo>
                  <a:lnTo>
                    <a:pt x="303" y="972"/>
                  </a:lnTo>
                  <a:lnTo>
                    <a:pt x="345" y="991"/>
                  </a:lnTo>
                  <a:lnTo>
                    <a:pt x="390" y="1004"/>
                  </a:lnTo>
                  <a:lnTo>
                    <a:pt x="435" y="1012"/>
                  </a:lnTo>
                  <a:lnTo>
                    <a:pt x="435" y="1012"/>
                  </a:lnTo>
                  <a:lnTo>
                    <a:pt x="409" y="942"/>
                  </a:lnTo>
                  <a:lnTo>
                    <a:pt x="388" y="867"/>
                  </a:lnTo>
                  <a:lnTo>
                    <a:pt x="369" y="793"/>
                  </a:lnTo>
                  <a:lnTo>
                    <a:pt x="352" y="716"/>
                  </a:lnTo>
                  <a:lnTo>
                    <a:pt x="339" y="639"/>
                  </a:lnTo>
                  <a:lnTo>
                    <a:pt x="330" y="560"/>
                  </a:lnTo>
                  <a:lnTo>
                    <a:pt x="326" y="479"/>
                  </a:lnTo>
                  <a:lnTo>
                    <a:pt x="324" y="401"/>
                  </a:lnTo>
                  <a:lnTo>
                    <a:pt x="324" y="401"/>
                  </a:lnTo>
                  <a:lnTo>
                    <a:pt x="324" y="347"/>
                  </a:lnTo>
                  <a:lnTo>
                    <a:pt x="326" y="298"/>
                  </a:lnTo>
                  <a:lnTo>
                    <a:pt x="330" y="247"/>
                  </a:lnTo>
                  <a:lnTo>
                    <a:pt x="335" y="196"/>
                  </a:lnTo>
                  <a:lnTo>
                    <a:pt x="341" y="147"/>
                  </a:lnTo>
                  <a:lnTo>
                    <a:pt x="350" y="98"/>
                  </a:lnTo>
                  <a:lnTo>
                    <a:pt x="358" y="49"/>
                  </a:lnTo>
                  <a:lnTo>
                    <a:pt x="369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182"/>
            <p:cNvSpPr>
              <a:spLocks noChangeArrowheads="1"/>
            </p:cNvSpPr>
            <p:nvPr/>
          </p:nvSpPr>
          <p:spPr bwMode="auto">
            <a:xfrm>
              <a:off x="5940" y="1371"/>
              <a:ext cx="204" cy="225"/>
            </a:xfrm>
            <a:custGeom>
              <a:avLst/>
              <a:gdLst>
                <a:gd name="T0" fmla="*/ 367 w 903"/>
                <a:gd name="T1" fmla="*/ 909 h 996"/>
                <a:gd name="T2" fmla="*/ 473 w 903"/>
                <a:gd name="T3" fmla="*/ 745 h 996"/>
                <a:gd name="T4" fmla="*/ 590 w 903"/>
                <a:gd name="T5" fmla="*/ 588 h 996"/>
                <a:gd name="T6" fmla="*/ 720 w 903"/>
                <a:gd name="T7" fmla="*/ 439 h 996"/>
                <a:gd name="T8" fmla="*/ 846 w 903"/>
                <a:gd name="T9" fmla="*/ 313 h 996"/>
                <a:gd name="T10" fmla="*/ 878 w 903"/>
                <a:gd name="T11" fmla="*/ 217 h 996"/>
                <a:gd name="T12" fmla="*/ 821 w 903"/>
                <a:gd name="T13" fmla="*/ 138 h 996"/>
                <a:gd name="T14" fmla="*/ 748 w 903"/>
                <a:gd name="T15" fmla="*/ 72 h 996"/>
                <a:gd name="T16" fmla="*/ 665 w 903"/>
                <a:gd name="T17" fmla="*/ 19 h 996"/>
                <a:gd name="T18" fmla="*/ 529 w 903"/>
                <a:gd name="T19" fmla="*/ 85 h 996"/>
                <a:gd name="T20" fmla="*/ 360 w 903"/>
                <a:gd name="T21" fmla="*/ 268 h 996"/>
                <a:gd name="T22" fmla="*/ 205 w 903"/>
                <a:gd name="T23" fmla="*/ 462 h 996"/>
                <a:gd name="T24" fmla="*/ 64 w 903"/>
                <a:gd name="T25" fmla="*/ 669 h 996"/>
                <a:gd name="T26" fmla="*/ 28 w 903"/>
                <a:gd name="T27" fmla="*/ 816 h 996"/>
                <a:gd name="T28" fmla="*/ 98 w 903"/>
                <a:gd name="T29" fmla="*/ 886 h 996"/>
                <a:gd name="T30" fmla="*/ 179 w 903"/>
                <a:gd name="T31" fmla="*/ 942 h 996"/>
                <a:gd name="T32" fmla="*/ 269 w 903"/>
                <a:gd name="T33" fmla="*/ 980 h 996"/>
                <a:gd name="T34" fmla="*/ 431 w 903"/>
                <a:gd name="T35" fmla="*/ 298 h 996"/>
                <a:gd name="T36" fmla="*/ 469 w 903"/>
                <a:gd name="T37" fmla="*/ 300 h 996"/>
                <a:gd name="T38" fmla="*/ 503 w 903"/>
                <a:gd name="T39" fmla="*/ 311 h 996"/>
                <a:gd name="T40" fmla="*/ 535 w 903"/>
                <a:gd name="T41" fmla="*/ 330 h 996"/>
                <a:gd name="T42" fmla="*/ 565 w 903"/>
                <a:gd name="T43" fmla="*/ 351 h 996"/>
                <a:gd name="T44" fmla="*/ 586 w 903"/>
                <a:gd name="T45" fmla="*/ 379 h 996"/>
                <a:gd name="T46" fmla="*/ 603 w 903"/>
                <a:gd name="T47" fmla="*/ 411 h 996"/>
                <a:gd name="T48" fmla="*/ 616 w 903"/>
                <a:gd name="T49" fmla="*/ 447 h 996"/>
                <a:gd name="T50" fmla="*/ 618 w 903"/>
                <a:gd name="T51" fmla="*/ 486 h 996"/>
                <a:gd name="T52" fmla="*/ 616 w 903"/>
                <a:gd name="T53" fmla="*/ 524 h 996"/>
                <a:gd name="T54" fmla="*/ 603 w 903"/>
                <a:gd name="T55" fmla="*/ 558 h 996"/>
                <a:gd name="T56" fmla="*/ 586 w 903"/>
                <a:gd name="T57" fmla="*/ 590 h 996"/>
                <a:gd name="T58" fmla="*/ 565 w 903"/>
                <a:gd name="T59" fmla="*/ 618 h 996"/>
                <a:gd name="T60" fmla="*/ 535 w 903"/>
                <a:gd name="T61" fmla="*/ 641 h 996"/>
                <a:gd name="T62" fmla="*/ 503 w 903"/>
                <a:gd name="T63" fmla="*/ 658 h 996"/>
                <a:gd name="T64" fmla="*/ 469 w 903"/>
                <a:gd name="T65" fmla="*/ 669 h 996"/>
                <a:gd name="T66" fmla="*/ 431 w 903"/>
                <a:gd name="T67" fmla="*/ 673 h 996"/>
                <a:gd name="T68" fmla="*/ 392 w 903"/>
                <a:gd name="T69" fmla="*/ 669 h 996"/>
                <a:gd name="T70" fmla="*/ 358 w 903"/>
                <a:gd name="T71" fmla="*/ 658 h 996"/>
                <a:gd name="T72" fmla="*/ 326 w 903"/>
                <a:gd name="T73" fmla="*/ 641 h 996"/>
                <a:gd name="T74" fmla="*/ 299 w 903"/>
                <a:gd name="T75" fmla="*/ 618 h 996"/>
                <a:gd name="T76" fmla="*/ 275 w 903"/>
                <a:gd name="T77" fmla="*/ 590 h 996"/>
                <a:gd name="T78" fmla="*/ 258 w 903"/>
                <a:gd name="T79" fmla="*/ 558 h 996"/>
                <a:gd name="T80" fmla="*/ 247 w 903"/>
                <a:gd name="T81" fmla="*/ 524 h 996"/>
                <a:gd name="T82" fmla="*/ 243 w 903"/>
                <a:gd name="T83" fmla="*/ 486 h 996"/>
                <a:gd name="T84" fmla="*/ 247 w 903"/>
                <a:gd name="T85" fmla="*/ 447 h 996"/>
                <a:gd name="T86" fmla="*/ 258 w 903"/>
                <a:gd name="T87" fmla="*/ 411 h 996"/>
                <a:gd name="T88" fmla="*/ 275 w 903"/>
                <a:gd name="T89" fmla="*/ 379 h 996"/>
                <a:gd name="T90" fmla="*/ 299 w 903"/>
                <a:gd name="T91" fmla="*/ 351 h 996"/>
                <a:gd name="T92" fmla="*/ 326 w 903"/>
                <a:gd name="T93" fmla="*/ 330 h 996"/>
                <a:gd name="T94" fmla="*/ 358 w 903"/>
                <a:gd name="T95" fmla="*/ 311 h 996"/>
                <a:gd name="T96" fmla="*/ 392 w 903"/>
                <a:gd name="T97" fmla="*/ 300 h 996"/>
                <a:gd name="T98" fmla="*/ 431 w 903"/>
                <a:gd name="T99" fmla="*/ 298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3" h="996">
                  <a:moveTo>
                    <a:pt x="318" y="995"/>
                  </a:moveTo>
                  <a:lnTo>
                    <a:pt x="367" y="909"/>
                  </a:lnTo>
                  <a:lnTo>
                    <a:pt x="418" y="826"/>
                  </a:lnTo>
                  <a:lnTo>
                    <a:pt x="473" y="745"/>
                  </a:lnTo>
                  <a:lnTo>
                    <a:pt x="531" y="667"/>
                  </a:lnTo>
                  <a:lnTo>
                    <a:pt x="590" y="588"/>
                  </a:lnTo>
                  <a:lnTo>
                    <a:pt x="654" y="513"/>
                  </a:lnTo>
                  <a:lnTo>
                    <a:pt x="720" y="439"/>
                  </a:lnTo>
                  <a:lnTo>
                    <a:pt x="791" y="366"/>
                  </a:lnTo>
                  <a:lnTo>
                    <a:pt x="846" y="313"/>
                  </a:lnTo>
                  <a:lnTo>
                    <a:pt x="902" y="262"/>
                  </a:lnTo>
                  <a:lnTo>
                    <a:pt x="878" y="217"/>
                  </a:lnTo>
                  <a:lnTo>
                    <a:pt x="850" y="177"/>
                  </a:lnTo>
                  <a:lnTo>
                    <a:pt x="821" y="138"/>
                  </a:lnTo>
                  <a:lnTo>
                    <a:pt x="787" y="104"/>
                  </a:lnTo>
                  <a:lnTo>
                    <a:pt x="748" y="72"/>
                  </a:lnTo>
                  <a:lnTo>
                    <a:pt x="708" y="45"/>
                  </a:lnTo>
                  <a:lnTo>
                    <a:pt x="665" y="19"/>
                  </a:lnTo>
                  <a:lnTo>
                    <a:pt x="620" y="0"/>
                  </a:lnTo>
                  <a:lnTo>
                    <a:pt x="529" y="85"/>
                  </a:lnTo>
                  <a:lnTo>
                    <a:pt x="443" y="174"/>
                  </a:lnTo>
                  <a:lnTo>
                    <a:pt x="360" y="268"/>
                  </a:lnTo>
                  <a:lnTo>
                    <a:pt x="279" y="364"/>
                  </a:lnTo>
                  <a:lnTo>
                    <a:pt x="205" y="462"/>
                  </a:lnTo>
                  <a:lnTo>
                    <a:pt x="132" y="564"/>
                  </a:lnTo>
                  <a:lnTo>
                    <a:pt x="64" y="669"/>
                  </a:lnTo>
                  <a:lnTo>
                    <a:pt x="0" y="777"/>
                  </a:lnTo>
                  <a:lnTo>
                    <a:pt x="28" y="816"/>
                  </a:lnTo>
                  <a:lnTo>
                    <a:pt x="62" y="852"/>
                  </a:lnTo>
                  <a:lnTo>
                    <a:pt x="98" y="886"/>
                  </a:lnTo>
                  <a:lnTo>
                    <a:pt x="137" y="916"/>
                  </a:lnTo>
                  <a:lnTo>
                    <a:pt x="179" y="942"/>
                  </a:lnTo>
                  <a:lnTo>
                    <a:pt x="222" y="963"/>
                  </a:lnTo>
                  <a:lnTo>
                    <a:pt x="269" y="980"/>
                  </a:lnTo>
                  <a:lnTo>
                    <a:pt x="318" y="995"/>
                  </a:lnTo>
                  <a:close/>
                  <a:moveTo>
                    <a:pt x="431" y="298"/>
                  </a:moveTo>
                  <a:lnTo>
                    <a:pt x="450" y="298"/>
                  </a:lnTo>
                  <a:lnTo>
                    <a:pt x="469" y="300"/>
                  </a:lnTo>
                  <a:lnTo>
                    <a:pt x="486" y="307"/>
                  </a:lnTo>
                  <a:lnTo>
                    <a:pt x="503" y="311"/>
                  </a:lnTo>
                  <a:lnTo>
                    <a:pt x="520" y="319"/>
                  </a:lnTo>
                  <a:lnTo>
                    <a:pt x="535" y="330"/>
                  </a:lnTo>
                  <a:lnTo>
                    <a:pt x="550" y="341"/>
                  </a:lnTo>
                  <a:lnTo>
                    <a:pt x="565" y="351"/>
                  </a:lnTo>
                  <a:lnTo>
                    <a:pt x="576" y="366"/>
                  </a:lnTo>
                  <a:lnTo>
                    <a:pt x="586" y="379"/>
                  </a:lnTo>
                  <a:lnTo>
                    <a:pt x="597" y="396"/>
                  </a:lnTo>
                  <a:lnTo>
                    <a:pt x="603" y="411"/>
                  </a:lnTo>
                  <a:lnTo>
                    <a:pt x="610" y="430"/>
                  </a:lnTo>
                  <a:lnTo>
                    <a:pt x="616" y="447"/>
                  </a:lnTo>
                  <a:lnTo>
                    <a:pt x="618" y="466"/>
                  </a:lnTo>
                  <a:lnTo>
                    <a:pt x="618" y="486"/>
                  </a:lnTo>
                  <a:lnTo>
                    <a:pt x="618" y="505"/>
                  </a:lnTo>
                  <a:lnTo>
                    <a:pt x="616" y="524"/>
                  </a:lnTo>
                  <a:lnTo>
                    <a:pt x="610" y="541"/>
                  </a:lnTo>
                  <a:lnTo>
                    <a:pt x="603" y="558"/>
                  </a:lnTo>
                  <a:lnTo>
                    <a:pt x="597" y="575"/>
                  </a:lnTo>
                  <a:lnTo>
                    <a:pt x="586" y="590"/>
                  </a:lnTo>
                  <a:lnTo>
                    <a:pt x="576" y="605"/>
                  </a:lnTo>
                  <a:lnTo>
                    <a:pt x="565" y="618"/>
                  </a:lnTo>
                  <a:lnTo>
                    <a:pt x="550" y="631"/>
                  </a:lnTo>
                  <a:lnTo>
                    <a:pt x="535" y="641"/>
                  </a:lnTo>
                  <a:lnTo>
                    <a:pt x="520" y="650"/>
                  </a:lnTo>
                  <a:lnTo>
                    <a:pt x="503" y="658"/>
                  </a:lnTo>
                  <a:lnTo>
                    <a:pt x="486" y="665"/>
                  </a:lnTo>
                  <a:lnTo>
                    <a:pt x="469" y="669"/>
                  </a:lnTo>
                  <a:lnTo>
                    <a:pt x="450" y="673"/>
                  </a:lnTo>
                  <a:lnTo>
                    <a:pt x="431" y="673"/>
                  </a:lnTo>
                  <a:lnTo>
                    <a:pt x="411" y="673"/>
                  </a:lnTo>
                  <a:lnTo>
                    <a:pt x="392" y="669"/>
                  </a:lnTo>
                  <a:lnTo>
                    <a:pt x="375" y="665"/>
                  </a:lnTo>
                  <a:lnTo>
                    <a:pt x="358" y="658"/>
                  </a:lnTo>
                  <a:lnTo>
                    <a:pt x="341" y="650"/>
                  </a:lnTo>
                  <a:lnTo>
                    <a:pt x="326" y="641"/>
                  </a:lnTo>
                  <a:lnTo>
                    <a:pt x="311" y="631"/>
                  </a:lnTo>
                  <a:lnTo>
                    <a:pt x="299" y="618"/>
                  </a:lnTo>
                  <a:lnTo>
                    <a:pt x="286" y="605"/>
                  </a:lnTo>
                  <a:lnTo>
                    <a:pt x="275" y="590"/>
                  </a:lnTo>
                  <a:lnTo>
                    <a:pt x="267" y="575"/>
                  </a:lnTo>
                  <a:lnTo>
                    <a:pt x="258" y="558"/>
                  </a:lnTo>
                  <a:lnTo>
                    <a:pt x="252" y="541"/>
                  </a:lnTo>
                  <a:lnTo>
                    <a:pt x="247" y="524"/>
                  </a:lnTo>
                  <a:lnTo>
                    <a:pt x="243" y="505"/>
                  </a:lnTo>
                  <a:lnTo>
                    <a:pt x="243" y="486"/>
                  </a:lnTo>
                  <a:lnTo>
                    <a:pt x="243" y="466"/>
                  </a:lnTo>
                  <a:lnTo>
                    <a:pt x="247" y="447"/>
                  </a:lnTo>
                  <a:lnTo>
                    <a:pt x="252" y="430"/>
                  </a:lnTo>
                  <a:lnTo>
                    <a:pt x="258" y="411"/>
                  </a:lnTo>
                  <a:lnTo>
                    <a:pt x="267" y="396"/>
                  </a:lnTo>
                  <a:lnTo>
                    <a:pt x="275" y="379"/>
                  </a:lnTo>
                  <a:lnTo>
                    <a:pt x="286" y="366"/>
                  </a:lnTo>
                  <a:lnTo>
                    <a:pt x="299" y="351"/>
                  </a:lnTo>
                  <a:lnTo>
                    <a:pt x="311" y="341"/>
                  </a:lnTo>
                  <a:lnTo>
                    <a:pt x="326" y="330"/>
                  </a:lnTo>
                  <a:lnTo>
                    <a:pt x="341" y="319"/>
                  </a:lnTo>
                  <a:lnTo>
                    <a:pt x="358" y="311"/>
                  </a:lnTo>
                  <a:lnTo>
                    <a:pt x="375" y="307"/>
                  </a:lnTo>
                  <a:lnTo>
                    <a:pt x="392" y="300"/>
                  </a:lnTo>
                  <a:lnTo>
                    <a:pt x="411" y="298"/>
                  </a:lnTo>
                  <a:lnTo>
                    <a:pt x="431" y="298"/>
                  </a:lnTo>
                  <a:close/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183"/>
            <p:cNvSpPr>
              <a:spLocks noChangeArrowheads="1"/>
            </p:cNvSpPr>
            <p:nvPr/>
          </p:nvSpPr>
          <p:spPr bwMode="auto">
            <a:xfrm>
              <a:off x="6012" y="1430"/>
              <a:ext cx="143" cy="168"/>
            </a:xfrm>
            <a:custGeom>
              <a:avLst/>
              <a:gdLst>
                <a:gd name="T0" fmla="*/ 635 w 636"/>
                <a:gd name="T1" fmla="*/ 224 h 747"/>
                <a:gd name="T2" fmla="*/ 635 w 636"/>
                <a:gd name="T3" fmla="*/ 224 h 747"/>
                <a:gd name="T4" fmla="*/ 633 w 636"/>
                <a:gd name="T5" fmla="*/ 194 h 747"/>
                <a:gd name="T6" fmla="*/ 630 w 636"/>
                <a:gd name="T7" fmla="*/ 164 h 747"/>
                <a:gd name="T8" fmla="*/ 626 w 636"/>
                <a:gd name="T9" fmla="*/ 134 h 747"/>
                <a:gd name="T10" fmla="*/ 622 w 636"/>
                <a:gd name="T11" fmla="*/ 106 h 747"/>
                <a:gd name="T12" fmla="*/ 614 w 636"/>
                <a:gd name="T13" fmla="*/ 79 h 747"/>
                <a:gd name="T14" fmla="*/ 605 w 636"/>
                <a:gd name="T15" fmla="*/ 51 h 747"/>
                <a:gd name="T16" fmla="*/ 594 w 636"/>
                <a:gd name="T17" fmla="*/ 26 h 747"/>
                <a:gd name="T18" fmla="*/ 584 w 636"/>
                <a:gd name="T19" fmla="*/ 0 h 747"/>
                <a:gd name="T20" fmla="*/ 584 w 636"/>
                <a:gd name="T21" fmla="*/ 0 h 747"/>
                <a:gd name="T22" fmla="*/ 528 w 636"/>
                <a:gd name="T23" fmla="*/ 51 h 747"/>
                <a:gd name="T24" fmla="*/ 473 w 636"/>
                <a:gd name="T25" fmla="*/ 104 h 747"/>
                <a:gd name="T26" fmla="*/ 473 w 636"/>
                <a:gd name="T27" fmla="*/ 104 h 747"/>
                <a:gd name="T28" fmla="*/ 402 w 636"/>
                <a:gd name="T29" fmla="*/ 177 h 747"/>
                <a:gd name="T30" fmla="*/ 336 w 636"/>
                <a:gd name="T31" fmla="*/ 251 h 747"/>
                <a:gd name="T32" fmla="*/ 272 w 636"/>
                <a:gd name="T33" fmla="*/ 326 h 747"/>
                <a:gd name="T34" fmla="*/ 213 w 636"/>
                <a:gd name="T35" fmla="*/ 405 h 747"/>
                <a:gd name="T36" fmla="*/ 155 w 636"/>
                <a:gd name="T37" fmla="*/ 483 h 747"/>
                <a:gd name="T38" fmla="*/ 100 w 636"/>
                <a:gd name="T39" fmla="*/ 564 h 747"/>
                <a:gd name="T40" fmla="*/ 49 w 636"/>
                <a:gd name="T41" fmla="*/ 647 h 747"/>
                <a:gd name="T42" fmla="*/ 0 w 636"/>
                <a:gd name="T43" fmla="*/ 733 h 747"/>
                <a:gd name="T44" fmla="*/ 0 w 636"/>
                <a:gd name="T45" fmla="*/ 733 h 747"/>
                <a:gd name="T46" fmla="*/ 27 w 636"/>
                <a:gd name="T47" fmla="*/ 737 h 747"/>
                <a:gd name="T48" fmla="*/ 55 w 636"/>
                <a:gd name="T49" fmla="*/ 741 h 747"/>
                <a:gd name="T50" fmla="*/ 83 w 636"/>
                <a:gd name="T51" fmla="*/ 743 h 747"/>
                <a:gd name="T52" fmla="*/ 113 w 636"/>
                <a:gd name="T53" fmla="*/ 746 h 747"/>
                <a:gd name="T54" fmla="*/ 113 w 636"/>
                <a:gd name="T55" fmla="*/ 746 h 747"/>
                <a:gd name="T56" fmla="*/ 140 w 636"/>
                <a:gd name="T57" fmla="*/ 743 h 747"/>
                <a:gd name="T58" fmla="*/ 166 w 636"/>
                <a:gd name="T59" fmla="*/ 741 h 747"/>
                <a:gd name="T60" fmla="*/ 191 w 636"/>
                <a:gd name="T61" fmla="*/ 739 h 747"/>
                <a:gd name="T62" fmla="*/ 217 w 636"/>
                <a:gd name="T63" fmla="*/ 735 h 747"/>
                <a:gd name="T64" fmla="*/ 243 w 636"/>
                <a:gd name="T65" fmla="*/ 729 h 747"/>
                <a:gd name="T66" fmla="*/ 268 w 636"/>
                <a:gd name="T67" fmla="*/ 720 h 747"/>
                <a:gd name="T68" fmla="*/ 315 w 636"/>
                <a:gd name="T69" fmla="*/ 703 h 747"/>
                <a:gd name="T70" fmla="*/ 362 w 636"/>
                <a:gd name="T71" fmla="*/ 682 h 747"/>
                <a:gd name="T72" fmla="*/ 405 w 636"/>
                <a:gd name="T73" fmla="*/ 656 h 747"/>
                <a:gd name="T74" fmla="*/ 445 w 636"/>
                <a:gd name="T75" fmla="*/ 626 h 747"/>
                <a:gd name="T76" fmla="*/ 481 w 636"/>
                <a:gd name="T77" fmla="*/ 592 h 747"/>
                <a:gd name="T78" fmla="*/ 515 w 636"/>
                <a:gd name="T79" fmla="*/ 554 h 747"/>
                <a:gd name="T80" fmla="*/ 545 w 636"/>
                <a:gd name="T81" fmla="*/ 513 h 747"/>
                <a:gd name="T82" fmla="*/ 571 w 636"/>
                <a:gd name="T83" fmla="*/ 471 h 747"/>
                <a:gd name="T84" fmla="*/ 594 w 636"/>
                <a:gd name="T85" fmla="*/ 426 h 747"/>
                <a:gd name="T86" fmla="*/ 611 w 636"/>
                <a:gd name="T87" fmla="*/ 377 h 747"/>
                <a:gd name="T88" fmla="*/ 618 w 636"/>
                <a:gd name="T89" fmla="*/ 354 h 747"/>
                <a:gd name="T90" fmla="*/ 624 w 636"/>
                <a:gd name="T91" fmla="*/ 328 h 747"/>
                <a:gd name="T92" fmla="*/ 628 w 636"/>
                <a:gd name="T93" fmla="*/ 302 h 747"/>
                <a:gd name="T94" fmla="*/ 633 w 636"/>
                <a:gd name="T95" fmla="*/ 277 h 747"/>
                <a:gd name="T96" fmla="*/ 635 w 636"/>
                <a:gd name="T97" fmla="*/ 249 h 747"/>
                <a:gd name="T98" fmla="*/ 635 w 636"/>
                <a:gd name="T99" fmla="*/ 22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6" h="747">
                  <a:moveTo>
                    <a:pt x="635" y="224"/>
                  </a:moveTo>
                  <a:lnTo>
                    <a:pt x="635" y="224"/>
                  </a:lnTo>
                  <a:lnTo>
                    <a:pt x="633" y="194"/>
                  </a:lnTo>
                  <a:lnTo>
                    <a:pt x="630" y="164"/>
                  </a:lnTo>
                  <a:lnTo>
                    <a:pt x="626" y="134"/>
                  </a:lnTo>
                  <a:lnTo>
                    <a:pt x="622" y="106"/>
                  </a:lnTo>
                  <a:lnTo>
                    <a:pt x="614" y="79"/>
                  </a:lnTo>
                  <a:lnTo>
                    <a:pt x="605" y="51"/>
                  </a:lnTo>
                  <a:lnTo>
                    <a:pt x="594" y="26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28" y="51"/>
                  </a:lnTo>
                  <a:lnTo>
                    <a:pt x="473" y="104"/>
                  </a:lnTo>
                  <a:lnTo>
                    <a:pt x="473" y="104"/>
                  </a:lnTo>
                  <a:lnTo>
                    <a:pt x="402" y="177"/>
                  </a:lnTo>
                  <a:lnTo>
                    <a:pt x="336" y="251"/>
                  </a:lnTo>
                  <a:lnTo>
                    <a:pt x="272" y="326"/>
                  </a:lnTo>
                  <a:lnTo>
                    <a:pt x="213" y="405"/>
                  </a:lnTo>
                  <a:lnTo>
                    <a:pt x="155" y="483"/>
                  </a:lnTo>
                  <a:lnTo>
                    <a:pt x="100" y="564"/>
                  </a:lnTo>
                  <a:lnTo>
                    <a:pt x="49" y="647"/>
                  </a:lnTo>
                  <a:lnTo>
                    <a:pt x="0" y="733"/>
                  </a:lnTo>
                  <a:lnTo>
                    <a:pt x="0" y="733"/>
                  </a:lnTo>
                  <a:lnTo>
                    <a:pt x="27" y="737"/>
                  </a:lnTo>
                  <a:lnTo>
                    <a:pt x="55" y="741"/>
                  </a:lnTo>
                  <a:lnTo>
                    <a:pt x="83" y="743"/>
                  </a:lnTo>
                  <a:lnTo>
                    <a:pt x="113" y="746"/>
                  </a:lnTo>
                  <a:lnTo>
                    <a:pt x="113" y="746"/>
                  </a:lnTo>
                  <a:lnTo>
                    <a:pt x="140" y="743"/>
                  </a:lnTo>
                  <a:lnTo>
                    <a:pt x="166" y="741"/>
                  </a:lnTo>
                  <a:lnTo>
                    <a:pt x="191" y="739"/>
                  </a:lnTo>
                  <a:lnTo>
                    <a:pt x="217" y="735"/>
                  </a:lnTo>
                  <a:lnTo>
                    <a:pt x="243" y="729"/>
                  </a:lnTo>
                  <a:lnTo>
                    <a:pt x="268" y="720"/>
                  </a:lnTo>
                  <a:lnTo>
                    <a:pt x="315" y="703"/>
                  </a:lnTo>
                  <a:lnTo>
                    <a:pt x="362" y="682"/>
                  </a:lnTo>
                  <a:lnTo>
                    <a:pt x="405" y="656"/>
                  </a:lnTo>
                  <a:lnTo>
                    <a:pt x="445" y="626"/>
                  </a:lnTo>
                  <a:lnTo>
                    <a:pt x="481" y="592"/>
                  </a:lnTo>
                  <a:lnTo>
                    <a:pt x="515" y="554"/>
                  </a:lnTo>
                  <a:lnTo>
                    <a:pt x="545" y="513"/>
                  </a:lnTo>
                  <a:lnTo>
                    <a:pt x="571" y="471"/>
                  </a:lnTo>
                  <a:lnTo>
                    <a:pt x="594" y="426"/>
                  </a:lnTo>
                  <a:lnTo>
                    <a:pt x="611" y="377"/>
                  </a:lnTo>
                  <a:lnTo>
                    <a:pt x="618" y="354"/>
                  </a:lnTo>
                  <a:lnTo>
                    <a:pt x="624" y="328"/>
                  </a:lnTo>
                  <a:lnTo>
                    <a:pt x="628" y="302"/>
                  </a:lnTo>
                  <a:lnTo>
                    <a:pt x="633" y="277"/>
                  </a:lnTo>
                  <a:lnTo>
                    <a:pt x="635" y="249"/>
                  </a:lnTo>
                  <a:lnTo>
                    <a:pt x="635" y="22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184"/>
            <p:cNvSpPr>
              <a:spLocks noChangeArrowheads="1"/>
            </p:cNvSpPr>
            <p:nvPr/>
          </p:nvSpPr>
          <p:spPr bwMode="auto">
            <a:xfrm>
              <a:off x="5919" y="1362"/>
              <a:ext cx="160" cy="184"/>
            </a:xfrm>
            <a:custGeom>
              <a:avLst/>
              <a:gdLst>
                <a:gd name="T0" fmla="*/ 711 w 712"/>
                <a:gd name="T1" fmla="*/ 36 h 814"/>
                <a:gd name="T2" fmla="*/ 711 w 712"/>
                <a:gd name="T3" fmla="*/ 36 h 814"/>
                <a:gd name="T4" fmla="*/ 667 w 712"/>
                <a:gd name="T5" fmla="*/ 21 h 814"/>
                <a:gd name="T6" fmla="*/ 620 w 712"/>
                <a:gd name="T7" fmla="*/ 8 h 814"/>
                <a:gd name="T8" fmla="*/ 571 w 712"/>
                <a:gd name="T9" fmla="*/ 2 h 814"/>
                <a:gd name="T10" fmla="*/ 522 w 712"/>
                <a:gd name="T11" fmla="*/ 0 h 814"/>
                <a:gd name="T12" fmla="*/ 522 w 712"/>
                <a:gd name="T13" fmla="*/ 0 h 814"/>
                <a:gd name="T14" fmla="*/ 496 w 712"/>
                <a:gd name="T15" fmla="*/ 0 h 814"/>
                <a:gd name="T16" fmla="*/ 468 w 712"/>
                <a:gd name="T17" fmla="*/ 2 h 814"/>
                <a:gd name="T18" fmla="*/ 443 w 712"/>
                <a:gd name="T19" fmla="*/ 6 h 814"/>
                <a:gd name="T20" fmla="*/ 417 w 712"/>
                <a:gd name="T21" fmla="*/ 10 h 814"/>
                <a:gd name="T22" fmla="*/ 392 w 712"/>
                <a:gd name="T23" fmla="*/ 16 h 814"/>
                <a:gd name="T24" fmla="*/ 366 w 712"/>
                <a:gd name="T25" fmla="*/ 23 h 814"/>
                <a:gd name="T26" fmla="*/ 319 w 712"/>
                <a:gd name="T27" fmla="*/ 40 h 814"/>
                <a:gd name="T28" fmla="*/ 275 w 712"/>
                <a:gd name="T29" fmla="*/ 63 h 814"/>
                <a:gd name="T30" fmla="*/ 230 w 712"/>
                <a:gd name="T31" fmla="*/ 89 h 814"/>
                <a:gd name="T32" fmla="*/ 191 w 712"/>
                <a:gd name="T33" fmla="*/ 119 h 814"/>
                <a:gd name="T34" fmla="*/ 153 w 712"/>
                <a:gd name="T35" fmla="*/ 153 h 814"/>
                <a:gd name="T36" fmla="*/ 119 w 712"/>
                <a:gd name="T37" fmla="*/ 189 h 814"/>
                <a:gd name="T38" fmla="*/ 89 w 712"/>
                <a:gd name="T39" fmla="*/ 230 h 814"/>
                <a:gd name="T40" fmla="*/ 63 w 712"/>
                <a:gd name="T41" fmla="*/ 272 h 814"/>
                <a:gd name="T42" fmla="*/ 42 w 712"/>
                <a:gd name="T43" fmla="*/ 319 h 814"/>
                <a:gd name="T44" fmla="*/ 23 w 712"/>
                <a:gd name="T45" fmla="*/ 366 h 814"/>
                <a:gd name="T46" fmla="*/ 16 w 712"/>
                <a:gd name="T47" fmla="*/ 392 h 814"/>
                <a:gd name="T48" fmla="*/ 10 w 712"/>
                <a:gd name="T49" fmla="*/ 415 h 814"/>
                <a:gd name="T50" fmla="*/ 6 w 712"/>
                <a:gd name="T51" fmla="*/ 443 h 814"/>
                <a:gd name="T52" fmla="*/ 4 w 712"/>
                <a:gd name="T53" fmla="*/ 468 h 814"/>
                <a:gd name="T54" fmla="*/ 2 w 712"/>
                <a:gd name="T55" fmla="*/ 494 h 814"/>
                <a:gd name="T56" fmla="*/ 0 w 712"/>
                <a:gd name="T57" fmla="*/ 522 h 814"/>
                <a:gd name="T58" fmla="*/ 0 w 712"/>
                <a:gd name="T59" fmla="*/ 522 h 814"/>
                <a:gd name="T60" fmla="*/ 2 w 712"/>
                <a:gd name="T61" fmla="*/ 562 h 814"/>
                <a:gd name="T62" fmla="*/ 6 w 712"/>
                <a:gd name="T63" fmla="*/ 600 h 814"/>
                <a:gd name="T64" fmla="*/ 14 w 712"/>
                <a:gd name="T65" fmla="*/ 639 h 814"/>
                <a:gd name="T66" fmla="*/ 25 w 712"/>
                <a:gd name="T67" fmla="*/ 677 h 814"/>
                <a:gd name="T68" fmla="*/ 38 w 712"/>
                <a:gd name="T69" fmla="*/ 713 h 814"/>
                <a:gd name="T70" fmla="*/ 53 w 712"/>
                <a:gd name="T71" fmla="*/ 747 h 814"/>
                <a:gd name="T72" fmla="*/ 70 w 712"/>
                <a:gd name="T73" fmla="*/ 781 h 814"/>
                <a:gd name="T74" fmla="*/ 91 w 712"/>
                <a:gd name="T75" fmla="*/ 813 h 814"/>
                <a:gd name="T76" fmla="*/ 91 w 712"/>
                <a:gd name="T77" fmla="*/ 813 h 814"/>
                <a:gd name="T78" fmla="*/ 155 w 712"/>
                <a:gd name="T79" fmla="*/ 705 h 814"/>
                <a:gd name="T80" fmla="*/ 223 w 712"/>
                <a:gd name="T81" fmla="*/ 600 h 814"/>
                <a:gd name="T82" fmla="*/ 296 w 712"/>
                <a:gd name="T83" fmla="*/ 498 h 814"/>
                <a:gd name="T84" fmla="*/ 370 w 712"/>
                <a:gd name="T85" fmla="*/ 400 h 814"/>
                <a:gd name="T86" fmla="*/ 451 w 712"/>
                <a:gd name="T87" fmla="*/ 304 h 814"/>
                <a:gd name="T88" fmla="*/ 534 w 712"/>
                <a:gd name="T89" fmla="*/ 210 h 814"/>
                <a:gd name="T90" fmla="*/ 620 w 712"/>
                <a:gd name="T91" fmla="*/ 121 h 814"/>
                <a:gd name="T92" fmla="*/ 711 w 712"/>
                <a:gd name="T93" fmla="*/ 36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2" h="814">
                  <a:moveTo>
                    <a:pt x="711" y="36"/>
                  </a:moveTo>
                  <a:lnTo>
                    <a:pt x="711" y="36"/>
                  </a:lnTo>
                  <a:lnTo>
                    <a:pt x="667" y="21"/>
                  </a:lnTo>
                  <a:lnTo>
                    <a:pt x="620" y="8"/>
                  </a:lnTo>
                  <a:lnTo>
                    <a:pt x="571" y="2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68" y="2"/>
                  </a:lnTo>
                  <a:lnTo>
                    <a:pt x="443" y="6"/>
                  </a:lnTo>
                  <a:lnTo>
                    <a:pt x="417" y="10"/>
                  </a:lnTo>
                  <a:lnTo>
                    <a:pt x="392" y="16"/>
                  </a:lnTo>
                  <a:lnTo>
                    <a:pt x="366" y="23"/>
                  </a:lnTo>
                  <a:lnTo>
                    <a:pt x="319" y="40"/>
                  </a:lnTo>
                  <a:lnTo>
                    <a:pt x="275" y="63"/>
                  </a:lnTo>
                  <a:lnTo>
                    <a:pt x="230" y="89"/>
                  </a:lnTo>
                  <a:lnTo>
                    <a:pt x="191" y="119"/>
                  </a:lnTo>
                  <a:lnTo>
                    <a:pt x="153" y="153"/>
                  </a:lnTo>
                  <a:lnTo>
                    <a:pt x="119" y="189"/>
                  </a:lnTo>
                  <a:lnTo>
                    <a:pt x="89" y="230"/>
                  </a:lnTo>
                  <a:lnTo>
                    <a:pt x="63" y="272"/>
                  </a:lnTo>
                  <a:lnTo>
                    <a:pt x="42" y="319"/>
                  </a:lnTo>
                  <a:lnTo>
                    <a:pt x="23" y="366"/>
                  </a:lnTo>
                  <a:lnTo>
                    <a:pt x="16" y="392"/>
                  </a:lnTo>
                  <a:lnTo>
                    <a:pt x="10" y="415"/>
                  </a:lnTo>
                  <a:lnTo>
                    <a:pt x="6" y="443"/>
                  </a:lnTo>
                  <a:lnTo>
                    <a:pt x="4" y="468"/>
                  </a:lnTo>
                  <a:lnTo>
                    <a:pt x="2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2" y="562"/>
                  </a:lnTo>
                  <a:lnTo>
                    <a:pt x="6" y="600"/>
                  </a:lnTo>
                  <a:lnTo>
                    <a:pt x="14" y="639"/>
                  </a:lnTo>
                  <a:lnTo>
                    <a:pt x="25" y="677"/>
                  </a:lnTo>
                  <a:lnTo>
                    <a:pt x="38" y="713"/>
                  </a:lnTo>
                  <a:lnTo>
                    <a:pt x="53" y="747"/>
                  </a:lnTo>
                  <a:lnTo>
                    <a:pt x="70" y="781"/>
                  </a:lnTo>
                  <a:lnTo>
                    <a:pt x="91" y="813"/>
                  </a:lnTo>
                  <a:lnTo>
                    <a:pt x="91" y="813"/>
                  </a:lnTo>
                  <a:lnTo>
                    <a:pt x="155" y="705"/>
                  </a:lnTo>
                  <a:lnTo>
                    <a:pt x="223" y="600"/>
                  </a:lnTo>
                  <a:lnTo>
                    <a:pt x="296" y="498"/>
                  </a:lnTo>
                  <a:lnTo>
                    <a:pt x="370" y="400"/>
                  </a:lnTo>
                  <a:lnTo>
                    <a:pt x="451" y="304"/>
                  </a:lnTo>
                  <a:lnTo>
                    <a:pt x="534" y="210"/>
                  </a:lnTo>
                  <a:lnTo>
                    <a:pt x="620" y="121"/>
                  </a:lnTo>
                  <a:lnTo>
                    <a:pt x="711" y="3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185"/>
            <p:cNvSpPr>
              <a:spLocks noChangeArrowheads="1"/>
            </p:cNvSpPr>
            <p:nvPr/>
          </p:nvSpPr>
          <p:spPr bwMode="auto">
            <a:xfrm>
              <a:off x="6277" y="1184"/>
              <a:ext cx="236" cy="139"/>
            </a:xfrm>
            <a:custGeom>
              <a:avLst/>
              <a:gdLst>
                <a:gd name="T0" fmla="*/ 238 w 1045"/>
                <a:gd name="T1" fmla="*/ 571 h 617"/>
                <a:gd name="T2" fmla="*/ 458 w 1045"/>
                <a:gd name="T3" fmla="*/ 492 h 617"/>
                <a:gd name="T4" fmla="*/ 684 w 1045"/>
                <a:gd name="T5" fmla="*/ 435 h 617"/>
                <a:gd name="T6" fmla="*/ 914 w 1045"/>
                <a:gd name="T7" fmla="*/ 395 h 617"/>
                <a:gd name="T8" fmla="*/ 1037 w 1045"/>
                <a:gd name="T9" fmla="*/ 354 h 617"/>
                <a:gd name="T10" fmla="*/ 1042 w 1045"/>
                <a:gd name="T11" fmla="*/ 299 h 617"/>
                <a:gd name="T12" fmla="*/ 1042 w 1045"/>
                <a:gd name="T13" fmla="*/ 235 h 617"/>
                <a:gd name="T14" fmla="*/ 1031 w 1045"/>
                <a:gd name="T15" fmla="*/ 162 h 617"/>
                <a:gd name="T16" fmla="*/ 1012 w 1045"/>
                <a:gd name="T17" fmla="*/ 96 h 617"/>
                <a:gd name="T18" fmla="*/ 984 w 1045"/>
                <a:gd name="T19" fmla="*/ 32 h 617"/>
                <a:gd name="T20" fmla="*/ 903 w 1045"/>
                <a:gd name="T21" fmla="*/ 9 h 617"/>
                <a:gd name="T22" fmla="*/ 778 w 1045"/>
                <a:gd name="T23" fmla="*/ 26 h 617"/>
                <a:gd name="T24" fmla="*/ 592 w 1045"/>
                <a:gd name="T25" fmla="*/ 62 h 617"/>
                <a:gd name="T26" fmla="*/ 349 w 1045"/>
                <a:gd name="T27" fmla="*/ 124 h 617"/>
                <a:gd name="T28" fmla="*/ 115 w 1045"/>
                <a:gd name="T29" fmla="*/ 207 h 617"/>
                <a:gd name="T30" fmla="*/ 0 w 1045"/>
                <a:gd name="T31" fmla="*/ 271 h 617"/>
                <a:gd name="T32" fmla="*/ 10 w 1045"/>
                <a:gd name="T33" fmla="*/ 369 h 617"/>
                <a:gd name="T34" fmla="*/ 36 w 1045"/>
                <a:gd name="T35" fmla="*/ 458 h 617"/>
                <a:gd name="T36" fmla="*/ 76 w 1045"/>
                <a:gd name="T37" fmla="*/ 541 h 617"/>
                <a:gd name="T38" fmla="*/ 132 w 1045"/>
                <a:gd name="T39" fmla="*/ 616 h 617"/>
                <a:gd name="T40" fmla="*/ 541 w 1045"/>
                <a:gd name="T41" fmla="*/ 83 h 617"/>
                <a:gd name="T42" fmla="*/ 577 w 1045"/>
                <a:gd name="T43" fmla="*/ 92 h 617"/>
                <a:gd name="T44" fmla="*/ 611 w 1045"/>
                <a:gd name="T45" fmla="*/ 107 h 617"/>
                <a:gd name="T46" fmla="*/ 641 w 1045"/>
                <a:gd name="T47" fmla="*/ 126 h 617"/>
                <a:gd name="T48" fmla="*/ 667 w 1045"/>
                <a:gd name="T49" fmla="*/ 152 h 617"/>
                <a:gd name="T50" fmla="*/ 688 w 1045"/>
                <a:gd name="T51" fmla="*/ 182 h 617"/>
                <a:gd name="T52" fmla="*/ 701 w 1045"/>
                <a:gd name="T53" fmla="*/ 216 h 617"/>
                <a:gd name="T54" fmla="*/ 709 w 1045"/>
                <a:gd name="T55" fmla="*/ 252 h 617"/>
                <a:gd name="T56" fmla="*/ 709 w 1045"/>
                <a:gd name="T57" fmla="*/ 290 h 617"/>
                <a:gd name="T58" fmla="*/ 701 w 1045"/>
                <a:gd name="T59" fmla="*/ 326 h 617"/>
                <a:gd name="T60" fmla="*/ 688 w 1045"/>
                <a:gd name="T61" fmla="*/ 360 h 617"/>
                <a:gd name="T62" fmla="*/ 667 w 1045"/>
                <a:gd name="T63" fmla="*/ 390 h 617"/>
                <a:gd name="T64" fmla="*/ 641 w 1045"/>
                <a:gd name="T65" fmla="*/ 416 h 617"/>
                <a:gd name="T66" fmla="*/ 611 w 1045"/>
                <a:gd name="T67" fmla="*/ 437 h 617"/>
                <a:gd name="T68" fmla="*/ 577 w 1045"/>
                <a:gd name="T69" fmla="*/ 452 h 617"/>
                <a:gd name="T70" fmla="*/ 541 w 1045"/>
                <a:gd name="T71" fmla="*/ 458 h 617"/>
                <a:gd name="T72" fmla="*/ 503 w 1045"/>
                <a:gd name="T73" fmla="*/ 458 h 617"/>
                <a:gd name="T74" fmla="*/ 467 w 1045"/>
                <a:gd name="T75" fmla="*/ 452 h 617"/>
                <a:gd name="T76" fmla="*/ 432 w 1045"/>
                <a:gd name="T77" fmla="*/ 437 h 617"/>
                <a:gd name="T78" fmla="*/ 403 w 1045"/>
                <a:gd name="T79" fmla="*/ 416 h 617"/>
                <a:gd name="T80" fmla="*/ 377 w 1045"/>
                <a:gd name="T81" fmla="*/ 390 h 617"/>
                <a:gd name="T82" fmla="*/ 356 w 1045"/>
                <a:gd name="T83" fmla="*/ 360 h 617"/>
                <a:gd name="T84" fmla="*/ 343 w 1045"/>
                <a:gd name="T85" fmla="*/ 326 h 617"/>
                <a:gd name="T86" fmla="*/ 334 w 1045"/>
                <a:gd name="T87" fmla="*/ 290 h 617"/>
                <a:gd name="T88" fmla="*/ 334 w 1045"/>
                <a:gd name="T89" fmla="*/ 252 h 617"/>
                <a:gd name="T90" fmla="*/ 343 w 1045"/>
                <a:gd name="T91" fmla="*/ 216 h 617"/>
                <a:gd name="T92" fmla="*/ 356 w 1045"/>
                <a:gd name="T93" fmla="*/ 182 h 617"/>
                <a:gd name="T94" fmla="*/ 377 w 1045"/>
                <a:gd name="T95" fmla="*/ 152 h 617"/>
                <a:gd name="T96" fmla="*/ 403 w 1045"/>
                <a:gd name="T97" fmla="*/ 126 h 617"/>
                <a:gd name="T98" fmla="*/ 432 w 1045"/>
                <a:gd name="T99" fmla="*/ 107 h 617"/>
                <a:gd name="T100" fmla="*/ 467 w 1045"/>
                <a:gd name="T101" fmla="*/ 92 h 617"/>
                <a:gd name="T102" fmla="*/ 503 w 1045"/>
                <a:gd name="T103" fmla="*/ 8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5" h="617">
                  <a:moveTo>
                    <a:pt x="132" y="616"/>
                  </a:moveTo>
                  <a:lnTo>
                    <a:pt x="238" y="571"/>
                  </a:lnTo>
                  <a:lnTo>
                    <a:pt x="347" y="529"/>
                  </a:lnTo>
                  <a:lnTo>
                    <a:pt x="458" y="492"/>
                  </a:lnTo>
                  <a:lnTo>
                    <a:pt x="569" y="460"/>
                  </a:lnTo>
                  <a:lnTo>
                    <a:pt x="684" y="435"/>
                  </a:lnTo>
                  <a:lnTo>
                    <a:pt x="799" y="411"/>
                  </a:lnTo>
                  <a:lnTo>
                    <a:pt x="914" y="395"/>
                  </a:lnTo>
                  <a:lnTo>
                    <a:pt x="1031" y="382"/>
                  </a:lnTo>
                  <a:lnTo>
                    <a:pt x="1037" y="354"/>
                  </a:lnTo>
                  <a:lnTo>
                    <a:pt x="1040" y="326"/>
                  </a:lnTo>
                  <a:lnTo>
                    <a:pt x="1042" y="299"/>
                  </a:lnTo>
                  <a:lnTo>
                    <a:pt x="1044" y="271"/>
                  </a:lnTo>
                  <a:lnTo>
                    <a:pt x="1042" y="235"/>
                  </a:lnTo>
                  <a:lnTo>
                    <a:pt x="1037" y="198"/>
                  </a:lnTo>
                  <a:lnTo>
                    <a:pt x="1031" y="162"/>
                  </a:lnTo>
                  <a:lnTo>
                    <a:pt x="1023" y="128"/>
                  </a:lnTo>
                  <a:lnTo>
                    <a:pt x="1012" y="96"/>
                  </a:lnTo>
                  <a:lnTo>
                    <a:pt x="999" y="62"/>
                  </a:lnTo>
                  <a:lnTo>
                    <a:pt x="984" y="32"/>
                  </a:lnTo>
                  <a:lnTo>
                    <a:pt x="967" y="0"/>
                  </a:lnTo>
                  <a:lnTo>
                    <a:pt x="903" y="9"/>
                  </a:lnTo>
                  <a:lnTo>
                    <a:pt x="842" y="15"/>
                  </a:lnTo>
                  <a:lnTo>
                    <a:pt x="778" y="26"/>
                  </a:lnTo>
                  <a:lnTo>
                    <a:pt x="716" y="37"/>
                  </a:lnTo>
                  <a:lnTo>
                    <a:pt x="592" y="62"/>
                  </a:lnTo>
                  <a:lnTo>
                    <a:pt x="468" y="90"/>
                  </a:lnTo>
                  <a:lnTo>
                    <a:pt x="349" y="124"/>
                  </a:lnTo>
                  <a:lnTo>
                    <a:pt x="232" y="164"/>
                  </a:lnTo>
                  <a:lnTo>
                    <a:pt x="115" y="207"/>
                  </a:lnTo>
                  <a:lnTo>
                    <a:pt x="2" y="254"/>
                  </a:lnTo>
                  <a:lnTo>
                    <a:pt x="0" y="271"/>
                  </a:lnTo>
                  <a:lnTo>
                    <a:pt x="2" y="320"/>
                  </a:lnTo>
                  <a:lnTo>
                    <a:pt x="10" y="369"/>
                  </a:lnTo>
                  <a:lnTo>
                    <a:pt x="21" y="414"/>
                  </a:lnTo>
                  <a:lnTo>
                    <a:pt x="36" y="458"/>
                  </a:lnTo>
                  <a:lnTo>
                    <a:pt x="55" y="501"/>
                  </a:lnTo>
                  <a:lnTo>
                    <a:pt x="76" y="541"/>
                  </a:lnTo>
                  <a:lnTo>
                    <a:pt x="102" y="580"/>
                  </a:lnTo>
                  <a:lnTo>
                    <a:pt x="132" y="616"/>
                  </a:lnTo>
                  <a:close/>
                  <a:moveTo>
                    <a:pt x="522" y="83"/>
                  </a:moveTo>
                  <a:lnTo>
                    <a:pt x="541" y="83"/>
                  </a:lnTo>
                  <a:lnTo>
                    <a:pt x="560" y="88"/>
                  </a:lnTo>
                  <a:lnTo>
                    <a:pt x="577" y="92"/>
                  </a:lnTo>
                  <a:lnTo>
                    <a:pt x="594" y="98"/>
                  </a:lnTo>
                  <a:lnTo>
                    <a:pt x="611" y="107"/>
                  </a:lnTo>
                  <a:lnTo>
                    <a:pt x="626" y="115"/>
                  </a:lnTo>
                  <a:lnTo>
                    <a:pt x="641" y="126"/>
                  </a:lnTo>
                  <a:lnTo>
                    <a:pt x="654" y="139"/>
                  </a:lnTo>
                  <a:lnTo>
                    <a:pt x="667" y="152"/>
                  </a:lnTo>
                  <a:lnTo>
                    <a:pt x="677" y="167"/>
                  </a:lnTo>
                  <a:lnTo>
                    <a:pt x="688" y="182"/>
                  </a:lnTo>
                  <a:lnTo>
                    <a:pt x="694" y="198"/>
                  </a:lnTo>
                  <a:lnTo>
                    <a:pt x="701" y="216"/>
                  </a:lnTo>
                  <a:lnTo>
                    <a:pt x="705" y="232"/>
                  </a:lnTo>
                  <a:lnTo>
                    <a:pt x="709" y="252"/>
                  </a:lnTo>
                  <a:lnTo>
                    <a:pt x="709" y="271"/>
                  </a:lnTo>
                  <a:lnTo>
                    <a:pt x="709" y="290"/>
                  </a:lnTo>
                  <a:lnTo>
                    <a:pt x="705" y="309"/>
                  </a:lnTo>
                  <a:lnTo>
                    <a:pt x="701" y="326"/>
                  </a:lnTo>
                  <a:lnTo>
                    <a:pt x="694" y="346"/>
                  </a:lnTo>
                  <a:lnTo>
                    <a:pt x="688" y="360"/>
                  </a:lnTo>
                  <a:lnTo>
                    <a:pt x="677" y="377"/>
                  </a:lnTo>
                  <a:lnTo>
                    <a:pt x="667" y="390"/>
                  </a:lnTo>
                  <a:lnTo>
                    <a:pt x="654" y="405"/>
                  </a:lnTo>
                  <a:lnTo>
                    <a:pt x="641" y="416"/>
                  </a:lnTo>
                  <a:lnTo>
                    <a:pt x="626" y="426"/>
                  </a:lnTo>
                  <a:lnTo>
                    <a:pt x="611" y="437"/>
                  </a:lnTo>
                  <a:lnTo>
                    <a:pt x="594" y="446"/>
                  </a:lnTo>
                  <a:lnTo>
                    <a:pt x="577" y="452"/>
                  </a:lnTo>
                  <a:lnTo>
                    <a:pt x="560" y="456"/>
                  </a:lnTo>
                  <a:lnTo>
                    <a:pt x="541" y="458"/>
                  </a:lnTo>
                  <a:lnTo>
                    <a:pt x="522" y="460"/>
                  </a:lnTo>
                  <a:lnTo>
                    <a:pt x="503" y="458"/>
                  </a:lnTo>
                  <a:lnTo>
                    <a:pt x="483" y="456"/>
                  </a:lnTo>
                  <a:lnTo>
                    <a:pt x="467" y="452"/>
                  </a:lnTo>
                  <a:lnTo>
                    <a:pt x="449" y="446"/>
                  </a:lnTo>
                  <a:lnTo>
                    <a:pt x="432" y="437"/>
                  </a:lnTo>
                  <a:lnTo>
                    <a:pt x="418" y="426"/>
                  </a:lnTo>
                  <a:lnTo>
                    <a:pt x="403" y="416"/>
                  </a:lnTo>
                  <a:lnTo>
                    <a:pt x="390" y="405"/>
                  </a:lnTo>
                  <a:lnTo>
                    <a:pt x="377" y="390"/>
                  </a:lnTo>
                  <a:lnTo>
                    <a:pt x="366" y="377"/>
                  </a:lnTo>
                  <a:lnTo>
                    <a:pt x="356" y="360"/>
                  </a:lnTo>
                  <a:lnTo>
                    <a:pt x="349" y="346"/>
                  </a:lnTo>
                  <a:lnTo>
                    <a:pt x="343" y="326"/>
                  </a:lnTo>
                  <a:lnTo>
                    <a:pt x="338" y="309"/>
                  </a:lnTo>
                  <a:lnTo>
                    <a:pt x="334" y="290"/>
                  </a:lnTo>
                  <a:lnTo>
                    <a:pt x="334" y="271"/>
                  </a:lnTo>
                  <a:lnTo>
                    <a:pt x="334" y="252"/>
                  </a:lnTo>
                  <a:lnTo>
                    <a:pt x="338" y="232"/>
                  </a:lnTo>
                  <a:lnTo>
                    <a:pt x="343" y="216"/>
                  </a:lnTo>
                  <a:lnTo>
                    <a:pt x="349" y="198"/>
                  </a:lnTo>
                  <a:lnTo>
                    <a:pt x="356" y="182"/>
                  </a:lnTo>
                  <a:lnTo>
                    <a:pt x="366" y="167"/>
                  </a:lnTo>
                  <a:lnTo>
                    <a:pt x="377" y="152"/>
                  </a:lnTo>
                  <a:lnTo>
                    <a:pt x="390" y="139"/>
                  </a:lnTo>
                  <a:lnTo>
                    <a:pt x="403" y="126"/>
                  </a:lnTo>
                  <a:lnTo>
                    <a:pt x="418" y="115"/>
                  </a:lnTo>
                  <a:lnTo>
                    <a:pt x="432" y="107"/>
                  </a:lnTo>
                  <a:lnTo>
                    <a:pt x="449" y="98"/>
                  </a:lnTo>
                  <a:lnTo>
                    <a:pt x="467" y="92"/>
                  </a:lnTo>
                  <a:lnTo>
                    <a:pt x="483" y="88"/>
                  </a:lnTo>
                  <a:lnTo>
                    <a:pt x="503" y="83"/>
                  </a:lnTo>
                  <a:lnTo>
                    <a:pt x="522" y="83"/>
                  </a:lnTo>
                  <a:close/>
                </a:path>
              </a:pathLst>
            </a:custGeom>
            <a:solidFill>
              <a:srgbClr val="98D5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186"/>
            <p:cNvSpPr>
              <a:spLocks noChangeArrowheads="1"/>
            </p:cNvSpPr>
            <p:nvPr/>
          </p:nvSpPr>
          <p:spPr bwMode="auto">
            <a:xfrm>
              <a:off x="6307" y="1271"/>
              <a:ext cx="203" cy="92"/>
            </a:xfrm>
            <a:custGeom>
              <a:avLst/>
              <a:gdLst>
                <a:gd name="T0" fmla="*/ 390 w 900"/>
                <a:gd name="T1" fmla="*/ 411 h 412"/>
                <a:gd name="T2" fmla="*/ 390 w 900"/>
                <a:gd name="T3" fmla="*/ 411 h 412"/>
                <a:gd name="T4" fmla="*/ 437 w 900"/>
                <a:gd name="T5" fmla="*/ 409 h 412"/>
                <a:gd name="T6" fmla="*/ 481 w 900"/>
                <a:gd name="T7" fmla="*/ 402 h 412"/>
                <a:gd name="T8" fmla="*/ 526 w 900"/>
                <a:gd name="T9" fmla="*/ 394 h 412"/>
                <a:gd name="T10" fmla="*/ 569 w 900"/>
                <a:gd name="T11" fmla="*/ 379 h 412"/>
                <a:gd name="T12" fmla="*/ 609 w 900"/>
                <a:gd name="T13" fmla="*/ 362 h 412"/>
                <a:gd name="T14" fmla="*/ 648 w 900"/>
                <a:gd name="T15" fmla="*/ 343 h 412"/>
                <a:gd name="T16" fmla="*/ 684 w 900"/>
                <a:gd name="T17" fmla="*/ 319 h 412"/>
                <a:gd name="T18" fmla="*/ 720 w 900"/>
                <a:gd name="T19" fmla="*/ 294 h 412"/>
                <a:gd name="T20" fmla="*/ 752 w 900"/>
                <a:gd name="T21" fmla="*/ 264 h 412"/>
                <a:gd name="T22" fmla="*/ 782 w 900"/>
                <a:gd name="T23" fmla="*/ 232 h 412"/>
                <a:gd name="T24" fmla="*/ 810 w 900"/>
                <a:gd name="T25" fmla="*/ 200 h 412"/>
                <a:gd name="T26" fmla="*/ 833 w 900"/>
                <a:gd name="T27" fmla="*/ 164 h 412"/>
                <a:gd name="T28" fmla="*/ 855 w 900"/>
                <a:gd name="T29" fmla="*/ 125 h 412"/>
                <a:gd name="T30" fmla="*/ 874 w 900"/>
                <a:gd name="T31" fmla="*/ 85 h 412"/>
                <a:gd name="T32" fmla="*/ 889 w 900"/>
                <a:gd name="T33" fmla="*/ 42 h 412"/>
                <a:gd name="T34" fmla="*/ 899 w 900"/>
                <a:gd name="T35" fmla="*/ 0 h 412"/>
                <a:gd name="T36" fmla="*/ 899 w 900"/>
                <a:gd name="T37" fmla="*/ 0 h 412"/>
                <a:gd name="T38" fmla="*/ 782 w 900"/>
                <a:gd name="T39" fmla="*/ 13 h 412"/>
                <a:gd name="T40" fmla="*/ 667 w 900"/>
                <a:gd name="T41" fmla="*/ 29 h 412"/>
                <a:gd name="T42" fmla="*/ 552 w 900"/>
                <a:gd name="T43" fmla="*/ 53 h 412"/>
                <a:gd name="T44" fmla="*/ 437 w 900"/>
                <a:gd name="T45" fmla="*/ 78 h 412"/>
                <a:gd name="T46" fmla="*/ 326 w 900"/>
                <a:gd name="T47" fmla="*/ 110 h 412"/>
                <a:gd name="T48" fmla="*/ 215 w 900"/>
                <a:gd name="T49" fmla="*/ 147 h 412"/>
                <a:gd name="T50" fmla="*/ 106 w 900"/>
                <a:gd name="T51" fmla="*/ 189 h 412"/>
                <a:gd name="T52" fmla="*/ 0 w 900"/>
                <a:gd name="T53" fmla="*/ 234 h 412"/>
                <a:gd name="T54" fmla="*/ 0 w 900"/>
                <a:gd name="T55" fmla="*/ 234 h 412"/>
                <a:gd name="T56" fmla="*/ 17 w 900"/>
                <a:gd name="T57" fmla="*/ 253 h 412"/>
                <a:gd name="T58" fmla="*/ 36 w 900"/>
                <a:gd name="T59" fmla="*/ 272 h 412"/>
                <a:gd name="T60" fmla="*/ 57 w 900"/>
                <a:gd name="T61" fmla="*/ 289 h 412"/>
                <a:gd name="T62" fmla="*/ 79 w 900"/>
                <a:gd name="T63" fmla="*/ 307 h 412"/>
                <a:gd name="T64" fmla="*/ 100 w 900"/>
                <a:gd name="T65" fmla="*/ 324 h 412"/>
                <a:gd name="T66" fmla="*/ 123 w 900"/>
                <a:gd name="T67" fmla="*/ 338 h 412"/>
                <a:gd name="T68" fmla="*/ 147 w 900"/>
                <a:gd name="T69" fmla="*/ 351 h 412"/>
                <a:gd name="T70" fmla="*/ 172 w 900"/>
                <a:gd name="T71" fmla="*/ 364 h 412"/>
                <a:gd name="T72" fmla="*/ 198 w 900"/>
                <a:gd name="T73" fmla="*/ 375 h 412"/>
                <a:gd name="T74" fmla="*/ 224 w 900"/>
                <a:gd name="T75" fmla="*/ 383 h 412"/>
                <a:gd name="T76" fmla="*/ 249 w 900"/>
                <a:gd name="T77" fmla="*/ 392 h 412"/>
                <a:gd name="T78" fmla="*/ 277 w 900"/>
                <a:gd name="T79" fmla="*/ 398 h 412"/>
                <a:gd name="T80" fmla="*/ 305 w 900"/>
                <a:gd name="T81" fmla="*/ 405 h 412"/>
                <a:gd name="T82" fmla="*/ 332 w 900"/>
                <a:gd name="T83" fmla="*/ 407 h 412"/>
                <a:gd name="T84" fmla="*/ 360 w 900"/>
                <a:gd name="T85" fmla="*/ 411 h 412"/>
                <a:gd name="T86" fmla="*/ 390 w 900"/>
                <a:gd name="T87" fmla="*/ 4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0" h="412">
                  <a:moveTo>
                    <a:pt x="390" y="411"/>
                  </a:moveTo>
                  <a:lnTo>
                    <a:pt x="390" y="411"/>
                  </a:lnTo>
                  <a:lnTo>
                    <a:pt x="437" y="409"/>
                  </a:lnTo>
                  <a:lnTo>
                    <a:pt x="481" y="402"/>
                  </a:lnTo>
                  <a:lnTo>
                    <a:pt x="526" y="394"/>
                  </a:lnTo>
                  <a:lnTo>
                    <a:pt x="569" y="379"/>
                  </a:lnTo>
                  <a:lnTo>
                    <a:pt x="609" y="362"/>
                  </a:lnTo>
                  <a:lnTo>
                    <a:pt x="648" y="343"/>
                  </a:lnTo>
                  <a:lnTo>
                    <a:pt x="684" y="319"/>
                  </a:lnTo>
                  <a:lnTo>
                    <a:pt x="720" y="294"/>
                  </a:lnTo>
                  <a:lnTo>
                    <a:pt x="752" y="264"/>
                  </a:lnTo>
                  <a:lnTo>
                    <a:pt x="782" y="232"/>
                  </a:lnTo>
                  <a:lnTo>
                    <a:pt x="810" y="200"/>
                  </a:lnTo>
                  <a:lnTo>
                    <a:pt x="833" y="164"/>
                  </a:lnTo>
                  <a:lnTo>
                    <a:pt x="855" y="125"/>
                  </a:lnTo>
                  <a:lnTo>
                    <a:pt x="874" y="85"/>
                  </a:lnTo>
                  <a:lnTo>
                    <a:pt x="889" y="42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782" y="13"/>
                  </a:lnTo>
                  <a:lnTo>
                    <a:pt x="667" y="29"/>
                  </a:lnTo>
                  <a:lnTo>
                    <a:pt x="552" y="53"/>
                  </a:lnTo>
                  <a:lnTo>
                    <a:pt x="437" y="78"/>
                  </a:lnTo>
                  <a:lnTo>
                    <a:pt x="326" y="110"/>
                  </a:lnTo>
                  <a:lnTo>
                    <a:pt x="215" y="147"/>
                  </a:lnTo>
                  <a:lnTo>
                    <a:pt x="106" y="189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17" y="253"/>
                  </a:lnTo>
                  <a:lnTo>
                    <a:pt x="36" y="272"/>
                  </a:lnTo>
                  <a:lnTo>
                    <a:pt x="57" y="289"/>
                  </a:lnTo>
                  <a:lnTo>
                    <a:pt x="79" y="307"/>
                  </a:lnTo>
                  <a:lnTo>
                    <a:pt x="100" y="324"/>
                  </a:lnTo>
                  <a:lnTo>
                    <a:pt x="123" y="338"/>
                  </a:lnTo>
                  <a:lnTo>
                    <a:pt x="147" y="351"/>
                  </a:lnTo>
                  <a:lnTo>
                    <a:pt x="172" y="364"/>
                  </a:lnTo>
                  <a:lnTo>
                    <a:pt x="198" y="375"/>
                  </a:lnTo>
                  <a:lnTo>
                    <a:pt x="224" y="383"/>
                  </a:lnTo>
                  <a:lnTo>
                    <a:pt x="249" y="392"/>
                  </a:lnTo>
                  <a:lnTo>
                    <a:pt x="277" y="398"/>
                  </a:lnTo>
                  <a:lnTo>
                    <a:pt x="305" y="405"/>
                  </a:lnTo>
                  <a:lnTo>
                    <a:pt x="332" y="407"/>
                  </a:lnTo>
                  <a:lnTo>
                    <a:pt x="360" y="411"/>
                  </a:lnTo>
                  <a:lnTo>
                    <a:pt x="390" y="41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187"/>
            <p:cNvSpPr>
              <a:spLocks noChangeArrowheads="1"/>
            </p:cNvSpPr>
            <p:nvPr/>
          </p:nvSpPr>
          <p:spPr bwMode="auto">
            <a:xfrm>
              <a:off x="6278" y="1128"/>
              <a:ext cx="218" cy="113"/>
            </a:xfrm>
            <a:custGeom>
              <a:avLst/>
              <a:gdLst>
                <a:gd name="T0" fmla="*/ 520 w 966"/>
                <a:gd name="T1" fmla="*/ 0 h 504"/>
                <a:gd name="T2" fmla="*/ 520 w 966"/>
                <a:gd name="T3" fmla="*/ 0 h 504"/>
                <a:gd name="T4" fmla="*/ 494 w 966"/>
                <a:gd name="T5" fmla="*/ 0 h 504"/>
                <a:gd name="T6" fmla="*/ 469 w 966"/>
                <a:gd name="T7" fmla="*/ 2 h 504"/>
                <a:gd name="T8" fmla="*/ 417 w 966"/>
                <a:gd name="T9" fmla="*/ 9 h 504"/>
                <a:gd name="T10" fmla="*/ 369 w 966"/>
                <a:gd name="T11" fmla="*/ 21 h 504"/>
                <a:gd name="T12" fmla="*/ 322 w 966"/>
                <a:gd name="T13" fmla="*/ 38 h 504"/>
                <a:gd name="T14" fmla="*/ 277 w 966"/>
                <a:gd name="T15" fmla="*/ 60 h 504"/>
                <a:gd name="T16" fmla="*/ 234 w 966"/>
                <a:gd name="T17" fmla="*/ 85 h 504"/>
                <a:gd name="T18" fmla="*/ 194 w 966"/>
                <a:gd name="T19" fmla="*/ 113 h 504"/>
                <a:gd name="T20" fmla="*/ 157 w 966"/>
                <a:gd name="T21" fmla="*/ 147 h 504"/>
                <a:gd name="T22" fmla="*/ 123 w 966"/>
                <a:gd name="T23" fmla="*/ 183 h 504"/>
                <a:gd name="T24" fmla="*/ 94 w 966"/>
                <a:gd name="T25" fmla="*/ 222 h 504"/>
                <a:gd name="T26" fmla="*/ 68 w 966"/>
                <a:gd name="T27" fmla="*/ 262 h 504"/>
                <a:gd name="T28" fmla="*/ 45 w 966"/>
                <a:gd name="T29" fmla="*/ 307 h 504"/>
                <a:gd name="T30" fmla="*/ 25 w 966"/>
                <a:gd name="T31" fmla="*/ 354 h 504"/>
                <a:gd name="T32" fmla="*/ 13 w 966"/>
                <a:gd name="T33" fmla="*/ 401 h 504"/>
                <a:gd name="T34" fmla="*/ 4 w 966"/>
                <a:gd name="T35" fmla="*/ 452 h 504"/>
                <a:gd name="T36" fmla="*/ 0 w 966"/>
                <a:gd name="T37" fmla="*/ 477 h 504"/>
                <a:gd name="T38" fmla="*/ 0 w 966"/>
                <a:gd name="T39" fmla="*/ 503 h 504"/>
                <a:gd name="T40" fmla="*/ 0 w 966"/>
                <a:gd name="T41" fmla="*/ 503 h 504"/>
                <a:gd name="T42" fmla="*/ 113 w 966"/>
                <a:gd name="T43" fmla="*/ 456 h 504"/>
                <a:gd name="T44" fmla="*/ 230 w 966"/>
                <a:gd name="T45" fmla="*/ 413 h 504"/>
                <a:gd name="T46" fmla="*/ 347 w 966"/>
                <a:gd name="T47" fmla="*/ 373 h 504"/>
                <a:gd name="T48" fmla="*/ 466 w 966"/>
                <a:gd name="T49" fmla="*/ 339 h 504"/>
                <a:gd name="T50" fmla="*/ 590 w 966"/>
                <a:gd name="T51" fmla="*/ 311 h 504"/>
                <a:gd name="T52" fmla="*/ 714 w 966"/>
                <a:gd name="T53" fmla="*/ 286 h 504"/>
                <a:gd name="T54" fmla="*/ 776 w 966"/>
                <a:gd name="T55" fmla="*/ 275 h 504"/>
                <a:gd name="T56" fmla="*/ 840 w 966"/>
                <a:gd name="T57" fmla="*/ 264 h 504"/>
                <a:gd name="T58" fmla="*/ 901 w 966"/>
                <a:gd name="T59" fmla="*/ 258 h 504"/>
                <a:gd name="T60" fmla="*/ 965 w 966"/>
                <a:gd name="T61" fmla="*/ 249 h 504"/>
                <a:gd name="T62" fmla="*/ 965 w 966"/>
                <a:gd name="T63" fmla="*/ 249 h 504"/>
                <a:gd name="T64" fmla="*/ 948 w 966"/>
                <a:gd name="T65" fmla="*/ 222 h 504"/>
                <a:gd name="T66" fmla="*/ 927 w 966"/>
                <a:gd name="T67" fmla="*/ 196 h 504"/>
                <a:gd name="T68" fmla="*/ 905 w 966"/>
                <a:gd name="T69" fmla="*/ 170 h 504"/>
                <a:gd name="T70" fmla="*/ 884 w 966"/>
                <a:gd name="T71" fmla="*/ 147 h 504"/>
                <a:gd name="T72" fmla="*/ 859 w 966"/>
                <a:gd name="T73" fmla="*/ 126 h 504"/>
                <a:gd name="T74" fmla="*/ 833 w 966"/>
                <a:gd name="T75" fmla="*/ 104 h 504"/>
                <a:gd name="T76" fmla="*/ 808 w 966"/>
                <a:gd name="T77" fmla="*/ 85 h 504"/>
                <a:gd name="T78" fmla="*/ 780 w 966"/>
                <a:gd name="T79" fmla="*/ 68 h 504"/>
                <a:gd name="T80" fmla="*/ 750 w 966"/>
                <a:gd name="T81" fmla="*/ 53 h 504"/>
                <a:gd name="T82" fmla="*/ 720 w 966"/>
                <a:gd name="T83" fmla="*/ 38 h 504"/>
                <a:gd name="T84" fmla="*/ 688 w 966"/>
                <a:gd name="T85" fmla="*/ 28 h 504"/>
                <a:gd name="T86" fmla="*/ 656 w 966"/>
                <a:gd name="T87" fmla="*/ 17 h 504"/>
                <a:gd name="T88" fmla="*/ 624 w 966"/>
                <a:gd name="T89" fmla="*/ 9 h 504"/>
                <a:gd name="T90" fmla="*/ 590 w 966"/>
                <a:gd name="T91" fmla="*/ 4 h 504"/>
                <a:gd name="T92" fmla="*/ 556 w 966"/>
                <a:gd name="T93" fmla="*/ 0 h 504"/>
                <a:gd name="T94" fmla="*/ 520 w 966"/>
                <a:gd name="T9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66" h="504">
                  <a:moveTo>
                    <a:pt x="520" y="0"/>
                  </a:moveTo>
                  <a:lnTo>
                    <a:pt x="520" y="0"/>
                  </a:lnTo>
                  <a:lnTo>
                    <a:pt x="494" y="0"/>
                  </a:lnTo>
                  <a:lnTo>
                    <a:pt x="469" y="2"/>
                  </a:lnTo>
                  <a:lnTo>
                    <a:pt x="417" y="9"/>
                  </a:lnTo>
                  <a:lnTo>
                    <a:pt x="369" y="21"/>
                  </a:lnTo>
                  <a:lnTo>
                    <a:pt x="322" y="38"/>
                  </a:lnTo>
                  <a:lnTo>
                    <a:pt x="277" y="60"/>
                  </a:lnTo>
                  <a:lnTo>
                    <a:pt x="234" y="85"/>
                  </a:lnTo>
                  <a:lnTo>
                    <a:pt x="194" y="113"/>
                  </a:lnTo>
                  <a:lnTo>
                    <a:pt x="157" y="147"/>
                  </a:lnTo>
                  <a:lnTo>
                    <a:pt x="123" y="183"/>
                  </a:lnTo>
                  <a:lnTo>
                    <a:pt x="94" y="222"/>
                  </a:lnTo>
                  <a:lnTo>
                    <a:pt x="68" y="262"/>
                  </a:lnTo>
                  <a:lnTo>
                    <a:pt x="45" y="307"/>
                  </a:lnTo>
                  <a:lnTo>
                    <a:pt x="25" y="354"/>
                  </a:lnTo>
                  <a:lnTo>
                    <a:pt x="13" y="401"/>
                  </a:lnTo>
                  <a:lnTo>
                    <a:pt x="4" y="452"/>
                  </a:lnTo>
                  <a:lnTo>
                    <a:pt x="0" y="477"/>
                  </a:lnTo>
                  <a:lnTo>
                    <a:pt x="0" y="503"/>
                  </a:lnTo>
                  <a:lnTo>
                    <a:pt x="0" y="503"/>
                  </a:lnTo>
                  <a:lnTo>
                    <a:pt x="113" y="456"/>
                  </a:lnTo>
                  <a:lnTo>
                    <a:pt x="230" y="413"/>
                  </a:lnTo>
                  <a:lnTo>
                    <a:pt x="347" y="373"/>
                  </a:lnTo>
                  <a:lnTo>
                    <a:pt x="466" y="339"/>
                  </a:lnTo>
                  <a:lnTo>
                    <a:pt x="590" y="311"/>
                  </a:lnTo>
                  <a:lnTo>
                    <a:pt x="714" y="286"/>
                  </a:lnTo>
                  <a:lnTo>
                    <a:pt x="776" y="275"/>
                  </a:lnTo>
                  <a:lnTo>
                    <a:pt x="840" y="264"/>
                  </a:lnTo>
                  <a:lnTo>
                    <a:pt x="901" y="258"/>
                  </a:lnTo>
                  <a:lnTo>
                    <a:pt x="965" y="249"/>
                  </a:lnTo>
                  <a:lnTo>
                    <a:pt x="965" y="249"/>
                  </a:lnTo>
                  <a:lnTo>
                    <a:pt x="948" y="222"/>
                  </a:lnTo>
                  <a:lnTo>
                    <a:pt x="927" y="196"/>
                  </a:lnTo>
                  <a:lnTo>
                    <a:pt x="905" y="170"/>
                  </a:lnTo>
                  <a:lnTo>
                    <a:pt x="884" y="147"/>
                  </a:lnTo>
                  <a:lnTo>
                    <a:pt x="859" y="126"/>
                  </a:lnTo>
                  <a:lnTo>
                    <a:pt x="833" y="104"/>
                  </a:lnTo>
                  <a:lnTo>
                    <a:pt x="808" y="85"/>
                  </a:lnTo>
                  <a:lnTo>
                    <a:pt x="780" y="68"/>
                  </a:lnTo>
                  <a:lnTo>
                    <a:pt x="750" y="53"/>
                  </a:lnTo>
                  <a:lnTo>
                    <a:pt x="720" y="38"/>
                  </a:lnTo>
                  <a:lnTo>
                    <a:pt x="688" y="28"/>
                  </a:lnTo>
                  <a:lnTo>
                    <a:pt x="656" y="17"/>
                  </a:lnTo>
                  <a:lnTo>
                    <a:pt x="624" y="9"/>
                  </a:lnTo>
                  <a:lnTo>
                    <a:pt x="590" y="4"/>
                  </a:lnTo>
                  <a:lnTo>
                    <a:pt x="556" y="0"/>
                  </a:lnTo>
                  <a:lnTo>
                    <a:pt x="52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188"/>
            <p:cNvSpPr>
              <a:spLocks noChangeArrowheads="1"/>
            </p:cNvSpPr>
            <p:nvPr/>
          </p:nvSpPr>
          <p:spPr bwMode="auto">
            <a:xfrm>
              <a:off x="6957" y="2247"/>
              <a:ext cx="211" cy="219"/>
            </a:xfrm>
            <a:custGeom>
              <a:avLst/>
              <a:gdLst>
                <a:gd name="T0" fmla="*/ 908 w 937"/>
                <a:gd name="T1" fmla="*/ 198 h 972"/>
                <a:gd name="T2" fmla="*/ 844 w 937"/>
                <a:gd name="T3" fmla="*/ 124 h 972"/>
                <a:gd name="T4" fmla="*/ 770 w 937"/>
                <a:gd name="T5" fmla="*/ 64 h 972"/>
                <a:gd name="T6" fmla="*/ 682 w 937"/>
                <a:gd name="T7" fmla="*/ 17 h 972"/>
                <a:gd name="T8" fmla="*/ 593 w 937"/>
                <a:gd name="T9" fmla="*/ 62 h 972"/>
                <a:gd name="T10" fmla="*/ 507 w 937"/>
                <a:gd name="T11" fmla="*/ 181 h 972"/>
                <a:gd name="T12" fmla="*/ 416 w 937"/>
                <a:gd name="T13" fmla="*/ 294 h 972"/>
                <a:gd name="T14" fmla="*/ 316 w 937"/>
                <a:gd name="T15" fmla="*/ 405 h 972"/>
                <a:gd name="T16" fmla="*/ 201 w 937"/>
                <a:gd name="T17" fmla="*/ 520 h 972"/>
                <a:gd name="T18" fmla="*/ 68 w 937"/>
                <a:gd name="T19" fmla="*/ 637 h 972"/>
                <a:gd name="T20" fmla="*/ 19 w 937"/>
                <a:gd name="T21" fmla="*/ 737 h 972"/>
                <a:gd name="T22" fmla="*/ 72 w 937"/>
                <a:gd name="T23" fmla="*/ 820 h 972"/>
                <a:gd name="T24" fmla="*/ 139 w 937"/>
                <a:gd name="T25" fmla="*/ 890 h 972"/>
                <a:gd name="T26" fmla="*/ 220 w 937"/>
                <a:gd name="T27" fmla="*/ 948 h 972"/>
                <a:gd name="T28" fmla="*/ 358 w 937"/>
                <a:gd name="T29" fmla="*/ 893 h 972"/>
                <a:gd name="T30" fmla="*/ 541 w 937"/>
                <a:gd name="T31" fmla="*/ 722 h 972"/>
                <a:gd name="T32" fmla="*/ 710 w 937"/>
                <a:gd name="T33" fmla="*/ 539 h 972"/>
                <a:gd name="T34" fmla="*/ 863 w 937"/>
                <a:gd name="T35" fmla="*/ 343 h 972"/>
                <a:gd name="T36" fmla="*/ 296 w 937"/>
                <a:gd name="T37" fmla="*/ 501 h 972"/>
                <a:gd name="T38" fmla="*/ 301 w 937"/>
                <a:gd name="T39" fmla="*/ 462 h 972"/>
                <a:gd name="T40" fmla="*/ 311 w 937"/>
                <a:gd name="T41" fmla="*/ 426 h 972"/>
                <a:gd name="T42" fmla="*/ 328 w 937"/>
                <a:gd name="T43" fmla="*/ 394 h 972"/>
                <a:gd name="T44" fmla="*/ 352 w 937"/>
                <a:gd name="T45" fmla="*/ 366 h 972"/>
                <a:gd name="T46" fmla="*/ 380 w 937"/>
                <a:gd name="T47" fmla="*/ 345 h 972"/>
                <a:gd name="T48" fmla="*/ 411 w 937"/>
                <a:gd name="T49" fmla="*/ 326 h 972"/>
                <a:gd name="T50" fmla="*/ 446 w 937"/>
                <a:gd name="T51" fmla="*/ 315 h 972"/>
                <a:gd name="T52" fmla="*/ 484 w 937"/>
                <a:gd name="T53" fmla="*/ 313 h 972"/>
                <a:gd name="T54" fmla="*/ 522 w 937"/>
                <a:gd name="T55" fmla="*/ 315 h 972"/>
                <a:gd name="T56" fmla="*/ 556 w 937"/>
                <a:gd name="T57" fmla="*/ 326 h 972"/>
                <a:gd name="T58" fmla="*/ 588 w 937"/>
                <a:gd name="T59" fmla="*/ 345 h 972"/>
                <a:gd name="T60" fmla="*/ 616 w 937"/>
                <a:gd name="T61" fmla="*/ 366 h 972"/>
                <a:gd name="T62" fmla="*/ 640 w 937"/>
                <a:gd name="T63" fmla="*/ 394 h 972"/>
                <a:gd name="T64" fmla="*/ 656 w 937"/>
                <a:gd name="T65" fmla="*/ 426 h 972"/>
                <a:gd name="T66" fmla="*/ 669 w 937"/>
                <a:gd name="T67" fmla="*/ 462 h 972"/>
                <a:gd name="T68" fmla="*/ 671 w 937"/>
                <a:gd name="T69" fmla="*/ 501 h 972"/>
                <a:gd name="T70" fmla="*/ 669 w 937"/>
                <a:gd name="T71" fmla="*/ 537 h 972"/>
                <a:gd name="T72" fmla="*/ 656 w 937"/>
                <a:gd name="T73" fmla="*/ 573 h 972"/>
                <a:gd name="T74" fmla="*/ 640 w 937"/>
                <a:gd name="T75" fmla="*/ 605 h 972"/>
                <a:gd name="T76" fmla="*/ 616 w 937"/>
                <a:gd name="T77" fmla="*/ 633 h 972"/>
                <a:gd name="T78" fmla="*/ 588 w 937"/>
                <a:gd name="T79" fmla="*/ 656 h 972"/>
                <a:gd name="T80" fmla="*/ 556 w 937"/>
                <a:gd name="T81" fmla="*/ 673 h 972"/>
                <a:gd name="T82" fmla="*/ 522 w 937"/>
                <a:gd name="T83" fmla="*/ 684 h 972"/>
                <a:gd name="T84" fmla="*/ 484 w 937"/>
                <a:gd name="T85" fmla="*/ 688 h 972"/>
                <a:gd name="T86" fmla="*/ 446 w 937"/>
                <a:gd name="T87" fmla="*/ 684 h 972"/>
                <a:gd name="T88" fmla="*/ 411 w 937"/>
                <a:gd name="T89" fmla="*/ 673 h 972"/>
                <a:gd name="T90" fmla="*/ 380 w 937"/>
                <a:gd name="T91" fmla="*/ 656 h 972"/>
                <a:gd name="T92" fmla="*/ 352 w 937"/>
                <a:gd name="T93" fmla="*/ 633 h 972"/>
                <a:gd name="T94" fmla="*/ 328 w 937"/>
                <a:gd name="T95" fmla="*/ 605 h 972"/>
                <a:gd name="T96" fmla="*/ 311 w 937"/>
                <a:gd name="T97" fmla="*/ 573 h 972"/>
                <a:gd name="T98" fmla="*/ 301 w 937"/>
                <a:gd name="T99" fmla="*/ 537 h 972"/>
                <a:gd name="T100" fmla="*/ 296 w 937"/>
                <a:gd name="T101" fmla="*/ 501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7" h="972">
                  <a:moveTo>
                    <a:pt x="936" y="239"/>
                  </a:moveTo>
                  <a:lnTo>
                    <a:pt x="908" y="198"/>
                  </a:lnTo>
                  <a:lnTo>
                    <a:pt x="878" y="160"/>
                  </a:lnTo>
                  <a:lnTo>
                    <a:pt x="844" y="124"/>
                  </a:lnTo>
                  <a:lnTo>
                    <a:pt x="808" y="91"/>
                  </a:lnTo>
                  <a:lnTo>
                    <a:pt x="770" y="64"/>
                  </a:lnTo>
                  <a:lnTo>
                    <a:pt x="727" y="38"/>
                  </a:lnTo>
                  <a:lnTo>
                    <a:pt x="682" y="17"/>
                  </a:lnTo>
                  <a:lnTo>
                    <a:pt x="635" y="0"/>
                  </a:lnTo>
                  <a:lnTo>
                    <a:pt x="593" y="62"/>
                  </a:lnTo>
                  <a:lnTo>
                    <a:pt x="552" y="121"/>
                  </a:lnTo>
                  <a:lnTo>
                    <a:pt x="507" y="181"/>
                  </a:lnTo>
                  <a:lnTo>
                    <a:pt x="463" y="239"/>
                  </a:lnTo>
                  <a:lnTo>
                    <a:pt x="416" y="294"/>
                  </a:lnTo>
                  <a:lnTo>
                    <a:pt x="367" y="349"/>
                  </a:lnTo>
                  <a:lnTo>
                    <a:pt x="316" y="405"/>
                  </a:lnTo>
                  <a:lnTo>
                    <a:pt x="264" y="458"/>
                  </a:lnTo>
                  <a:lnTo>
                    <a:pt x="201" y="520"/>
                  </a:lnTo>
                  <a:lnTo>
                    <a:pt x="134" y="579"/>
                  </a:lnTo>
                  <a:lnTo>
                    <a:pt x="68" y="637"/>
                  </a:lnTo>
                  <a:lnTo>
                    <a:pt x="0" y="692"/>
                  </a:lnTo>
                  <a:lnTo>
                    <a:pt x="19" y="737"/>
                  </a:lnTo>
                  <a:lnTo>
                    <a:pt x="45" y="780"/>
                  </a:lnTo>
                  <a:lnTo>
                    <a:pt x="72" y="820"/>
                  </a:lnTo>
                  <a:lnTo>
                    <a:pt x="105" y="856"/>
                  </a:lnTo>
                  <a:lnTo>
                    <a:pt x="139" y="890"/>
                  </a:lnTo>
                  <a:lnTo>
                    <a:pt x="177" y="923"/>
                  </a:lnTo>
                  <a:lnTo>
                    <a:pt x="220" y="948"/>
                  </a:lnTo>
                  <a:lnTo>
                    <a:pt x="262" y="971"/>
                  </a:lnTo>
                  <a:lnTo>
                    <a:pt x="358" y="893"/>
                  </a:lnTo>
                  <a:lnTo>
                    <a:pt x="452" y="810"/>
                  </a:lnTo>
                  <a:lnTo>
                    <a:pt x="541" y="722"/>
                  </a:lnTo>
                  <a:lnTo>
                    <a:pt x="627" y="633"/>
                  </a:lnTo>
                  <a:lnTo>
                    <a:pt x="710" y="539"/>
                  </a:lnTo>
                  <a:lnTo>
                    <a:pt x="789" y="443"/>
                  </a:lnTo>
                  <a:lnTo>
                    <a:pt x="863" y="343"/>
                  </a:lnTo>
                  <a:lnTo>
                    <a:pt x="936" y="239"/>
                  </a:lnTo>
                  <a:close/>
                  <a:moveTo>
                    <a:pt x="296" y="501"/>
                  </a:moveTo>
                  <a:lnTo>
                    <a:pt x="296" y="481"/>
                  </a:lnTo>
                  <a:lnTo>
                    <a:pt x="301" y="462"/>
                  </a:lnTo>
                  <a:lnTo>
                    <a:pt x="305" y="445"/>
                  </a:lnTo>
                  <a:lnTo>
                    <a:pt x="311" y="426"/>
                  </a:lnTo>
                  <a:lnTo>
                    <a:pt x="320" y="411"/>
                  </a:lnTo>
                  <a:lnTo>
                    <a:pt x="328" y="394"/>
                  </a:lnTo>
                  <a:lnTo>
                    <a:pt x="339" y="381"/>
                  </a:lnTo>
                  <a:lnTo>
                    <a:pt x="352" y="366"/>
                  </a:lnTo>
                  <a:lnTo>
                    <a:pt x="365" y="356"/>
                  </a:lnTo>
                  <a:lnTo>
                    <a:pt x="380" y="345"/>
                  </a:lnTo>
                  <a:lnTo>
                    <a:pt x="394" y="334"/>
                  </a:lnTo>
                  <a:lnTo>
                    <a:pt x="411" y="326"/>
                  </a:lnTo>
                  <a:lnTo>
                    <a:pt x="429" y="319"/>
                  </a:lnTo>
                  <a:lnTo>
                    <a:pt x="446" y="315"/>
                  </a:lnTo>
                  <a:lnTo>
                    <a:pt x="465" y="313"/>
                  </a:lnTo>
                  <a:lnTo>
                    <a:pt x="484" y="313"/>
                  </a:lnTo>
                  <a:lnTo>
                    <a:pt x="503" y="313"/>
                  </a:lnTo>
                  <a:lnTo>
                    <a:pt x="522" y="315"/>
                  </a:lnTo>
                  <a:lnTo>
                    <a:pt x="539" y="319"/>
                  </a:lnTo>
                  <a:lnTo>
                    <a:pt x="556" y="326"/>
                  </a:lnTo>
                  <a:lnTo>
                    <a:pt x="573" y="334"/>
                  </a:lnTo>
                  <a:lnTo>
                    <a:pt x="588" y="345"/>
                  </a:lnTo>
                  <a:lnTo>
                    <a:pt x="603" y="356"/>
                  </a:lnTo>
                  <a:lnTo>
                    <a:pt x="616" y="366"/>
                  </a:lnTo>
                  <a:lnTo>
                    <a:pt x="629" y="381"/>
                  </a:lnTo>
                  <a:lnTo>
                    <a:pt x="640" y="394"/>
                  </a:lnTo>
                  <a:lnTo>
                    <a:pt x="650" y="411"/>
                  </a:lnTo>
                  <a:lnTo>
                    <a:pt x="656" y="426"/>
                  </a:lnTo>
                  <a:lnTo>
                    <a:pt x="663" y="445"/>
                  </a:lnTo>
                  <a:lnTo>
                    <a:pt x="669" y="462"/>
                  </a:lnTo>
                  <a:lnTo>
                    <a:pt x="671" y="481"/>
                  </a:lnTo>
                  <a:lnTo>
                    <a:pt x="671" y="501"/>
                  </a:lnTo>
                  <a:lnTo>
                    <a:pt x="671" y="520"/>
                  </a:lnTo>
                  <a:lnTo>
                    <a:pt x="669" y="537"/>
                  </a:lnTo>
                  <a:lnTo>
                    <a:pt x="663" y="556"/>
                  </a:lnTo>
                  <a:lnTo>
                    <a:pt x="656" y="573"/>
                  </a:lnTo>
                  <a:lnTo>
                    <a:pt x="650" y="590"/>
                  </a:lnTo>
                  <a:lnTo>
                    <a:pt x="640" y="605"/>
                  </a:lnTo>
                  <a:lnTo>
                    <a:pt x="629" y="620"/>
                  </a:lnTo>
                  <a:lnTo>
                    <a:pt x="616" y="633"/>
                  </a:lnTo>
                  <a:lnTo>
                    <a:pt x="603" y="646"/>
                  </a:lnTo>
                  <a:lnTo>
                    <a:pt x="588" y="656"/>
                  </a:lnTo>
                  <a:lnTo>
                    <a:pt x="573" y="665"/>
                  </a:lnTo>
                  <a:lnTo>
                    <a:pt x="556" y="673"/>
                  </a:lnTo>
                  <a:lnTo>
                    <a:pt x="539" y="680"/>
                  </a:lnTo>
                  <a:lnTo>
                    <a:pt x="522" y="684"/>
                  </a:lnTo>
                  <a:lnTo>
                    <a:pt x="503" y="688"/>
                  </a:lnTo>
                  <a:lnTo>
                    <a:pt x="484" y="688"/>
                  </a:lnTo>
                  <a:lnTo>
                    <a:pt x="465" y="688"/>
                  </a:lnTo>
                  <a:lnTo>
                    <a:pt x="446" y="684"/>
                  </a:lnTo>
                  <a:lnTo>
                    <a:pt x="429" y="680"/>
                  </a:lnTo>
                  <a:lnTo>
                    <a:pt x="411" y="673"/>
                  </a:lnTo>
                  <a:lnTo>
                    <a:pt x="394" y="665"/>
                  </a:lnTo>
                  <a:lnTo>
                    <a:pt x="380" y="656"/>
                  </a:lnTo>
                  <a:lnTo>
                    <a:pt x="365" y="646"/>
                  </a:lnTo>
                  <a:lnTo>
                    <a:pt x="352" y="633"/>
                  </a:lnTo>
                  <a:lnTo>
                    <a:pt x="339" y="620"/>
                  </a:lnTo>
                  <a:lnTo>
                    <a:pt x="328" y="605"/>
                  </a:lnTo>
                  <a:lnTo>
                    <a:pt x="320" y="590"/>
                  </a:lnTo>
                  <a:lnTo>
                    <a:pt x="311" y="573"/>
                  </a:lnTo>
                  <a:lnTo>
                    <a:pt x="305" y="556"/>
                  </a:lnTo>
                  <a:lnTo>
                    <a:pt x="301" y="537"/>
                  </a:lnTo>
                  <a:lnTo>
                    <a:pt x="296" y="520"/>
                  </a:lnTo>
                  <a:lnTo>
                    <a:pt x="296" y="501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189"/>
            <p:cNvSpPr>
              <a:spLocks noChangeArrowheads="1"/>
            </p:cNvSpPr>
            <p:nvPr/>
          </p:nvSpPr>
          <p:spPr bwMode="auto">
            <a:xfrm>
              <a:off x="6948" y="2242"/>
              <a:ext cx="152" cy="161"/>
            </a:xfrm>
            <a:custGeom>
              <a:avLst/>
              <a:gdLst>
                <a:gd name="T0" fmla="*/ 0 w 674"/>
                <a:gd name="T1" fmla="*/ 522 h 714"/>
                <a:gd name="T2" fmla="*/ 0 w 674"/>
                <a:gd name="T3" fmla="*/ 522 h 714"/>
                <a:gd name="T4" fmla="*/ 4 w 674"/>
                <a:gd name="T5" fmla="*/ 571 h 714"/>
                <a:gd name="T6" fmla="*/ 10 w 674"/>
                <a:gd name="T7" fmla="*/ 620 h 714"/>
                <a:gd name="T8" fmla="*/ 21 w 674"/>
                <a:gd name="T9" fmla="*/ 667 h 714"/>
                <a:gd name="T10" fmla="*/ 38 w 674"/>
                <a:gd name="T11" fmla="*/ 713 h 714"/>
                <a:gd name="T12" fmla="*/ 38 w 674"/>
                <a:gd name="T13" fmla="*/ 713 h 714"/>
                <a:gd name="T14" fmla="*/ 106 w 674"/>
                <a:gd name="T15" fmla="*/ 658 h 714"/>
                <a:gd name="T16" fmla="*/ 172 w 674"/>
                <a:gd name="T17" fmla="*/ 600 h 714"/>
                <a:gd name="T18" fmla="*/ 239 w 674"/>
                <a:gd name="T19" fmla="*/ 541 h 714"/>
                <a:gd name="T20" fmla="*/ 302 w 674"/>
                <a:gd name="T21" fmla="*/ 479 h 714"/>
                <a:gd name="T22" fmla="*/ 302 w 674"/>
                <a:gd name="T23" fmla="*/ 479 h 714"/>
                <a:gd name="T24" fmla="*/ 354 w 674"/>
                <a:gd name="T25" fmla="*/ 426 h 714"/>
                <a:gd name="T26" fmla="*/ 405 w 674"/>
                <a:gd name="T27" fmla="*/ 370 h 714"/>
                <a:gd name="T28" fmla="*/ 454 w 674"/>
                <a:gd name="T29" fmla="*/ 315 h 714"/>
                <a:gd name="T30" fmla="*/ 501 w 674"/>
                <a:gd name="T31" fmla="*/ 260 h 714"/>
                <a:gd name="T32" fmla="*/ 545 w 674"/>
                <a:gd name="T33" fmla="*/ 202 h 714"/>
                <a:gd name="T34" fmla="*/ 590 w 674"/>
                <a:gd name="T35" fmla="*/ 142 h 714"/>
                <a:gd name="T36" fmla="*/ 631 w 674"/>
                <a:gd name="T37" fmla="*/ 83 h 714"/>
                <a:gd name="T38" fmla="*/ 673 w 674"/>
                <a:gd name="T39" fmla="*/ 21 h 714"/>
                <a:gd name="T40" fmla="*/ 673 w 674"/>
                <a:gd name="T41" fmla="*/ 21 h 714"/>
                <a:gd name="T42" fmla="*/ 637 w 674"/>
                <a:gd name="T43" fmla="*/ 12 h 714"/>
                <a:gd name="T44" fmla="*/ 599 w 674"/>
                <a:gd name="T45" fmla="*/ 6 h 714"/>
                <a:gd name="T46" fmla="*/ 560 w 674"/>
                <a:gd name="T47" fmla="*/ 2 h 714"/>
                <a:gd name="T48" fmla="*/ 522 w 674"/>
                <a:gd name="T49" fmla="*/ 0 h 714"/>
                <a:gd name="T50" fmla="*/ 522 w 674"/>
                <a:gd name="T51" fmla="*/ 0 h 714"/>
                <a:gd name="T52" fmla="*/ 496 w 674"/>
                <a:gd name="T53" fmla="*/ 0 h 714"/>
                <a:gd name="T54" fmla="*/ 469 w 674"/>
                <a:gd name="T55" fmla="*/ 2 h 714"/>
                <a:gd name="T56" fmla="*/ 443 w 674"/>
                <a:gd name="T57" fmla="*/ 6 h 714"/>
                <a:gd name="T58" fmla="*/ 418 w 674"/>
                <a:gd name="T59" fmla="*/ 10 h 714"/>
                <a:gd name="T60" fmla="*/ 392 w 674"/>
                <a:gd name="T61" fmla="*/ 17 h 714"/>
                <a:gd name="T62" fmla="*/ 366 w 674"/>
                <a:gd name="T63" fmla="*/ 23 h 714"/>
                <a:gd name="T64" fmla="*/ 319 w 674"/>
                <a:gd name="T65" fmla="*/ 40 h 714"/>
                <a:gd name="T66" fmla="*/ 275 w 674"/>
                <a:gd name="T67" fmla="*/ 63 h 714"/>
                <a:gd name="T68" fmla="*/ 230 w 674"/>
                <a:gd name="T69" fmla="*/ 89 h 714"/>
                <a:gd name="T70" fmla="*/ 192 w 674"/>
                <a:gd name="T71" fmla="*/ 119 h 714"/>
                <a:gd name="T72" fmla="*/ 153 w 674"/>
                <a:gd name="T73" fmla="*/ 153 h 714"/>
                <a:gd name="T74" fmla="*/ 119 w 674"/>
                <a:gd name="T75" fmla="*/ 189 h 714"/>
                <a:gd name="T76" fmla="*/ 89 w 674"/>
                <a:gd name="T77" fmla="*/ 230 h 714"/>
                <a:gd name="T78" fmla="*/ 64 w 674"/>
                <a:gd name="T79" fmla="*/ 272 h 714"/>
                <a:gd name="T80" fmla="*/ 42 w 674"/>
                <a:gd name="T81" fmla="*/ 319 h 714"/>
                <a:gd name="T82" fmla="*/ 23 w 674"/>
                <a:gd name="T83" fmla="*/ 366 h 714"/>
                <a:gd name="T84" fmla="*/ 17 w 674"/>
                <a:gd name="T85" fmla="*/ 392 h 714"/>
                <a:gd name="T86" fmla="*/ 10 w 674"/>
                <a:gd name="T87" fmla="*/ 415 h 714"/>
                <a:gd name="T88" fmla="*/ 6 w 674"/>
                <a:gd name="T89" fmla="*/ 443 h 714"/>
                <a:gd name="T90" fmla="*/ 4 w 674"/>
                <a:gd name="T91" fmla="*/ 468 h 714"/>
                <a:gd name="T92" fmla="*/ 2 w 674"/>
                <a:gd name="T93" fmla="*/ 494 h 714"/>
                <a:gd name="T94" fmla="*/ 0 w 674"/>
                <a:gd name="T95" fmla="*/ 522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4" h="714">
                  <a:moveTo>
                    <a:pt x="0" y="522"/>
                  </a:moveTo>
                  <a:lnTo>
                    <a:pt x="0" y="522"/>
                  </a:lnTo>
                  <a:lnTo>
                    <a:pt x="4" y="571"/>
                  </a:lnTo>
                  <a:lnTo>
                    <a:pt x="10" y="620"/>
                  </a:lnTo>
                  <a:lnTo>
                    <a:pt x="21" y="667"/>
                  </a:lnTo>
                  <a:lnTo>
                    <a:pt x="38" y="713"/>
                  </a:lnTo>
                  <a:lnTo>
                    <a:pt x="38" y="713"/>
                  </a:lnTo>
                  <a:lnTo>
                    <a:pt x="106" y="658"/>
                  </a:lnTo>
                  <a:lnTo>
                    <a:pt x="172" y="600"/>
                  </a:lnTo>
                  <a:lnTo>
                    <a:pt x="239" y="541"/>
                  </a:lnTo>
                  <a:lnTo>
                    <a:pt x="302" y="479"/>
                  </a:lnTo>
                  <a:lnTo>
                    <a:pt x="302" y="479"/>
                  </a:lnTo>
                  <a:lnTo>
                    <a:pt x="354" y="426"/>
                  </a:lnTo>
                  <a:lnTo>
                    <a:pt x="405" y="370"/>
                  </a:lnTo>
                  <a:lnTo>
                    <a:pt x="454" y="315"/>
                  </a:lnTo>
                  <a:lnTo>
                    <a:pt x="501" y="260"/>
                  </a:lnTo>
                  <a:lnTo>
                    <a:pt x="545" y="202"/>
                  </a:lnTo>
                  <a:lnTo>
                    <a:pt x="590" y="142"/>
                  </a:lnTo>
                  <a:lnTo>
                    <a:pt x="631" y="83"/>
                  </a:lnTo>
                  <a:lnTo>
                    <a:pt x="673" y="21"/>
                  </a:lnTo>
                  <a:lnTo>
                    <a:pt x="673" y="21"/>
                  </a:lnTo>
                  <a:lnTo>
                    <a:pt x="637" y="12"/>
                  </a:lnTo>
                  <a:lnTo>
                    <a:pt x="599" y="6"/>
                  </a:lnTo>
                  <a:lnTo>
                    <a:pt x="560" y="2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69" y="2"/>
                  </a:lnTo>
                  <a:lnTo>
                    <a:pt x="443" y="6"/>
                  </a:lnTo>
                  <a:lnTo>
                    <a:pt x="418" y="10"/>
                  </a:lnTo>
                  <a:lnTo>
                    <a:pt x="392" y="17"/>
                  </a:lnTo>
                  <a:lnTo>
                    <a:pt x="366" y="23"/>
                  </a:lnTo>
                  <a:lnTo>
                    <a:pt x="319" y="40"/>
                  </a:lnTo>
                  <a:lnTo>
                    <a:pt x="275" y="63"/>
                  </a:lnTo>
                  <a:lnTo>
                    <a:pt x="230" y="89"/>
                  </a:lnTo>
                  <a:lnTo>
                    <a:pt x="192" y="119"/>
                  </a:lnTo>
                  <a:lnTo>
                    <a:pt x="153" y="153"/>
                  </a:lnTo>
                  <a:lnTo>
                    <a:pt x="119" y="189"/>
                  </a:lnTo>
                  <a:lnTo>
                    <a:pt x="89" y="230"/>
                  </a:lnTo>
                  <a:lnTo>
                    <a:pt x="64" y="272"/>
                  </a:lnTo>
                  <a:lnTo>
                    <a:pt x="42" y="319"/>
                  </a:lnTo>
                  <a:lnTo>
                    <a:pt x="23" y="366"/>
                  </a:lnTo>
                  <a:lnTo>
                    <a:pt x="17" y="392"/>
                  </a:lnTo>
                  <a:lnTo>
                    <a:pt x="10" y="415"/>
                  </a:lnTo>
                  <a:lnTo>
                    <a:pt x="6" y="443"/>
                  </a:lnTo>
                  <a:lnTo>
                    <a:pt x="4" y="468"/>
                  </a:lnTo>
                  <a:lnTo>
                    <a:pt x="2" y="494"/>
                  </a:lnTo>
                  <a:lnTo>
                    <a:pt x="0" y="52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190"/>
            <p:cNvSpPr>
              <a:spLocks noChangeArrowheads="1"/>
            </p:cNvSpPr>
            <p:nvPr/>
          </p:nvSpPr>
          <p:spPr bwMode="auto">
            <a:xfrm>
              <a:off x="7016" y="2301"/>
              <a:ext cx="168" cy="176"/>
            </a:xfrm>
            <a:custGeom>
              <a:avLst/>
              <a:gdLst>
                <a:gd name="T0" fmla="*/ 0 w 745"/>
                <a:gd name="T1" fmla="*/ 732 h 782"/>
                <a:gd name="T2" fmla="*/ 0 w 745"/>
                <a:gd name="T3" fmla="*/ 732 h 782"/>
                <a:gd name="T4" fmla="*/ 26 w 745"/>
                <a:gd name="T5" fmla="*/ 743 h 782"/>
                <a:gd name="T6" fmla="*/ 51 w 745"/>
                <a:gd name="T7" fmla="*/ 754 h 782"/>
                <a:gd name="T8" fmla="*/ 79 w 745"/>
                <a:gd name="T9" fmla="*/ 762 h 782"/>
                <a:gd name="T10" fmla="*/ 107 w 745"/>
                <a:gd name="T11" fmla="*/ 769 h 782"/>
                <a:gd name="T12" fmla="*/ 134 w 745"/>
                <a:gd name="T13" fmla="*/ 775 h 782"/>
                <a:gd name="T14" fmla="*/ 164 w 745"/>
                <a:gd name="T15" fmla="*/ 779 h 782"/>
                <a:gd name="T16" fmla="*/ 192 w 745"/>
                <a:gd name="T17" fmla="*/ 781 h 782"/>
                <a:gd name="T18" fmla="*/ 222 w 745"/>
                <a:gd name="T19" fmla="*/ 781 h 782"/>
                <a:gd name="T20" fmla="*/ 222 w 745"/>
                <a:gd name="T21" fmla="*/ 781 h 782"/>
                <a:gd name="T22" fmla="*/ 250 w 745"/>
                <a:gd name="T23" fmla="*/ 781 h 782"/>
                <a:gd name="T24" fmla="*/ 275 w 745"/>
                <a:gd name="T25" fmla="*/ 779 h 782"/>
                <a:gd name="T26" fmla="*/ 301 w 745"/>
                <a:gd name="T27" fmla="*/ 777 h 782"/>
                <a:gd name="T28" fmla="*/ 326 w 745"/>
                <a:gd name="T29" fmla="*/ 771 h 782"/>
                <a:gd name="T30" fmla="*/ 352 w 745"/>
                <a:gd name="T31" fmla="*/ 767 h 782"/>
                <a:gd name="T32" fmla="*/ 378 w 745"/>
                <a:gd name="T33" fmla="*/ 758 h 782"/>
                <a:gd name="T34" fmla="*/ 424 w 745"/>
                <a:gd name="T35" fmla="*/ 741 h 782"/>
                <a:gd name="T36" fmla="*/ 471 w 745"/>
                <a:gd name="T37" fmla="*/ 720 h 782"/>
                <a:gd name="T38" fmla="*/ 514 w 745"/>
                <a:gd name="T39" fmla="*/ 694 h 782"/>
                <a:gd name="T40" fmla="*/ 554 w 745"/>
                <a:gd name="T41" fmla="*/ 664 h 782"/>
                <a:gd name="T42" fmla="*/ 591 w 745"/>
                <a:gd name="T43" fmla="*/ 630 h 782"/>
                <a:gd name="T44" fmla="*/ 625 w 745"/>
                <a:gd name="T45" fmla="*/ 592 h 782"/>
                <a:gd name="T46" fmla="*/ 654 w 745"/>
                <a:gd name="T47" fmla="*/ 551 h 782"/>
                <a:gd name="T48" fmla="*/ 680 w 745"/>
                <a:gd name="T49" fmla="*/ 509 h 782"/>
                <a:gd name="T50" fmla="*/ 703 w 745"/>
                <a:gd name="T51" fmla="*/ 464 h 782"/>
                <a:gd name="T52" fmla="*/ 721 w 745"/>
                <a:gd name="T53" fmla="*/ 415 h 782"/>
                <a:gd name="T54" fmla="*/ 727 w 745"/>
                <a:gd name="T55" fmla="*/ 392 h 782"/>
                <a:gd name="T56" fmla="*/ 733 w 745"/>
                <a:gd name="T57" fmla="*/ 366 h 782"/>
                <a:gd name="T58" fmla="*/ 738 w 745"/>
                <a:gd name="T59" fmla="*/ 340 h 782"/>
                <a:gd name="T60" fmla="*/ 742 w 745"/>
                <a:gd name="T61" fmla="*/ 315 h 782"/>
                <a:gd name="T62" fmla="*/ 744 w 745"/>
                <a:gd name="T63" fmla="*/ 287 h 782"/>
                <a:gd name="T64" fmla="*/ 744 w 745"/>
                <a:gd name="T65" fmla="*/ 262 h 782"/>
                <a:gd name="T66" fmla="*/ 744 w 745"/>
                <a:gd name="T67" fmla="*/ 262 h 782"/>
                <a:gd name="T68" fmla="*/ 742 w 745"/>
                <a:gd name="T69" fmla="*/ 225 h 782"/>
                <a:gd name="T70" fmla="*/ 740 w 745"/>
                <a:gd name="T71" fmla="*/ 191 h 782"/>
                <a:gd name="T72" fmla="*/ 733 w 745"/>
                <a:gd name="T73" fmla="*/ 157 h 782"/>
                <a:gd name="T74" fmla="*/ 725 w 745"/>
                <a:gd name="T75" fmla="*/ 123 h 782"/>
                <a:gd name="T76" fmla="*/ 716 w 745"/>
                <a:gd name="T77" fmla="*/ 91 h 782"/>
                <a:gd name="T78" fmla="*/ 703 w 745"/>
                <a:gd name="T79" fmla="*/ 61 h 782"/>
                <a:gd name="T80" fmla="*/ 689 w 745"/>
                <a:gd name="T81" fmla="*/ 29 h 782"/>
                <a:gd name="T82" fmla="*/ 674 w 745"/>
                <a:gd name="T83" fmla="*/ 0 h 782"/>
                <a:gd name="T84" fmla="*/ 674 w 745"/>
                <a:gd name="T85" fmla="*/ 0 h 782"/>
                <a:gd name="T86" fmla="*/ 601 w 745"/>
                <a:gd name="T87" fmla="*/ 104 h 782"/>
                <a:gd name="T88" fmla="*/ 527 w 745"/>
                <a:gd name="T89" fmla="*/ 204 h 782"/>
                <a:gd name="T90" fmla="*/ 448 w 745"/>
                <a:gd name="T91" fmla="*/ 300 h 782"/>
                <a:gd name="T92" fmla="*/ 365 w 745"/>
                <a:gd name="T93" fmla="*/ 394 h 782"/>
                <a:gd name="T94" fmla="*/ 279 w 745"/>
                <a:gd name="T95" fmla="*/ 483 h 782"/>
                <a:gd name="T96" fmla="*/ 190 w 745"/>
                <a:gd name="T97" fmla="*/ 571 h 782"/>
                <a:gd name="T98" fmla="*/ 96 w 745"/>
                <a:gd name="T99" fmla="*/ 654 h 782"/>
                <a:gd name="T100" fmla="*/ 0 w 745"/>
                <a:gd name="T101" fmla="*/ 73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" h="782">
                  <a:moveTo>
                    <a:pt x="0" y="732"/>
                  </a:moveTo>
                  <a:lnTo>
                    <a:pt x="0" y="732"/>
                  </a:lnTo>
                  <a:lnTo>
                    <a:pt x="26" y="743"/>
                  </a:lnTo>
                  <a:lnTo>
                    <a:pt x="51" y="754"/>
                  </a:lnTo>
                  <a:lnTo>
                    <a:pt x="79" y="762"/>
                  </a:lnTo>
                  <a:lnTo>
                    <a:pt x="107" y="769"/>
                  </a:lnTo>
                  <a:lnTo>
                    <a:pt x="134" y="775"/>
                  </a:lnTo>
                  <a:lnTo>
                    <a:pt x="164" y="779"/>
                  </a:lnTo>
                  <a:lnTo>
                    <a:pt x="192" y="781"/>
                  </a:lnTo>
                  <a:lnTo>
                    <a:pt x="222" y="781"/>
                  </a:lnTo>
                  <a:lnTo>
                    <a:pt x="222" y="781"/>
                  </a:lnTo>
                  <a:lnTo>
                    <a:pt x="250" y="781"/>
                  </a:lnTo>
                  <a:lnTo>
                    <a:pt x="275" y="779"/>
                  </a:lnTo>
                  <a:lnTo>
                    <a:pt x="301" y="777"/>
                  </a:lnTo>
                  <a:lnTo>
                    <a:pt x="326" y="771"/>
                  </a:lnTo>
                  <a:lnTo>
                    <a:pt x="352" y="767"/>
                  </a:lnTo>
                  <a:lnTo>
                    <a:pt x="378" y="758"/>
                  </a:lnTo>
                  <a:lnTo>
                    <a:pt x="424" y="741"/>
                  </a:lnTo>
                  <a:lnTo>
                    <a:pt x="471" y="720"/>
                  </a:lnTo>
                  <a:lnTo>
                    <a:pt x="514" y="694"/>
                  </a:lnTo>
                  <a:lnTo>
                    <a:pt x="554" y="664"/>
                  </a:lnTo>
                  <a:lnTo>
                    <a:pt x="591" y="630"/>
                  </a:lnTo>
                  <a:lnTo>
                    <a:pt x="625" y="592"/>
                  </a:lnTo>
                  <a:lnTo>
                    <a:pt x="654" y="551"/>
                  </a:lnTo>
                  <a:lnTo>
                    <a:pt x="680" y="509"/>
                  </a:lnTo>
                  <a:lnTo>
                    <a:pt x="703" y="464"/>
                  </a:lnTo>
                  <a:lnTo>
                    <a:pt x="721" y="415"/>
                  </a:lnTo>
                  <a:lnTo>
                    <a:pt x="727" y="392"/>
                  </a:lnTo>
                  <a:lnTo>
                    <a:pt x="733" y="366"/>
                  </a:lnTo>
                  <a:lnTo>
                    <a:pt x="738" y="340"/>
                  </a:lnTo>
                  <a:lnTo>
                    <a:pt x="742" y="315"/>
                  </a:lnTo>
                  <a:lnTo>
                    <a:pt x="744" y="287"/>
                  </a:lnTo>
                  <a:lnTo>
                    <a:pt x="744" y="262"/>
                  </a:lnTo>
                  <a:lnTo>
                    <a:pt x="744" y="262"/>
                  </a:lnTo>
                  <a:lnTo>
                    <a:pt x="742" y="225"/>
                  </a:lnTo>
                  <a:lnTo>
                    <a:pt x="740" y="191"/>
                  </a:lnTo>
                  <a:lnTo>
                    <a:pt x="733" y="157"/>
                  </a:lnTo>
                  <a:lnTo>
                    <a:pt x="725" y="123"/>
                  </a:lnTo>
                  <a:lnTo>
                    <a:pt x="716" y="91"/>
                  </a:lnTo>
                  <a:lnTo>
                    <a:pt x="703" y="61"/>
                  </a:lnTo>
                  <a:lnTo>
                    <a:pt x="689" y="29"/>
                  </a:lnTo>
                  <a:lnTo>
                    <a:pt x="674" y="0"/>
                  </a:lnTo>
                  <a:lnTo>
                    <a:pt x="674" y="0"/>
                  </a:lnTo>
                  <a:lnTo>
                    <a:pt x="601" y="104"/>
                  </a:lnTo>
                  <a:lnTo>
                    <a:pt x="527" y="204"/>
                  </a:lnTo>
                  <a:lnTo>
                    <a:pt x="448" y="300"/>
                  </a:lnTo>
                  <a:lnTo>
                    <a:pt x="365" y="394"/>
                  </a:lnTo>
                  <a:lnTo>
                    <a:pt x="279" y="483"/>
                  </a:lnTo>
                  <a:lnTo>
                    <a:pt x="190" y="571"/>
                  </a:lnTo>
                  <a:lnTo>
                    <a:pt x="96" y="654"/>
                  </a:lnTo>
                  <a:lnTo>
                    <a:pt x="0" y="73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191"/>
            <p:cNvSpPr>
              <a:spLocks noChangeArrowheads="1"/>
            </p:cNvSpPr>
            <p:nvPr/>
          </p:nvSpPr>
          <p:spPr bwMode="auto">
            <a:xfrm>
              <a:off x="5513" y="2763"/>
              <a:ext cx="291" cy="290"/>
            </a:xfrm>
            <a:custGeom>
              <a:avLst/>
              <a:gdLst>
                <a:gd name="T0" fmla="*/ 842 w 1289"/>
                <a:gd name="T1" fmla="*/ 32 h 1285"/>
                <a:gd name="T2" fmla="*/ 719 w 1289"/>
                <a:gd name="T3" fmla="*/ 4 h 1285"/>
                <a:gd name="T4" fmla="*/ 595 w 1289"/>
                <a:gd name="T5" fmla="*/ 2 h 1285"/>
                <a:gd name="T6" fmla="*/ 474 w 1289"/>
                <a:gd name="T7" fmla="*/ 23 h 1285"/>
                <a:gd name="T8" fmla="*/ 356 w 1289"/>
                <a:gd name="T9" fmla="*/ 68 h 1285"/>
                <a:gd name="T10" fmla="*/ 252 w 1289"/>
                <a:gd name="T11" fmla="*/ 134 h 1285"/>
                <a:gd name="T12" fmla="*/ 160 w 1289"/>
                <a:gd name="T13" fmla="*/ 219 h 1285"/>
                <a:gd name="T14" fmla="*/ 85 w 1289"/>
                <a:gd name="T15" fmla="*/ 324 h 1285"/>
                <a:gd name="T16" fmla="*/ 32 w 1289"/>
                <a:gd name="T17" fmla="*/ 443 h 1285"/>
                <a:gd name="T18" fmla="*/ 5 w 1289"/>
                <a:gd name="T19" fmla="*/ 569 h 1285"/>
                <a:gd name="T20" fmla="*/ 2 w 1289"/>
                <a:gd name="T21" fmla="*/ 692 h 1285"/>
                <a:gd name="T22" fmla="*/ 24 w 1289"/>
                <a:gd name="T23" fmla="*/ 813 h 1285"/>
                <a:gd name="T24" fmla="*/ 69 w 1289"/>
                <a:gd name="T25" fmla="*/ 929 h 1285"/>
                <a:gd name="T26" fmla="*/ 135 w 1289"/>
                <a:gd name="T27" fmla="*/ 1035 h 1285"/>
                <a:gd name="T28" fmla="*/ 220 w 1289"/>
                <a:gd name="T29" fmla="*/ 1127 h 1285"/>
                <a:gd name="T30" fmla="*/ 326 w 1289"/>
                <a:gd name="T31" fmla="*/ 1201 h 1285"/>
                <a:gd name="T32" fmla="*/ 446 w 1289"/>
                <a:gd name="T33" fmla="*/ 1255 h 1285"/>
                <a:gd name="T34" fmla="*/ 569 w 1289"/>
                <a:gd name="T35" fmla="*/ 1280 h 1285"/>
                <a:gd name="T36" fmla="*/ 695 w 1289"/>
                <a:gd name="T37" fmla="*/ 1282 h 1285"/>
                <a:gd name="T38" fmla="*/ 817 w 1289"/>
                <a:gd name="T39" fmla="*/ 1261 h 1285"/>
                <a:gd name="T40" fmla="*/ 932 w 1289"/>
                <a:gd name="T41" fmla="*/ 1218 h 1285"/>
                <a:gd name="T42" fmla="*/ 1036 w 1289"/>
                <a:gd name="T43" fmla="*/ 1152 h 1285"/>
                <a:gd name="T44" fmla="*/ 1128 w 1289"/>
                <a:gd name="T45" fmla="*/ 1065 h 1285"/>
                <a:gd name="T46" fmla="*/ 1202 w 1289"/>
                <a:gd name="T47" fmla="*/ 961 h 1285"/>
                <a:gd name="T48" fmla="*/ 1256 w 1289"/>
                <a:gd name="T49" fmla="*/ 841 h 1285"/>
                <a:gd name="T50" fmla="*/ 1283 w 1289"/>
                <a:gd name="T51" fmla="*/ 718 h 1285"/>
                <a:gd name="T52" fmla="*/ 1285 w 1289"/>
                <a:gd name="T53" fmla="*/ 592 h 1285"/>
                <a:gd name="T54" fmla="*/ 1264 w 1289"/>
                <a:gd name="T55" fmla="*/ 470 h 1285"/>
                <a:gd name="T56" fmla="*/ 1219 w 1289"/>
                <a:gd name="T57" fmla="*/ 355 h 1285"/>
                <a:gd name="T58" fmla="*/ 1153 w 1289"/>
                <a:gd name="T59" fmla="*/ 251 h 1285"/>
                <a:gd name="T60" fmla="*/ 1068 w 1289"/>
                <a:gd name="T61" fmla="*/ 159 h 1285"/>
                <a:gd name="T62" fmla="*/ 964 w 1289"/>
                <a:gd name="T63" fmla="*/ 85 h 1285"/>
                <a:gd name="T64" fmla="*/ 452 w 1289"/>
                <a:gd name="T65" fmla="*/ 886 h 1285"/>
                <a:gd name="T66" fmla="*/ 373 w 1289"/>
                <a:gd name="T67" fmla="*/ 794 h 1285"/>
                <a:gd name="T68" fmla="*/ 337 w 1289"/>
                <a:gd name="T69" fmla="*/ 681 h 1285"/>
                <a:gd name="T70" fmla="*/ 345 w 1289"/>
                <a:gd name="T71" fmla="*/ 562 h 1285"/>
                <a:gd name="T72" fmla="*/ 401 w 1289"/>
                <a:gd name="T73" fmla="*/ 451 h 1285"/>
                <a:gd name="T74" fmla="*/ 493 w 1289"/>
                <a:gd name="T75" fmla="*/ 372 h 1285"/>
                <a:gd name="T76" fmla="*/ 605 w 1289"/>
                <a:gd name="T77" fmla="*/ 336 h 1285"/>
                <a:gd name="T78" fmla="*/ 725 w 1289"/>
                <a:gd name="T79" fmla="*/ 343 h 1285"/>
                <a:gd name="T80" fmla="*/ 836 w 1289"/>
                <a:gd name="T81" fmla="*/ 400 h 1285"/>
                <a:gd name="T82" fmla="*/ 914 w 1289"/>
                <a:gd name="T83" fmla="*/ 492 h 1285"/>
                <a:gd name="T84" fmla="*/ 951 w 1289"/>
                <a:gd name="T85" fmla="*/ 603 h 1285"/>
                <a:gd name="T86" fmla="*/ 942 w 1289"/>
                <a:gd name="T87" fmla="*/ 724 h 1285"/>
                <a:gd name="T88" fmla="*/ 887 w 1289"/>
                <a:gd name="T89" fmla="*/ 835 h 1285"/>
                <a:gd name="T90" fmla="*/ 795 w 1289"/>
                <a:gd name="T91" fmla="*/ 912 h 1285"/>
                <a:gd name="T92" fmla="*/ 682 w 1289"/>
                <a:gd name="T93" fmla="*/ 950 h 1285"/>
                <a:gd name="T94" fmla="*/ 563 w 1289"/>
                <a:gd name="T95" fmla="*/ 941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9" h="1285">
                  <a:moveTo>
                    <a:pt x="934" y="68"/>
                  </a:moveTo>
                  <a:lnTo>
                    <a:pt x="904" y="55"/>
                  </a:lnTo>
                  <a:lnTo>
                    <a:pt x="874" y="42"/>
                  </a:lnTo>
                  <a:lnTo>
                    <a:pt x="842" y="32"/>
                  </a:lnTo>
                  <a:lnTo>
                    <a:pt x="812" y="21"/>
                  </a:lnTo>
                  <a:lnTo>
                    <a:pt x="780" y="14"/>
                  </a:lnTo>
                  <a:lnTo>
                    <a:pt x="750" y="8"/>
                  </a:lnTo>
                  <a:lnTo>
                    <a:pt x="719" y="4"/>
                  </a:lnTo>
                  <a:lnTo>
                    <a:pt x="687" y="2"/>
                  </a:lnTo>
                  <a:lnTo>
                    <a:pt x="657" y="0"/>
                  </a:lnTo>
                  <a:lnTo>
                    <a:pt x="625" y="0"/>
                  </a:lnTo>
                  <a:lnTo>
                    <a:pt x="595" y="2"/>
                  </a:lnTo>
                  <a:lnTo>
                    <a:pt x="563" y="4"/>
                  </a:lnTo>
                  <a:lnTo>
                    <a:pt x="533" y="10"/>
                  </a:lnTo>
                  <a:lnTo>
                    <a:pt x="503" y="17"/>
                  </a:lnTo>
                  <a:lnTo>
                    <a:pt x="474" y="23"/>
                  </a:lnTo>
                  <a:lnTo>
                    <a:pt x="444" y="32"/>
                  </a:lnTo>
                  <a:lnTo>
                    <a:pt x="414" y="42"/>
                  </a:lnTo>
                  <a:lnTo>
                    <a:pt x="386" y="55"/>
                  </a:lnTo>
                  <a:lnTo>
                    <a:pt x="356" y="68"/>
                  </a:lnTo>
                  <a:lnTo>
                    <a:pt x="331" y="83"/>
                  </a:lnTo>
                  <a:lnTo>
                    <a:pt x="303" y="97"/>
                  </a:lnTo>
                  <a:lnTo>
                    <a:pt x="277" y="115"/>
                  </a:lnTo>
                  <a:lnTo>
                    <a:pt x="252" y="134"/>
                  </a:lnTo>
                  <a:lnTo>
                    <a:pt x="228" y="153"/>
                  </a:lnTo>
                  <a:lnTo>
                    <a:pt x="205" y="174"/>
                  </a:lnTo>
                  <a:lnTo>
                    <a:pt x="181" y="196"/>
                  </a:lnTo>
                  <a:lnTo>
                    <a:pt x="160" y="219"/>
                  </a:lnTo>
                  <a:lnTo>
                    <a:pt x="141" y="242"/>
                  </a:lnTo>
                  <a:lnTo>
                    <a:pt x="120" y="268"/>
                  </a:lnTo>
                  <a:lnTo>
                    <a:pt x="103" y="296"/>
                  </a:lnTo>
                  <a:lnTo>
                    <a:pt x="85" y="324"/>
                  </a:lnTo>
                  <a:lnTo>
                    <a:pt x="71" y="353"/>
                  </a:lnTo>
                  <a:lnTo>
                    <a:pt x="56" y="383"/>
                  </a:lnTo>
                  <a:lnTo>
                    <a:pt x="43" y="413"/>
                  </a:lnTo>
                  <a:lnTo>
                    <a:pt x="32" y="443"/>
                  </a:lnTo>
                  <a:lnTo>
                    <a:pt x="24" y="475"/>
                  </a:lnTo>
                  <a:lnTo>
                    <a:pt x="15" y="504"/>
                  </a:lnTo>
                  <a:lnTo>
                    <a:pt x="9" y="537"/>
                  </a:lnTo>
                  <a:lnTo>
                    <a:pt x="5" y="569"/>
                  </a:lnTo>
                  <a:lnTo>
                    <a:pt x="2" y="598"/>
                  </a:lnTo>
                  <a:lnTo>
                    <a:pt x="0" y="630"/>
                  </a:lnTo>
                  <a:lnTo>
                    <a:pt x="2" y="662"/>
                  </a:lnTo>
                  <a:lnTo>
                    <a:pt x="2" y="692"/>
                  </a:lnTo>
                  <a:lnTo>
                    <a:pt x="7" y="724"/>
                  </a:lnTo>
                  <a:lnTo>
                    <a:pt x="11" y="754"/>
                  </a:lnTo>
                  <a:lnTo>
                    <a:pt x="17" y="784"/>
                  </a:lnTo>
                  <a:lnTo>
                    <a:pt x="24" y="813"/>
                  </a:lnTo>
                  <a:lnTo>
                    <a:pt x="35" y="843"/>
                  </a:lnTo>
                  <a:lnTo>
                    <a:pt x="45" y="873"/>
                  </a:lnTo>
                  <a:lnTo>
                    <a:pt x="56" y="901"/>
                  </a:lnTo>
                  <a:lnTo>
                    <a:pt x="69" y="929"/>
                  </a:lnTo>
                  <a:lnTo>
                    <a:pt x="83" y="956"/>
                  </a:lnTo>
                  <a:lnTo>
                    <a:pt x="98" y="984"/>
                  </a:lnTo>
                  <a:lnTo>
                    <a:pt x="115" y="1010"/>
                  </a:lnTo>
                  <a:lnTo>
                    <a:pt x="135" y="1035"/>
                  </a:lnTo>
                  <a:lnTo>
                    <a:pt x="154" y="1059"/>
                  </a:lnTo>
                  <a:lnTo>
                    <a:pt x="175" y="1082"/>
                  </a:lnTo>
                  <a:lnTo>
                    <a:pt x="196" y="1105"/>
                  </a:lnTo>
                  <a:lnTo>
                    <a:pt x="220" y="1127"/>
                  </a:lnTo>
                  <a:lnTo>
                    <a:pt x="245" y="1146"/>
                  </a:lnTo>
                  <a:lnTo>
                    <a:pt x="271" y="1165"/>
                  </a:lnTo>
                  <a:lnTo>
                    <a:pt x="299" y="1184"/>
                  </a:lnTo>
                  <a:lnTo>
                    <a:pt x="326" y="1201"/>
                  </a:lnTo>
                  <a:lnTo>
                    <a:pt x="354" y="1216"/>
                  </a:lnTo>
                  <a:lnTo>
                    <a:pt x="384" y="1231"/>
                  </a:lnTo>
                  <a:lnTo>
                    <a:pt x="416" y="1244"/>
                  </a:lnTo>
                  <a:lnTo>
                    <a:pt x="446" y="1255"/>
                  </a:lnTo>
                  <a:lnTo>
                    <a:pt x="475" y="1263"/>
                  </a:lnTo>
                  <a:lnTo>
                    <a:pt x="508" y="1272"/>
                  </a:lnTo>
                  <a:lnTo>
                    <a:pt x="537" y="1276"/>
                  </a:lnTo>
                  <a:lnTo>
                    <a:pt x="569" y="1280"/>
                  </a:lnTo>
                  <a:lnTo>
                    <a:pt x="601" y="1284"/>
                  </a:lnTo>
                  <a:lnTo>
                    <a:pt x="631" y="1284"/>
                  </a:lnTo>
                  <a:lnTo>
                    <a:pt x="663" y="1284"/>
                  </a:lnTo>
                  <a:lnTo>
                    <a:pt x="695" y="1282"/>
                  </a:lnTo>
                  <a:lnTo>
                    <a:pt x="725" y="1280"/>
                  </a:lnTo>
                  <a:lnTo>
                    <a:pt x="755" y="1276"/>
                  </a:lnTo>
                  <a:lnTo>
                    <a:pt x="787" y="1269"/>
                  </a:lnTo>
                  <a:lnTo>
                    <a:pt x="817" y="1261"/>
                  </a:lnTo>
                  <a:lnTo>
                    <a:pt x="846" y="1252"/>
                  </a:lnTo>
                  <a:lnTo>
                    <a:pt x="874" y="1242"/>
                  </a:lnTo>
                  <a:lnTo>
                    <a:pt x="904" y="1231"/>
                  </a:lnTo>
                  <a:lnTo>
                    <a:pt x="932" y="1218"/>
                  </a:lnTo>
                  <a:lnTo>
                    <a:pt x="959" y="1204"/>
                  </a:lnTo>
                  <a:lnTo>
                    <a:pt x="985" y="1186"/>
                  </a:lnTo>
                  <a:lnTo>
                    <a:pt x="1010" y="1169"/>
                  </a:lnTo>
                  <a:lnTo>
                    <a:pt x="1036" y="1152"/>
                  </a:lnTo>
                  <a:lnTo>
                    <a:pt x="1059" y="1133"/>
                  </a:lnTo>
                  <a:lnTo>
                    <a:pt x="1083" y="1112"/>
                  </a:lnTo>
                  <a:lnTo>
                    <a:pt x="1106" y="1088"/>
                  </a:lnTo>
                  <a:lnTo>
                    <a:pt x="1128" y="1065"/>
                  </a:lnTo>
                  <a:lnTo>
                    <a:pt x="1149" y="1041"/>
                  </a:lnTo>
                  <a:lnTo>
                    <a:pt x="1168" y="1016"/>
                  </a:lnTo>
                  <a:lnTo>
                    <a:pt x="1185" y="988"/>
                  </a:lnTo>
                  <a:lnTo>
                    <a:pt x="1202" y="961"/>
                  </a:lnTo>
                  <a:lnTo>
                    <a:pt x="1217" y="933"/>
                  </a:lnTo>
                  <a:lnTo>
                    <a:pt x="1232" y="901"/>
                  </a:lnTo>
                  <a:lnTo>
                    <a:pt x="1245" y="871"/>
                  </a:lnTo>
                  <a:lnTo>
                    <a:pt x="1256" y="841"/>
                  </a:lnTo>
                  <a:lnTo>
                    <a:pt x="1264" y="812"/>
                  </a:lnTo>
                  <a:lnTo>
                    <a:pt x="1273" y="779"/>
                  </a:lnTo>
                  <a:lnTo>
                    <a:pt x="1279" y="747"/>
                  </a:lnTo>
                  <a:lnTo>
                    <a:pt x="1283" y="718"/>
                  </a:lnTo>
                  <a:lnTo>
                    <a:pt x="1285" y="686"/>
                  </a:lnTo>
                  <a:lnTo>
                    <a:pt x="1288" y="654"/>
                  </a:lnTo>
                  <a:lnTo>
                    <a:pt x="1288" y="624"/>
                  </a:lnTo>
                  <a:lnTo>
                    <a:pt x="1285" y="592"/>
                  </a:lnTo>
                  <a:lnTo>
                    <a:pt x="1281" y="562"/>
                  </a:lnTo>
                  <a:lnTo>
                    <a:pt x="1277" y="530"/>
                  </a:lnTo>
                  <a:lnTo>
                    <a:pt x="1271" y="500"/>
                  </a:lnTo>
                  <a:lnTo>
                    <a:pt x="1264" y="470"/>
                  </a:lnTo>
                  <a:lnTo>
                    <a:pt x="1253" y="441"/>
                  </a:lnTo>
                  <a:lnTo>
                    <a:pt x="1245" y="413"/>
                  </a:lnTo>
                  <a:lnTo>
                    <a:pt x="1232" y="383"/>
                  </a:lnTo>
                  <a:lnTo>
                    <a:pt x="1219" y="355"/>
                  </a:lnTo>
                  <a:lnTo>
                    <a:pt x="1204" y="328"/>
                  </a:lnTo>
                  <a:lnTo>
                    <a:pt x="1189" y="302"/>
                  </a:lnTo>
                  <a:lnTo>
                    <a:pt x="1173" y="276"/>
                  </a:lnTo>
                  <a:lnTo>
                    <a:pt x="1153" y="251"/>
                  </a:lnTo>
                  <a:lnTo>
                    <a:pt x="1134" y="226"/>
                  </a:lnTo>
                  <a:lnTo>
                    <a:pt x="1113" y="202"/>
                  </a:lnTo>
                  <a:lnTo>
                    <a:pt x="1092" y="181"/>
                  </a:lnTo>
                  <a:lnTo>
                    <a:pt x="1068" y="159"/>
                  </a:lnTo>
                  <a:lnTo>
                    <a:pt x="1043" y="138"/>
                  </a:lnTo>
                  <a:lnTo>
                    <a:pt x="1017" y="119"/>
                  </a:lnTo>
                  <a:lnTo>
                    <a:pt x="991" y="102"/>
                  </a:lnTo>
                  <a:lnTo>
                    <a:pt x="964" y="85"/>
                  </a:lnTo>
                  <a:lnTo>
                    <a:pt x="934" y="68"/>
                  </a:lnTo>
                  <a:close/>
                  <a:moveTo>
                    <a:pt x="505" y="918"/>
                  </a:moveTo>
                  <a:lnTo>
                    <a:pt x="478" y="903"/>
                  </a:lnTo>
                  <a:lnTo>
                    <a:pt x="452" y="886"/>
                  </a:lnTo>
                  <a:lnTo>
                    <a:pt x="429" y="865"/>
                  </a:lnTo>
                  <a:lnTo>
                    <a:pt x="407" y="843"/>
                  </a:lnTo>
                  <a:lnTo>
                    <a:pt x="390" y="820"/>
                  </a:lnTo>
                  <a:lnTo>
                    <a:pt x="373" y="794"/>
                  </a:lnTo>
                  <a:lnTo>
                    <a:pt x="360" y="767"/>
                  </a:lnTo>
                  <a:lnTo>
                    <a:pt x="350" y="739"/>
                  </a:lnTo>
                  <a:lnTo>
                    <a:pt x="341" y="711"/>
                  </a:lnTo>
                  <a:lnTo>
                    <a:pt x="337" y="681"/>
                  </a:lnTo>
                  <a:lnTo>
                    <a:pt x="335" y="652"/>
                  </a:lnTo>
                  <a:lnTo>
                    <a:pt x="335" y="622"/>
                  </a:lnTo>
                  <a:lnTo>
                    <a:pt x="339" y="592"/>
                  </a:lnTo>
                  <a:lnTo>
                    <a:pt x="345" y="562"/>
                  </a:lnTo>
                  <a:lnTo>
                    <a:pt x="354" y="532"/>
                  </a:lnTo>
                  <a:lnTo>
                    <a:pt x="367" y="502"/>
                  </a:lnTo>
                  <a:lnTo>
                    <a:pt x="384" y="475"/>
                  </a:lnTo>
                  <a:lnTo>
                    <a:pt x="401" y="451"/>
                  </a:lnTo>
                  <a:lnTo>
                    <a:pt x="422" y="428"/>
                  </a:lnTo>
                  <a:lnTo>
                    <a:pt x="444" y="407"/>
                  </a:lnTo>
                  <a:lnTo>
                    <a:pt x="467" y="387"/>
                  </a:lnTo>
                  <a:lnTo>
                    <a:pt x="493" y="372"/>
                  </a:lnTo>
                  <a:lnTo>
                    <a:pt x="520" y="360"/>
                  </a:lnTo>
                  <a:lnTo>
                    <a:pt x="548" y="349"/>
                  </a:lnTo>
                  <a:lnTo>
                    <a:pt x="576" y="340"/>
                  </a:lnTo>
                  <a:lnTo>
                    <a:pt x="605" y="336"/>
                  </a:lnTo>
                  <a:lnTo>
                    <a:pt x="635" y="334"/>
                  </a:lnTo>
                  <a:lnTo>
                    <a:pt x="665" y="334"/>
                  </a:lnTo>
                  <a:lnTo>
                    <a:pt x="695" y="336"/>
                  </a:lnTo>
                  <a:lnTo>
                    <a:pt x="725" y="343"/>
                  </a:lnTo>
                  <a:lnTo>
                    <a:pt x="755" y="353"/>
                  </a:lnTo>
                  <a:lnTo>
                    <a:pt x="784" y="366"/>
                  </a:lnTo>
                  <a:lnTo>
                    <a:pt x="810" y="381"/>
                  </a:lnTo>
                  <a:lnTo>
                    <a:pt x="836" y="400"/>
                  </a:lnTo>
                  <a:lnTo>
                    <a:pt x="859" y="419"/>
                  </a:lnTo>
                  <a:lnTo>
                    <a:pt x="880" y="443"/>
                  </a:lnTo>
                  <a:lnTo>
                    <a:pt x="898" y="466"/>
                  </a:lnTo>
                  <a:lnTo>
                    <a:pt x="914" y="492"/>
                  </a:lnTo>
                  <a:lnTo>
                    <a:pt x="927" y="517"/>
                  </a:lnTo>
                  <a:lnTo>
                    <a:pt x="938" y="545"/>
                  </a:lnTo>
                  <a:lnTo>
                    <a:pt x="947" y="575"/>
                  </a:lnTo>
                  <a:lnTo>
                    <a:pt x="951" y="603"/>
                  </a:lnTo>
                  <a:lnTo>
                    <a:pt x="953" y="633"/>
                  </a:lnTo>
                  <a:lnTo>
                    <a:pt x="953" y="662"/>
                  </a:lnTo>
                  <a:lnTo>
                    <a:pt x="949" y="694"/>
                  </a:lnTo>
                  <a:lnTo>
                    <a:pt x="942" y="724"/>
                  </a:lnTo>
                  <a:lnTo>
                    <a:pt x="934" y="752"/>
                  </a:lnTo>
                  <a:lnTo>
                    <a:pt x="921" y="782"/>
                  </a:lnTo>
                  <a:lnTo>
                    <a:pt x="904" y="809"/>
                  </a:lnTo>
                  <a:lnTo>
                    <a:pt x="887" y="835"/>
                  </a:lnTo>
                  <a:lnTo>
                    <a:pt x="868" y="858"/>
                  </a:lnTo>
                  <a:lnTo>
                    <a:pt x="844" y="877"/>
                  </a:lnTo>
                  <a:lnTo>
                    <a:pt x="821" y="897"/>
                  </a:lnTo>
                  <a:lnTo>
                    <a:pt x="795" y="912"/>
                  </a:lnTo>
                  <a:lnTo>
                    <a:pt x="770" y="926"/>
                  </a:lnTo>
                  <a:lnTo>
                    <a:pt x="742" y="937"/>
                  </a:lnTo>
                  <a:lnTo>
                    <a:pt x="712" y="943"/>
                  </a:lnTo>
                  <a:lnTo>
                    <a:pt x="682" y="950"/>
                  </a:lnTo>
                  <a:lnTo>
                    <a:pt x="653" y="952"/>
                  </a:lnTo>
                  <a:lnTo>
                    <a:pt x="623" y="952"/>
                  </a:lnTo>
                  <a:lnTo>
                    <a:pt x="593" y="948"/>
                  </a:lnTo>
                  <a:lnTo>
                    <a:pt x="563" y="941"/>
                  </a:lnTo>
                  <a:lnTo>
                    <a:pt x="533" y="931"/>
                  </a:lnTo>
                  <a:lnTo>
                    <a:pt x="505" y="918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192"/>
            <p:cNvSpPr>
              <a:spLocks noChangeArrowheads="1"/>
            </p:cNvSpPr>
            <p:nvPr/>
          </p:nvSpPr>
          <p:spPr bwMode="auto">
            <a:xfrm>
              <a:off x="5351" y="2601"/>
              <a:ext cx="617" cy="616"/>
            </a:xfrm>
            <a:custGeom>
              <a:avLst/>
              <a:gdLst>
                <a:gd name="T0" fmla="*/ 2144 w 2725"/>
                <a:gd name="T1" fmla="*/ 2028 h 2721"/>
                <a:gd name="T2" fmla="*/ 1925 w 2725"/>
                <a:gd name="T3" fmla="*/ 2220 h 2721"/>
                <a:gd name="T4" fmla="*/ 1665 w 2725"/>
                <a:gd name="T5" fmla="*/ 2343 h 2721"/>
                <a:gd name="T6" fmla="*/ 1379 w 2725"/>
                <a:gd name="T7" fmla="*/ 2388 h 2721"/>
                <a:gd name="T8" fmla="*/ 1089 w 2725"/>
                <a:gd name="T9" fmla="*/ 2352 h 2721"/>
                <a:gd name="T10" fmla="*/ 853 w 2725"/>
                <a:gd name="T11" fmla="*/ 2254 h 2721"/>
                <a:gd name="T12" fmla="*/ 612 w 2725"/>
                <a:gd name="T13" fmla="*/ 2064 h 2721"/>
                <a:gd name="T14" fmla="*/ 443 w 2725"/>
                <a:gd name="T15" fmla="*/ 1819 h 2721"/>
                <a:gd name="T16" fmla="*/ 349 w 2725"/>
                <a:gd name="T17" fmla="*/ 1538 h 2721"/>
                <a:gd name="T18" fmla="*/ 341 w 2725"/>
                <a:gd name="T19" fmla="*/ 1242 h 2721"/>
                <a:gd name="T20" fmla="*/ 422 w 2725"/>
                <a:gd name="T21" fmla="*/ 946 h 2721"/>
                <a:gd name="T22" fmla="*/ 556 w 2725"/>
                <a:gd name="T23" fmla="*/ 722 h 2721"/>
                <a:gd name="T24" fmla="*/ 776 w 2725"/>
                <a:gd name="T25" fmla="*/ 517 h 2721"/>
                <a:gd name="T26" fmla="*/ 1040 w 2725"/>
                <a:gd name="T27" fmla="*/ 385 h 2721"/>
                <a:gd name="T28" fmla="*/ 1332 w 2725"/>
                <a:gd name="T29" fmla="*/ 334 h 2721"/>
                <a:gd name="T30" fmla="*/ 1631 w 2725"/>
                <a:gd name="T31" fmla="*/ 368 h 2721"/>
                <a:gd name="T32" fmla="*/ 1871 w 2725"/>
                <a:gd name="T33" fmla="*/ 466 h 2721"/>
                <a:gd name="T34" fmla="*/ 2108 w 2725"/>
                <a:gd name="T35" fmla="*/ 651 h 2721"/>
                <a:gd name="T36" fmla="*/ 2276 w 2725"/>
                <a:gd name="T37" fmla="*/ 890 h 2721"/>
                <a:gd name="T38" fmla="*/ 2370 w 2725"/>
                <a:gd name="T39" fmla="*/ 1163 h 2721"/>
                <a:gd name="T40" fmla="*/ 2385 w 2725"/>
                <a:gd name="T41" fmla="*/ 1453 h 2721"/>
                <a:gd name="T42" fmla="*/ 2317 w 2725"/>
                <a:gd name="T43" fmla="*/ 1743 h 2721"/>
                <a:gd name="T44" fmla="*/ 2376 w 2725"/>
                <a:gd name="T45" fmla="*/ 1689 h 2721"/>
                <a:gd name="T46" fmla="*/ 2530 w 2725"/>
                <a:gd name="T47" fmla="*/ 1585 h 2721"/>
                <a:gd name="T48" fmla="*/ 2711 w 2725"/>
                <a:gd name="T49" fmla="*/ 1542 h 2721"/>
                <a:gd name="T50" fmla="*/ 2722 w 2725"/>
                <a:gd name="T51" fmla="*/ 1280 h 2721"/>
                <a:gd name="T52" fmla="*/ 2666 w 2725"/>
                <a:gd name="T53" fmla="*/ 973 h 2721"/>
                <a:gd name="T54" fmla="*/ 2545 w 2725"/>
                <a:gd name="T55" fmla="*/ 688 h 2721"/>
                <a:gd name="T56" fmla="*/ 2361 w 2725"/>
                <a:gd name="T57" fmla="*/ 436 h 2721"/>
                <a:gd name="T58" fmla="*/ 2119 w 2725"/>
                <a:gd name="T59" fmla="*/ 228 h 2721"/>
                <a:gd name="T60" fmla="*/ 1869 w 2725"/>
                <a:gd name="T61" fmla="*/ 98 h 2721"/>
                <a:gd name="T62" fmla="*/ 1543 w 2725"/>
                <a:gd name="T63" fmla="*/ 12 h 2721"/>
                <a:gd name="T64" fmla="*/ 1215 w 2725"/>
                <a:gd name="T65" fmla="*/ 8 h 2721"/>
                <a:gd name="T66" fmla="*/ 897 w 2725"/>
                <a:gd name="T67" fmla="*/ 83 h 2721"/>
                <a:gd name="T68" fmla="*/ 605 w 2725"/>
                <a:gd name="T69" fmla="*/ 230 h 2721"/>
                <a:gd name="T70" fmla="*/ 356 w 2725"/>
                <a:gd name="T71" fmla="*/ 445 h 2721"/>
                <a:gd name="T72" fmla="*/ 433 w 2725"/>
                <a:gd name="T73" fmla="*/ 602 h 2721"/>
                <a:gd name="T74" fmla="*/ 452 w 2725"/>
                <a:gd name="T75" fmla="*/ 811 h 2721"/>
                <a:gd name="T76" fmla="*/ 401 w 2725"/>
                <a:gd name="T77" fmla="*/ 986 h 2721"/>
                <a:gd name="T78" fmla="*/ 284 w 2725"/>
                <a:gd name="T79" fmla="*/ 1139 h 2721"/>
                <a:gd name="T80" fmla="*/ 124 w 2725"/>
                <a:gd name="T81" fmla="*/ 1237 h 2721"/>
                <a:gd name="T82" fmla="*/ 2 w 2725"/>
                <a:gd name="T83" fmla="*/ 1318 h 2721"/>
                <a:gd name="T84" fmla="*/ 26 w 2725"/>
                <a:gd name="T85" fmla="*/ 1613 h 2721"/>
                <a:gd name="T86" fmla="*/ 111 w 2725"/>
                <a:gd name="T87" fmla="*/ 1894 h 2721"/>
                <a:gd name="T88" fmla="*/ 254 w 2725"/>
                <a:gd name="T89" fmla="*/ 2151 h 2721"/>
                <a:gd name="T90" fmla="*/ 452 w 2725"/>
                <a:gd name="T91" fmla="*/ 2373 h 2721"/>
                <a:gd name="T92" fmla="*/ 703 w 2725"/>
                <a:gd name="T93" fmla="*/ 2552 h 2721"/>
                <a:gd name="T94" fmla="*/ 951 w 2725"/>
                <a:gd name="T95" fmla="*/ 2659 h 2721"/>
                <a:gd name="T96" fmla="*/ 1262 w 2725"/>
                <a:gd name="T97" fmla="*/ 2718 h 2721"/>
                <a:gd name="T98" fmla="*/ 1573 w 2725"/>
                <a:gd name="T99" fmla="*/ 2706 h 2721"/>
                <a:gd name="T100" fmla="*/ 1869 w 2725"/>
                <a:gd name="T101" fmla="*/ 2623 h 2721"/>
                <a:gd name="T102" fmla="*/ 2142 w 2725"/>
                <a:gd name="T103" fmla="*/ 2475 h 2721"/>
                <a:gd name="T104" fmla="*/ 2287 w 2725"/>
                <a:gd name="T105" fmla="*/ 2318 h 2721"/>
                <a:gd name="T106" fmla="*/ 2225 w 2725"/>
                <a:gd name="T107" fmla="*/ 2143 h 2721"/>
                <a:gd name="T108" fmla="*/ 2229 w 2725"/>
                <a:gd name="T109" fmla="*/ 1956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5" h="2721">
                  <a:moveTo>
                    <a:pt x="2259" y="1864"/>
                  </a:moveTo>
                  <a:lnTo>
                    <a:pt x="2259" y="1864"/>
                  </a:lnTo>
                  <a:lnTo>
                    <a:pt x="2231" y="1907"/>
                  </a:lnTo>
                  <a:lnTo>
                    <a:pt x="2204" y="1949"/>
                  </a:lnTo>
                  <a:lnTo>
                    <a:pt x="2176" y="1990"/>
                  </a:lnTo>
                  <a:lnTo>
                    <a:pt x="2144" y="2028"/>
                  </a:lnTo>
                  <a:lnTo>
                    <a:pt x="2110" y="2064"/>
                  </a:lnTo>
                  <a:lnTo>
                    <a:pt x="2076" y="2101"/>
                  </a:lnTo>
                  <a:lnTo>
                    <a:pt x="2040" y="2132"/>
                  </a:lnTo>
                  <a:lnTo>
                    <a:pt x="2003" y="2164"/>
                  </a:lnTo>
                  <a:lnTo>
                    <a:pt x="1965" y="2194"/>
                  </a:lnTo>
                  <a:lnTo>
                    <a:pt x="1925" y="2220"/>
                  </a:lnTo>
                  <a:lnTo>
                    <a:pt x="1884" y="2245"/>
                  </a:lnTo>
                  <a:lnTo>
                    <a:pt x="1841" y="2269"/>
                  </a:lnTo>
                  <a:lnTo>
                    <a:pt x="1799" y="2290"/>
                  </a:lnTo>
                  <a:lnTo>
                    <a:pt x="1754" y="2309"/>
                  </a:lnTo>
                  <a:lnTo>
                    <a:pt x="1709" y="2326"/>
                  </a:lnTo>
                  <a:lnTo>
                    <a:pt x="1665" y="2343"/>
                  </a:lnTo>
                  <a:lnTo>
                    <a:pt x="1618" y="2356"/>
                  </a:lnTo>
                  <a:lnTo>
                    <a:pt x="1571" y="2367"/>
                  </a:lnTo>
                  <a:lnTo>
                    <a:pt x="1524" y="2375"/>
                  </a:lnTo>
                  <a:lnTo>
                    <a:pt x="1475" y="2382"/>
                  </a:lnTo>
                  <a:lnTo>
                    <a:pt x="1428" y="2386"/>
                  </a:lnTo>
                  <a:lnTo>
                    <a:pt x="1379" y="2388"/>
                  </a:lnTo>
                  <a:lnTo>
                    <a:pt x="1330" y="2388"/>
                  </a:lnTo>
                  <a:lnTo>
                    <a:pt x="1283" y="2386"/>
                  </a:lnTo>
                  <a:lnTo>
                    <a:pt x="1234" y="2380"/>
                  </a:lnTo>
                  <a:lnTo>
                    <a:pt x="1185" y="2373"/>
                  </a:lnTo>
                  <a:lnTo>
                    <a:pt x="1136" y="2363"/>
                  </a:lnTo>
                  <a:lnTo>
                    <a:pt x="1089" y="2352"/>
                  </a:lnTo>
                  <a:lnTo>
                    <a:pt x="1040" y="2337"/>
                  </a:lnTo>
                  <a:lnTo>
                    <a:pt x="993" y="2320"/>
                  </a:lnTo>
                  <a:lnTo>
                    <a:pt x="946" y="2301"/>
                  </a:lnTo>
                  <a:lnTo>
                    <a:pt x="899" y="2277"/>
                  </a:lnTo>
                  <a:lnTo>
                    <a:pt x="899" y="2277"/>
                  </a:lnTo>
                  <a:lnTo>
                    <a:pt x="853" y="2254"/>
                  </a:lnTo>
                  <a:lnTo>
                    <a:pt x="808" y="2226"/>
                  </a:lnTo>
                  <a:lnTo>
                    <a:pt x="765" y="2196"/>
                  </a:lnTo>
                  <a:lnTo>
                    <a:pt x="725" y="2166"/>
                  </a:lnTo>
                  <a:lnTo>
                    <a:pt x="684" y="2135"/>
                  </a:lnTo>
                  <a:lnTo>
                    <a:pt x="648" y="2098"/>
                  </a:lnTo>
                  <a:lnTo>
                    <a:pt x="612" y="2064"/>
                  </a:lnTo>
                  <a:lnTo>
                    <a:pt x="580" y="2026"/>
                  </a:lnTo>
                  <a:lnTo>
                    <a:pt x="548" y="1987"/>
                  </a:lnTo>
                  <a:lnTo>
                    <a:pt x="518" y="1947"/>
                  </a:lnTo>
                  <a:lnTo>
                    <a:pt x="490" y="1904"/>
                  </a:lnTo>
                  <a:lnTo>
                    <a:pt x="465" y="1862"/>
                  </a:lnTo>
                  <a:lnTo>
                    <a:pt x="443" y="1819"/>
                  </a:lnTo>
                  <a:lnTo>
                    <a:pt x="422" y="1774"/>
                  </a:lnTo>
                  <a:lnTo>
                    <a:pt x="403" y="1728"/>
                  </a:lnTo>
                  <a:lnTo>
                    <a:pt x="386" y="1683"/>
                  </a:lnTo>
                  <a:lnTo>
                    <a:pt x="371" y="1634"/>
                  </a:lnTo>
                  <a:lnTo>
                    <a:pt x="360" y="1587"/>
                  </a:lnTo>
                  <a:lnTo>
                    <a:pt x="349" y="1538"/>
                  </a:lnTo>
                  <a:lnTo>
                    <a:pt x="343" y="1489"/>
                  </a:lnTo>
                  <a:lnTo>
                    <a:pt x="337" y="1440"/>
                  </a:lnTo>
                  <a:lnTo>
                    <a:pt x="335" y="1391"/>
                  </a:lnTo>
                  <a:lnTo>
                    <a:pt x="335" y="1342"/>
                  </a:lnTo>
                  <a:lnTo>
                    <a:pt x="337" y="1291"/>
                  </a:lnTo>
                  <a:lnTo>
                    <a:pt x="341" y="1242"/>
                  </a:lnTo>
                  <a:lnTo>
                    <a:pt x="348" y="1191"/>
                  </a:lnTo>
                  <a:lnTo>
                    <a:pt x="358" y="1142"/>
                  </a:lnTo>
                  <a:lnTo>
                    <a:pt x="369" y="1093"/>
                  </a:lnTo>
                  <a:lnTo>
                    <a:pt x="384" y="1044"/>
                  </a:lnTo>
                  <a:lnTo>
                    <a:pt x="401" y="994"/>
                  </a:lnTo>
                  <a:lnTo>
                    <a:pt x="422" y="946"/>
                  </a:lnTo>
                  <a:lnTo>
                    <a:pt x="443" y="899"/>
                  </a:lnTo>
                  <a:lnTo>
                    <a:pt x="443" y="899"/>
                  </a:lnTo>
                  <a:lnTo>
                    <a:pt x="469" y="852"/>
                  </a:lnTo>
                  <a:lnTo>
                    <a:pt x="497" y="807"/>
                  </a:lnTo>
                  <a:lnTo>
                    <a:pt x="524" y="765"/>
                  </a:lnTo>
                  <a:lnTo>
                    <a:pt x="556" y="722"/>
                  </a:lnTo>
                  <a:lnTo>
                    <a:pt x="588" y="684"/>
                  </a:lnTo>
                  <a:lnTo>
                    <a:pt x="622" y="645"/>
                  </a:lnTo>
                  <a:lnTo>
                    <a:pt x="659" y="611"/>
                  </a:lnTo>
                  <a:lnTo>
                    <a:pt x="697" y="577"/>
                  </a:lnTo>
                  <a:lnTo>
                    <a:pt x="735" y="545"/>
                  </a:lnTo>
                  <a:lnTo>
                    <a:pt x="776" y="517"/>
                  </a:lnTo>
                  <a:lnTo>
                    <a:pt x="816" y="490"/>
                  </a:lnTo>
                  <a:lnTo>
                    <a:pt x="859" y="464"/>
                  </a:lnTo>
                  <a:lnTo>
                    <a:pt x="904" y="441"/>
                  </a:lnTo>
                  <a:lnTo>
                    <a:pt x="948" y="419"/>
                  </a:lnTo>
                  <a:lnTo>
                    <a:pt x="993" y="402"/>
                  </a:lnTo>
                  <a:lnTo>
                    <a:pt x="1040" y="385"/>
                  </a:lnTo>
                  <a:lnTo>
                    <a:pt x="1087" y="370"/>
                  </a:lnTo>
                  <a:lnTo>
                    <a:pt x="1136" y="358"/>
                  </a:lnTo>
                  <a:lnTo>
                    <a:pt x="1185" y="349"/>
                  </a:lnTo>
                  <a:lnTo>
                    <a:pt x="1232" y="340"/>
                  </a:lnTo>
                  <a:lnTo>
                    <a:pt x="1283" y="336"/>
                  </a:lnTo>
                  <a:lnTo>
                    <a:pt x="1332" y="334"/>
                  </a:lnTo>
                  <a:lnTo>
                    <a:pt x="1381" y="332"/>
                  </a:lnTo>
                  <a:lnTo>
                    <a:pt x="1432" y="334"/>
                  </a:lnTo>
                  <a:lnTo>
                    <a:pt x="1481" y="340"/>
                  </a:lnTo>
                  <a:lnTo>
                    <a:pt x="1532" y="347"/>
                  </a:lnTo>
                  <a:lnTo>
                    <a:pt x="1581" y="355"/>
                  </a:lnTo>
                  <a:lnTo>
                    <a:pt x="1631" y="368"/>
                  </a:lnTo>
                  <a:lnTo>
                    <a:pt x="1680" y="383"/>
                  </a:lnTo>
                  <a:lnTo>
                    <a:pt x="1728" y="400"/>
                  </a:lnTo>
                  <a:lnTo>
                    <a:pt x="1777" y="419"/>
                  </a:lnTo>
                  <a:lnTo>
                    <a:pt x="1824" y="443"/>
                  </a:lnTo>
                  <a:lnTo>
                    <a:pt x="1824" y="443"/>
                  </a:lnTo>
                  <a:lnTo>
                    <a:pt x="1871" y="466"/>
                  </a:lnTo>
                  <a:lnTo>
                    <a:pt x="1914" y="494"/>
                  </a:lnTo>
                  <a:lnTo>
                    <a:pt x="1956" y="522"/>
                  </a:lnTo>
                  <a:lnTo>
                    <a:pt x="1997" y="551"/>
                  </a:lnTo>
                  <a:lnTo>
                    <a:pt x="2035" y="583"/>
                  </a:lnTo>
                  <a:lnTo>
                    <a:pt x="2072" y="617"/>
                  </a:lnTo>
                  <a:lnTo>
                    <a:pt x="2108" y="651"/>
                  </a:lnTo>
                  <a:lnTo>
                    <a:pt x="2140" y="688"/>
                  </a:lnTo>
                  <a:lnTo>
                    <a:pt x="2172" y="726"/>
                  </a:lnTo>
                  <a:lnTo>
                    <a:pt x="2200" y="765"/>
                  </a:lnTo>
                  <a:lnTo>
                    <a:pt x="2227" y="805"/>
                  </a:lnTo>
                  <a:lnTo>
                    <a:pt x="2253" y="848"/>
                  </a:lnTo>
                  <a:lnTo>
                    <a:pt x="2276" y="890"/>
                  </a:lnTo>
                  <a:lnTo>
                    <a:pt x="2295" y="933"/>
                  </a:lnTo>
                  <a:lnTo>
                    <a:pt x="2315" y="978"/>
                  </a:lnTo>
                  <a:lnTo>
                    <a:pt x="2332" y="1022"/>
                  </a:lnTo>
                  <a:lnTo>
                    <a:pt x="2346" y="1069"/>
                  </a:lnTo>
                  <a:lnTo>
                    <a:pt x="2359" y="1116"/>
                  </a:lnTo>
                  <a:lnTo>
                    <a:pt x="2370" y="1163"/>
                  </a:lnTo>
                  <a:lnTo>
                    <a:pt x="2379" y="1210"/>
                  </a:lnTo>
                  <a:lnTo>
                    <a:pt x="2385" y="1259"/>
                  </a:lnTo>
                  <a:lnTo>
                    <a:pt x="2389" y="1306"/>
                  </a:lnTo>
                  <a:lnTo>
                    <a:pt x="2389" y="1355"/>
                  </a:lnTo>
                  <a:lnTo>
                    <a:pt x="2389" y="1404"/>
                  </a:lnTo>
                  <a:lnTo>
                    <a:pt x="2385" y="1453"/>
                  </a:lnTo>
                  <a:lnTo>
                    <a:pt x="2381" y="1502"/>
                  </a:lnTo>
                  <a:lnTo>
                    <a:pt x="2372" y="1551"/>
                  </a:lnTo>
                  <a:lnTo>
                    <a:pt x="2361" y="1600"/>
                  </a:lnTo>
                  <a:lnTo>
                    <a:pt x="2349" y="1647"/>
                  </a:lnTo>
                  <a:lnTo>
                    <a:pt x="2334" y="1696"/>
                  </a:lnTo>
                  <a:lnTo>
                    <a:pt x="2317" y="1743"/>
                  </a:lnTo>
                  <a:lnTo>
                    <a:pt x="2295" y="1789"/>
                  </a:lnTo>
                  <a:lnTo>
                    <a:pt x="2295" y="1789"/>
                  </a:lnTo>
                  <a:lnTo>
                    <a:pt x="2315" y="1762"/>
                  </a:lnTo>
                  <a:lnTo>
                    <a:pt x="2334" y="1736"/>
                  </a:lnTo>
                  <a:lnTo>
                    <a:pt x="2353" y="1713"/>
                  </a:lnTo>
                  <a:lnTo>
                    <a:pt x="2376" y="1689"/>
                  </a:lnTo>
                  <a:lnTo>
                    <a:pt x="2400" y="1668"/>
                  </a:lnTo>
                  <a:lnTo>
                    <a:pt x="2423" y="1649"/>
                  </a:lnTo>
                  <a:lnTo>
                    <a:pt x="2449" y="1630"/>
                  </a:lnTo>
                  <a:lnTo>
                    <a:pt x="2474" y="1613"/>
                  </a:lnTo>
                  <a:lnTo>
                    <a:pt x="2502" y="1598"/>
                  </a:lnTo>
                  <a:lnTo>
                    <a:pt x="2530" y="1585"/>
                  </a:lnTo>
                  <a:lnTo>
                    <a:pt x="2560" y="1574"/>
                  </a:lnTo>
                  <a:lnTo>
                    <a:pt x="2589" y="1564"/>
                  </a:lnTo>
                  <a:lnTo>
                    <a:pt x="2619" y="1555"/>
                  </a:lnTo>
                  <a:lnTo>
                    <a:pt x="2649" y="1549"/>
                  </a:lnTo>
                  <a:lnTo>
                    <a:pt x="2681" y="1544"/>
                  </a:lnTo>
                  <a:lnTo>
                    <a:pt x="2711" y="1542"/>
                  </a:lnTo>
                  <a:lnTo>
                    <a:pt x="2711" y="1542"/>
                  </a:lnTo>
                  <a:lnTo>
                    <a:pt x="2717" y="1489"/>
                  </a:lnTo>
                  <a:lnTo>
                    <a:pt x="2722" y="1438"/>
                  </a:lnTo>
                  <a:lnTo>
                    <a:pt x="2724" y="1385"/>
                  </a:lnTo>
                  <a:lnTo>
                    <a:pt x="2724" y="1331"/>
                  </a:lnTo>
                  <a:lnTo>
                    <a:pt x="2722" y="1280"/>
                  </a:lnTo>
                  <a:lnTo>
                    <a:pt x="2717" y="1229"/>
                  </a:lnTo>
                  <a:lnTo>
                    <a:pt x="2711" y="1176"/>
                  </a:lnTo>
                  <a:lnTo>
                    <a:pt x="2702" y="1125"/>
                  </a:lnTo>
                  <a:lnTo>
                    <a:pt x="2692" y="1076"/>
                  </a:lnTo>
                  <a:lnTo>
                    <a:pt x="2681" y="1024"/>
                  </a:lnTo>
                  <a:lnTo>
                    <a:pt x="2666" y="973"/>
                  </a:lnTo>
                  <a:lnTo>
                    <a:pt x="2651" y="924"/>
                  </a:lnTo>
                  <a:lnTo>
                    <a:pt x="2634" y="875"/>
                  </a:lnTo>
                  <a:lnTo>
                    <a:pt x="2615" y="828"/>
                  </a:lnTo>
                  <a:lnTo>
                    <a:pt x="2594" y="781"/>
                  </a:lnTo>
                  <a:lnTo>
                    <a:pt x="2570" y="735"/>
                  </a:lnTo>
                  <a:lnTo>
                    <a:pt x="2545" y="688"/>
                  </a:lnTo>
                  <a:lnTo>
                    <a:pt x="2519" y="643"/>
                  </a:lnTo>
                  <a:lnTo>
                    <a:pt x="2491" y="601"/>
                  </a:lnTo>
                  <a:lnTo>
                    <a:pt x="2462" y="558"/>
                  </a:lnTo>
                  <a:lnTo>
                    <a:pt x="2430" y="515"/>
                  </a:lnTo>
                  <a:lnTo>
                    <a:pt x="2395" y="475"/>
                  </a:lnTo>
                  <a:lnTo>
                    <a:pt x="2361" y="436"/>
                  </a:lnTo>
                  <a:lnTo>
                    <a:pt x="2325" y="398"/>
                  </a:lnTo>
                  <a:lnTo>
                    <a:pt x="2287" y="362"/>
                  </a:lnTo>
                  <a:lnTo>
                    <a:pt x="2246" y="326"/>
                  </a:lnTo>
                  <a:lnTo>
                    <a:pt x="2206" y="292"/>
                  </a:lnTo>
                  <a:lnTo>
                    <a:pt x="2163" y="259"/>
                  </a:lnTo>
                  <a:lnTo>
                    <a:pt x="2119" y="228"/>
                  </a:lnTo>
                  <a:lnTo>
                    <a:pt x="2072" y="200"/>
                  </a:lnTo>
                  <a:lnTo>
                    <a:pt x="2025" y="172"/>
                  </a:lnTo>
                  <a:lnTo>
                    <a:pt x="1976" y="144"/>
                  </a:lnTo>
                  <a:lnTo>
                    <a:pt x="1976" y="144"/>
                  </a:lnTo>
                  <a:lnTo>
                    <a:pt x="1922" y="121"/>
                  </a:lnTo>
                  <a:lnTo>
                    <a:pt x="1869" y="98"/>
                  </a:lnTo>
                  <a:lnTo>
                    <a:pt x="1816" y="76"/>
                  </a:lnTo>
                  <a:lnTo>
                    <a:pt x="1763" y="59"/>
                  </a:lnTo>
                  <a:lnTo>
                    <a:pt x="1707" y="44"/>
                  </a:lnTo>
                  <a:lnTo>
                    <a:pt x="1654" y="31"/>
                  </a:lnTo>
                  <a:lnTo>
                    <a:pt x="1598" y="21"/>
                  </a:lnTo>
                  <a:lnTo>
                    <a:pt x="1543" y="12"/>
                  </a:lnTo>
                  <a:lnTo>
                    <a:pt x="1488" y="6"/>
                  </a:lnTo>
                  <a:lnTo>
                    <a:pt x="1432" y="2"/>
                  </a:lnTo>
                  <a:lnTo>
                    <a:pt x="1379" y="0"/>
                  </a:lnTo>
                  <a:lnTo>
                    <a:pt x="1323" y="0"/>
                  </a:lnTo>
                  <a:lnTo>
                    <a:pt x="1268" y="4"/>
                  </a:lnTo>
                  <a:lnTo>
                    <a:pt x="1215" y="8"/>
                  </a:lnTo>
                  <a:lnTo>
                    <a:pt x="1159" y="15"/>
                  </a:lnTo>
                  <a:lnTo>
                    <a:pt x="1106" y="25"/>
                  </a:lnTo>
                  <a:lnTo>
                    <a:pt x="1053" y="36"/>
                  </a:lnTo>
                  <a:lnTo>
                    <a:pt x="1000" y="49"/>
                  </a:lnTo>
                  <a:lnTo>
                    <a:pt x="948" y="64"/>
                  </a:lnTo>
                  <a:lnTo>
                    <a:pt x="897" y="83"/>
                  </a:lnTo>
                  <a:lnTo>
                    <a:pt x="846" y="102"/>
                  </a:lnTo>
                  <a:lnTo>
                    <a:pt x="797" y="123"/>
                  </a:lnTo>
                  <a:lnTo>
                    <a:pt x="748" y="147"/>
                  </a:lnTo>
                  <a:lnTo>
                    <a:pt x="699" y="172"/>
                  </a:lnTo>
                  <a:lnTo>
                    <a:pt x="652" y="200"/>
                  </a:lnTo>
                  <a:lnTo>
                    <a:pt x="605" y="230"/>
                  </a:lnTo>
                  <a:lnTo>
                    <a:pt x="561" y="259"/>
                  </a:lnTo>
                  <a:lnTo>
                    <a:pt x="518" y="293"/>
                  </a:lnTo>
                  <a:lnTo>
                    <a:pt x="475" y="328"/>
                  </a:lnTo>
                  <a:lnTo>
                    <a:pt x="433" y="366"/>
                  </a:lnTo>
                  <a:lnTo>
                    <a:pt x="394" y="404"/>
                  </a:lnTo>
                  <a:lnTo>
                    <a:pt x="356" y="445"/>
                  </a:lnTo>
                  <a:lnTo>
                    <a:pt x="356" y="445"/>
                  </a:lnTo>
                  <a:lnTo>
                    <a:pt x="375" y="472"/>
                  </a:lnTo>
                  <a:lnTo>
                    <a:pt x="392" y="505"/>
                  </a:lnTo>
                  <a:lnTo>
                    <a:pt x="409" y="536"/>
                  </a:lnTo>
                  <a:lnTo>
                    <a:pt x="422" y="568"/>
                  </a:lnTo>
                  <a:lnTo>
                    <a:pt x="433" y="602"/>
                  </a:lnTo>
                  <a:lnTo>
                    <a:pt x="443" y="637"/>
                  </a:lnTo>
                  <a:lnTo>
                    <a:pt x="450" y="671"/>
                  </a:lnTo>
                  <a:lnTo>
                    <a:pt x="454" y="705"/>
                  </a:lnTo>
                  <a:lnTo>
                    <a:pt x="456" y="741"/>
                  </a:lnTo>
                  <a:lnTo>
                    <a:pt x="456" y="777"/>
                  </a:lnTo>
                  <a:lnTo>
                    <a:pt x="452" y="811"/>
                  </a:lnTo>
                  <a:lnTo>
                    <a:pt x="448" y="848"/>
                  </a:lnTo>
                  <a:lnTo>
                    <a:pt x="439" y="884"/>
                  </a:lnTo>
                  <a:lnTo>
                    <a:pt x="429" y="918"/>
                  </a:lnTo>
                  <a:lnTo>
                    <a:pt x="416" y="952"/>
                  </a:lnTo>
                  <a:lnTo>
                    <a:pt x="401" y="986"/>
                  </a:lnTo>
                  <a:lnTo>
                    <a:pt x="401" y="986"/>
                  </a:lnTo>
                  <a:lnTo>
                    <a:pt x="384" y="1016"/>
                  </a:lnTo>
                  <a:lnTo>
                    <a:pt x="367" y="1044"/>
                  </a:lnTo>
                  <a:lnTo>
                    <a:pt x="348" y="1071"/>
                  </a:lnTo>
                  <a:lnTo>
                    <a:pt x="328" y="1095"/>
                  </a:lnTo>
                  <a:lnTo>
                    <a:pt x="307" y="1118"/>
                  </a:lnTo>
                  <a:lnTo>
                    <a:pt x="284" y="1139"/>
                  </a:lnTo>
                  <a:lnTo>
                    <a:pt x="258" y="1161"/>
                  </a:lnTo>
                  <a:lnTo>
                    <a:pt x="234" y="1180"/>
                  </a:lnTo>
                  <a:lnTo>
                    <a:pt x="207" y="1197"/>
                  </a:lnTo>
                  <a:lnTo>
                    <a:pt x="181" y="1212"/>
                  </a:lnTo>
                  <a:lnTo>
                    <a:pt x="154" y="1225"/>
                  </a:lnTo>
                  <a:lnTo>
                    <a:pt x="124" y="1237"/>
                  </a:lnTo>
                  <a:lnTo>
                    <a:pt x="94" y="1248"/>
                  </a:lnTo>
                  <a:lnTo>
                    <a:pt x="64" y="1257"/>
                  </a:lnTo>
                  <a:lnTo>
                    <a:pt x="34" y="1263"/>
                  </a:lnTo>
                  <a:lnTo>
                    <a:pt x="4" y="1269"/>
                  </a:lnTo>
                  <a:lnTo>
                    <a:pt x="4" y="1269"/>
                  </a:lnTo>
                  <a:lnTo>
                    <a:pt x="2" y="1318"/>
                  </a:lnTo>
                  <a:lnTo>
                    <a:pt x="0" y="1367"/>
                  </a:lnTo>
                  <a:lnTo>
                    <a:pt x="2" y="1416"/>
                  </a:lnTo>
                  <a:lnTo>
                    <a:pt x="4" y="1465"/>
                  </a:lnTo>
                  <a:lnTo>
                    <a:pt x="11" y="1515"/>
                  </a:lnTo>
                  <a:lnTo>
                    <a:pt x="17" y="1564"/>
                  </a:lnTo>
                  <a:lnTo>
                    <a:pt x="26" y="1613"/>
                  </a:lnTo>
                  <a:lnTo>
                    <a:pt x="34" y="1661"/>
                  </a:lnTo>
                  <a:lnTo>
                    <a:pt x="47" y="1708"/>
                  </a:lnTo>
                  <a:lnTo>
                    <a:pt x="60" y="1755"/>
                  </a:lnTo>
                  <a:lnTo>
                    <a:pt x="75" y="1802"/>
                  </a:lnTo>
                  <a:lnTo>
                    <a:pt x="92" y="1849"/>
                  </a:lnTo>
                  <a:lnTo>
                    <a:pt x="111" y="1894"/>
                  </a:lnTo>
                  <a:lnTo>
                    <a:pt x="130" y="1938"/>
                  </a:lnTo>
                  <a:lnTo>
                    <a:pt x="151" y="1983"/>
                  </a:lnTo>
                  <a:lnTo>
                    <a:pt x="175" y="2026"/>
                  </a:lnTo>
                  <a:lnTo>
                    <a:pt x="200" y="2068"/>
                  </a:lnTo>
                  <a:lnTo>
                    <a:pt x="226" y="2109"/>
                  </a:lnTo>
                  <a:lnTo>
                    <a:pt x="254" y="2151"/>
                  </a:lnTo>
                  <a:lnTo>
                    <a:pt x="284" y="2190"/>
                  </a:lnTo>
                  <a:lnTo>
                    <a:pt x="313" y="2228"/>
                  </a:lnTo>
                  <a:lnTo>
                    <a:pt x="348" y="2267"/>
                  </a:lnTo>
                  <a:lnTo>
                    <a:pt x="382" y="2303"/>
                  </a:lnTo>
                  <a:lnTo>
                    <a:pt x="416" y="2339"/>
                  </a:lnTo>
                  <a:lnTo>
                    <a:pt x="452" y="2373"/>
                  </a:lnTo>
                  <a:lnTo>
                    <a:pt x="490" y="2407"/>
                  </a:lnTo>
                  <a:lnTo>
                    <a:pt x="531" y="2437"/>
                  </a:lnTo>
                  <a:lnTo>
                    <a:pt x="571" y="2469"/>
                  </a:lnTo>
                  <a:lnTo>
                    <a:pt x="614" y="2497"/>
                  </a:lnTo>
                  <a:lnTo>
                    <a:pt x="659" y="2524"/>
                  </a:lnTo>
                  <a:lnTo>
                    <a:pt x="703" y="2552"/>
                  </a:lnTo>
                  <a:lnTo>
                    <a:pt x="750" y="2576"/>
                  </a:lnTo>
                  <a:lnTo>
                    <a:pt x="750" y="2576"/>
                  </a:lnTo>
                  <a:lnTo>
                    <a:pt x="799" y="2599"/>
                  </a:lnTo>
                  <a:lnTo>
                    <a:pt x="848" y="2620"/>
                  </a:lnTo>
                  <a:lnTo>
                    <a:pt x="899" y="2642"/>
                  </a:lnTo>
                  <a:lnTo>
                    <a:pt x="951" y="2659"/>
                  </a:lnTo>
                  <a:lnTo>
                    <a:pt x="1002" y="2673"/>
                  </a:lnTo>
                  <a:lnTo>
                    <a:pt x="1053" y="2686"/>
                  </a:lnTo>
                  <a:lnTo>
                    <a:pt x="1106" y="2697"/>
                  </a:lnTo>
                  <a:lnTo>
                    <a:pt x="1157" y="2706"/>
                  </a:lnTo>
                  <a:lnTo>
                    <a:pt x="1211" y="2712"/>
                  </a:lnTo>
                  <a:lnTo>
                    <a:pt x="1262" y="2718"/>
                  </a:lnTo>
                  <a:lnTo>
                    <a:pt x="1313" y="2720"/>
                  </a:lnTo>
                  <a:lnTo>
                    <a:pt x="1366" y="2720"/>
                  </a:lnTo>
                  <a:lnTo>
                    <a:pt x="1417" y="2720"/>
                  </a:lnTo>
                  <a:lnTo>
                    <a:pt x="1468" y="2716"/>
                  </a:lnTo>
                  <a:lnTo>
                    <a:pt x="1522" y="2712"/>
                  </a:lnTo>
                  <a:lnTo>
                    <a:pt x="1573" y="2706"/>
                  </a:lnTo>
                  <a:lnTo>
                    <a:pt x="1622" y="2695"/>
                  </a:lnTo>
                  <a:lnTo>
                    <a:pt x="1673" y="2684"/>
                  </a:lnTo>
                  <a:lnTo>
                    <a:pt x="1722" y="2672"/>
                  </a:lnTo>
                  <a:lnTo>
                    <a:pt x="1773" y="2657"/>
                  </a:lnTo>
                  <a:lnTo>
                    <a:pt x="1820" y="2642"/>
                  </a:lnTo>
                  <a:lnTo>
                    <a:pt x="1869" y="2623"/>
                  </a:lnTo>
                  <a:lnTo>
                    <a:pt x="1916" y="2603"/>
                  </a:lnTo>
                  <a:lnTo>
                    <a:pt x="1963" y="2582"/>
                  </a:lnTo>
                  <a:lnTo>
                    <a:pt x="2010" y="2556"/>
                  </a:lnTo>
                  <a:lnTo>
                    <a:pt x="2055" y="2533"/>
                  </a:lnTo>
                  <a:lnTo>
                    <a:pt x="2097" y="2505"/>
                  </a:lnTo>
                  <a:lnTo>
                    <a:pt x="2142" y="2475"/>
                  </a:lnTo>
                  <a:lnTo>
                    <a:pt x="2182" y="2446"/>
                  </a:lnTo>
                  <a:lnTo>
                    <a:pt x="2225" y="2414"/>
                  </a:lnTo>
                  <a:lnTo>
                    <a:pt x="2263" y="2380"/>
                  </a:lnTo>
                  <a:lnTo>
                    <a:pt x="2302" y="2345"/>
                  </a:lnTo>
                  <a:lnTo>
                    <a:pt x="2302" y="2345"/>
                  </a:lnTo>
                  <a:lnTo>
                    <a:pt x="2287" y="2318"/>
                  </a:lnTo>
                  <a:lnTo>
                    <a:pt x="2272" y="2290"/>
                  </a:lnTo>
                  <a:lnTo>
                    <a:pt x="2259" y="2262"/>
                  </a:lnTo>
                  <a:lnTo>
                    <a:pt x="2249" y="2232"/>
                  </a:lnTo>
                  <a:lnTo>
                    <a:pt x="2240" y="2203"/>
                  </a:lnTo>
                  <a:lnTo>
                    <a:pt x="2231" y="2173"/>
                  </a:lnTo>
                  <a:lnTo>
                    <a:pt x="2225" y="2143"/>
                  </a:lnTo>
                  <a:lnTo>
                    <a:pt x="2221" y="2111"/>
                  </a:lnTo>
                  <a:lnTo>
                    <a:pt x="2219" y="2081"/>
                  </a:lnTo>
                  <a:lnTo>
                    <a:pt x="2219" y="2049"/>
                  </a:lnTo>
                  <a:lnTo>
                    <a:pt x="2221" y="2017"/>
                  </a:lnTo>
                  <a:lnTo>
                    <a:pt x="2225" y="1987"/>
                  </a:lnTo>
                  <a:lnTo>
                    <a:pt x="2229" y="1956"/>
                  </a:lnTo>
                  <a:lnTo>
                    <a:pt x="2238" y="1923"/>
                  </a:lnTo>
                  <a:lnTo>
                    <a:pt x="2246" y="1894"/>
                  </a:lnTo>
                  <a:lnTo>
                    <a:pt x="2259" y="186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193"/>
            <p:cNvSpPr>
              <a:spLocks noChangeArrowheads="1"/>
            </p:cNvSpPr>
            <p:nvPr/>
          </p:nvSpPr>
          <p:spPr bwMode="auto">
            <a:xfrm>
              <a:off x="5931" y="3043"/>
              <a:ext cx="5" cy="11"/>
            </a:xfrm>
            <a:custGeom>
              <a:avLst/>
              <a:gdLst>
                <a:gd name="T0" fmla="*/ 0 w 26"/>
                <a:gd name="T1" fmla="*/ 54 h 55"/>
                <a:gd name="T2" fmla="*/ 0 w 26"/>
                <a:gd name="T3" fmla="*/ 54 h 55"/>
                <a:gd name="T4" fmla="*/ 15 w 26"/>
                <a:gd name="T5" fmla="*/ 22 h 55"/>
                <a:gd name="T6" fmla="*/ 15 w 26"/>
                <a:gd name="T7" fmla="*/ 22 h 55"/>
                <a:gd name="T8" fmla="*/ 25 w 26"/>
                <a:gd name="T9" fmla="*/ 0 h 55"/>
                <a:gd name="T10" fmla="*/ 25 w 26"/>
                <a:gd name="T11" fmla="*/ 0 h 55"/>
                <a:gd name="T12" fmla="*/ 10 w 26"/>
                <a:gd name="T13" fmla="*/ 26 h 55"/>
                <a:gd name="T14" fmla="*/ 10 w 26"/>
                <a:gd name="T15" fmla="*/ 26 h 55"/>
                <a:gd name="T16" fmla="*/ 0 w 26"/>
                <a:gd name="T17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55">
                  <a:moveTo>
                    <a:pt x="0" y="54"/>
                  </a:moveTo>
                  <a:lnTo>
                    <a:pt x="0" y="54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0" y="5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194"/>
            <p:cNvSpPr>
              <a:spLocks noChangeArrowheads="1"/>
            </p:cNvSpPr>
            <p:nvPr/>
          </p:nvSpPr>
          <p:spPr bwMode="auto">
            <a:xfrm>
              <a:off x="5512" y="3357"/>
              <a:ext cx="18" cy="5"/>
            </a:xfrm>
            <a:custGeom>
              <a:avLst/>
              <a:gdLst>
                <a:gd name="T0" fmla="*/ 0 w 82"/>
                <a:gd name="T1" fmla="*/ 0 h 25"/>
                <a:gd name="T2" fmla="*/ 0 w 82"/>
                <a:gd name="T3" fmla="*/ 0 h 25"/>
                <a:gd name="T4" fmla="*/ 81 w 82"/>
                <a:gd name="T5" fmla="*/ 24 h 25"/>
                <a:gd name="T6" fmla="*/ 81 w 82"/>
                <a:gd name="T7" fmla="*/ 24 h 25"/>
                <a:gd name="T8" fmla="*/ 72 w 82"/>
                <a:gd name="T9" fmla="*/ 19 h 25"/>
                <a:gd name="T10" fmla="*/ 72 w 82"/>
                <a:gd name="T11" fmla="*/ 19 h 25"/>
                <a:gd name="T12" fmla="*/ 55 w 82"/>
                <a:gd name="T13" fmla="*/ 11 h 25"/>
                <a:gd name="T14" fmla="*/ 36 w 82"/>
                <a:gd name="T15" fmla="*/ 7 h 25"/>
                <a:gd name="T16" fmla="*/ 19 w 82"/>
                <a:gd name="T17" fmla="*/ 2 h 25"/>
                <a:gd name="T18" fmla="*/ 0 w 82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25">
                  <a:moveTo>
                    <a:pt x="0" y="0"/>
                  </a:moveTo>
                  <a:lnTo>
                    <a:pt x="0" y="0"/>
                  </a:lnTo>
                  <a:lnTo>
                    <a:pt x="81" y="24"/>
                  </a:lnTo>
                  <a:lnTo>
                    <a:pt x="81" y="24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55" y="11"/>
                  </a:lnTo>
                  <a:lnTo>
                    <a:pt x="36" y="7"/>
                  </a:lnTo>
                  <a:lnTo>
                    <a:pt x="19" y="2"/>
                  </a:lnTo>
                  <a:lnTo>
                    <a:pt x="0" y="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195"/>
            <p:cNvSpPr>
              <a:spLocks noChangeArrowheads="1"/>
            </p:cNvSpPr>
            <p:nvPr/>
          </p:nvSpPr>
          <p:spPr bwMode="auto">
            <a:xfrm>
              <a:off x="5188" y="2438"/>
              <a:ext cx="943" cy="942"/>
            </a:xfrm>
            <a:custGeom>
              <a:avLst/>
              <a:gdLst>
                <a:gd name="T0" fmla="*/ 3911 w 4161"/>
                <a:gd name="T1" fmla="*/ 1262 h 4158"/>
                <a:gd name="T2" fmla="*/ 3847 w 4161"/>
                <a:gd name="T3" fmla="*/ 983 h 4158"/>
                <a:gd name="T4" fmla="*/ 3459 w 4161"/>
                <a:gd name="T5" fmla="*/ 523 h 4158"/>
                <a:gd name="T6" fmla="*/ 3015 w 4161"/>
                <a:gd name="T7" fmla="*/ 222 h 4158"/>
                <a:gd name="T8" fmla="*/ 2672 w 4161"/>
                <a:gd name="T9" fmla="*/ 86 h 4158"/>
                <a:gd name="T10" fmla="*/ 2220 w 4161"/>
                <a:gd name="T11" fmla="*/ 5 h 4158"/>
                <a:gd name="T12" fmla="*/ 1526 w 4161"/>
                <a:gd name="T13" fmla="*/ 77 h 4158"/>
                <a:gd name="T14" fmla="*/ 893 w 4161"/>
                <a:gd name="T15" fmla="*/ 371 h 4158"/>
                <a:gd name="T16" fmla="*/ 449 w 4161"/>
                <a:gd name="T17" fmla="*/ 789 h 4158"/>
                <a:gd name="T18" fmla="*/ 247 w 4161"/>
                <a:gd name="T19" fmla="*/ 1096 h 4158"/>
                <a:gd name="T20" fmla="*/ 51 w 4161"/>
                <a:gd name="T21" fmla="*/ 1620 h 4158"/>
                <a:gd name="T22" fmla="*/ 13 w 4161"/>
                <a:gd name="T23" fmla="*/ 2299 h 4158"/>
                <a:gd name="T24" fmla="*/ 192 w 4161"/>
                <a:gd name="T25" fmla="*/ 2949 h 4158"/>
                <a:gd name="T26" fmla="*/ 571 w 4161"/>
                <a:gd name="T27" fmla="*/ 3510 h 4158"/>
                <a:gd name="T28" fmla="*/ 1042 w 4161"/>
                <a:gd name="T29" fmla="*/ 3880 h 4158"/>
                <a:gd name="T30" fmla="*/ 1225 w 4161"/>
                <a:gd name="T31" fmla="*/ 3757 h 4158"/>
                <a:gd name="T32" fmla="*/ 1443 w 4161"/>
                <a:gd name="T33" fmla="*/ 3723 h 4158"/>
                <a:gd name="T34" fmla="*/ 1293 w 4161"/>
                <a:gd name="T35" fmla="*/ 3638 h 4158"/>
                <a:gd name="T36" fmla="*/ 952 w 4161"/>
                <a:gd name="T37" fmla="*/ 3412 h 4158"/>
                <a:gd name="T38" fmla="*/ 641 w 4161"/>
                <a:gd name="T39" fmla="*/ 3069 h 4158"/>
                <a:gd name="T40" fmla="*/ 435 w 4161"/>
                <a:gd name="T41" fmla="*/ 2664 h 4158"/>
                <a:gd name="T42" fmla="*/ 341 w 4161"/>
                <a:gd name="T43" fmla="*/ 2219 h 4158"/>
                <a:gd name="T44" fmla="*/ 307 w 4161"/>
                <a:gd name="T45" fmla="*/ 1863 h 4158"/>
                <a:gd name="T46" fmla="*/ 147 w 4161"/>
                <a:gd name="T47" fmla="*/ 1594 h 4158"/>
                <a:gd name="T48" fmla="*/ 168 w 4161"/>
                <a:gd name="T49" fmla="*/ 1281 h 4158"/>
                <a:gd name="T50" fmla="*/ 318 w 4161"/>
                <a:gd name="T51" fmla="*/ 1072 h 4158"/>
                <a:gd name="T52" fmla="*/ 578 w 4161"/>
                <a:gd name="T53" fmla="*/ 955 h 4158"/>
                <a:gd name="T54" fmla="*/ 842 w 4161"/>
                <a:gd name="T55" fmla="*/ 848 h 4158"/>
                <a:gd name="T56" fmla="*/ 1247 w 4161"/>
                <a:gd name="T57" fmla="*/ 546 h 4158"/>
                <a:gd name="T58" fmla="*/ 1718 w 4161"/>
                <a:gd name="T59" fmla="*/ 371 h 4158"/>
                <a:gd name="T60" fmla="*/ 2223 w 4161"/>
                <a:gd name="T61" fmla="*/ 339 h 4158"/>
                <a:gd name="T62" fmla="*/ 2726 w 4161"/>
                <a:gd name="T63" fmla="*/ 459 h 4158"/>
                <a:gd name="T64" fmla="*/ 3113 w 4161"/>
                <a:gd name="T65" fmla="*/ 672 h 4158"/>
                <a:gd name="T66" fmla="*/ 3465 w 4161"/>
                <a:gd name="T67" fmla="*/ 1017 h 4158"/>
                <a:gd name="T68" fmla="*/ 3702 w 4161"/>
                <a:gd name="T69" fmla="*/ 1434 h 4158"/>
                <a:gd name="T70" fmla="*/ 3817 w 4161"/>
                <a:gd name="T71" fmla="*/ 1901 h 4158"/>
                <a:gd name="T72" fmla="*/ 3800 w 4161"/>
                <a:gd name="T73" fmla="*/ 2387 h 4158"/>
                <a:gd name="T74" fmla="*/ 3945 w 4161"/>
                <a:gd name="T75" fmla="*/ 2596 h 4158"/>
                <a:gd name="T76" fmla="*/ 3968 w 4161"/>
                <a:gd name="T77" fmla="*/ 2890 h 4158"/>
                <a:gd name="T78" fmla="*/ 3849 w 4161"/>
                <a:gd name="T79" fmla="*/ 3126 h 4158"/>
                <a:gd name="T80" fmla="*/ 3597 w 4161"/>
                <a:gd name="T81" fmla="*/ 3284 h 4158"/>
                <a:gd name="T82" fmla="*/ 3339 w 4161"/>
                <a:gd name="T83" fmla="*/ 3288 h 4158"/>
                <a:gd name="T84" fmla="*/ 3024 w 4161"/>
                <a:gd name="T85" fmla="*/ 3548 h 4158"/>
                <a:gd name="T86" fmla="*/ 2662 w 4161"/>
                <a:gd name="T87" fmla="*/ 3725 h 4158"/>
                <a:gd name="T88" fmla="*/ 2270 w 4161"/>
                <a:gd name="T89" fmla="*/ 3814 h 4158"/>
                <a:gd name="T90" fmla="*/ 1863 w 4161"/>
                <a:gd name="T91" fmla="*/ 3812 h 4158"/>
                <a:gd name="T92" fmla="*/ 1651 w 4161"/>
                <a:gd name="T93" fmla="*/ 3776 h 4158"/>
                <a:gd name="T94" fmla="*/ 1820 w 4161"/>
                <a:gd name="T95" fmla="*/ 3910 h 4158"/>
                <a:gd name="T96" fmla="*/ 1918 w 4161"/>
                <a:gd name="T97" fmla="*/ 4096 h 4158"/>
                <a:gd name="T98" fmla="*/ 2235 w 4161"/>
                <a:gd name="T99" fmla="*/ 4153 h 4158"/>
                <a:gd name="T100" fmla="*/ 2749 w 4161"/>
                <a:gd name="T101" fmla="*/ 4047 h 4158"/>
                <a:gd name="T102" fmla="*/ 3222 w 4161"/>
                <a:gd name="T103" fmla="*/ 3817 h 4158"/>
                <a:gd name="T104" fmla="*/ 3627 w 4161"/>
                <a:gd name="T105" fmla="*/ 3469 h 4158"/>
                <a:gd name="T106" fmla="*/ 3938 w 4161"/>
                <a:gd name="T107" fmla="*/ 3015 h 4158"/>
                <a:gd name="T108" fmla="*/ 4071 w 4161"/>
                <a:gd name="T109" fmla="*/ 2681 h 4158"/>
                <a:gd name="T110" fmla="*/ 4149 w 4161"/>
                <a:gd name="T111" fmla="*/ 2280 h 4158"/>
                <a:gd name="T112" fmla="*/ 4068 w 4161"/>
                <a:gd name="T113" fmla="*/ 2071 h 4158"/>
                <a:gd name="T114" fmla="*/ 3904 w 4161"/>
                <a:gd name="T115" fmla="*/ 1944 h 4158"/>
                <a:gd name="T116" fmla="*/ 3781 w 4161"/>
                <a:gd name="T117" fmla="*/ 1622 h 4158"/>
                <a:gd name="T118" fmla="*/ 3825 w 4161"/>
                <a:gd name="T119" fmla="*/ 1396 h 4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1" h="4158">
                  <a:moveTo>
                    <a:pt x="3836" y="1373"/>
                  </a:moveTo>
                  <a:lnTo>
                    <a:pt x="3836" y="1373"/>
                  </a:lnTo>
                  <a:lnTo>
                    <a:pt x="3849" y="1347"/>
                  </a:lnTo>
                  <a:lnTo>
                    <a:pt x="3864" y="1326"/>
                  </a:lnTo>
                  <a:lnTo>
                    <a:pt x="3879" y="1302"/>
                  </a:lnTo>
                  <a:lnTo>
                    <a:pt x="3894" y="1281"/>
                  </a:lnTo>
                  <a:lnTo>
                    <a:pt x="3911" y="1262"/>
                  </a:lnTo>
                  <a:lnTo>
                    <a:pt x="3930" y="1243"/>
                  </a:lnTo>
                  <a:lnTo>
                    <a:pt x="3947" y="1224"/>
                  </a:lnTo>
                  <a:lnTo>
                    <a:pt x="3966" y="1206"/>
                  </a:lnTo>
                  <a:lnTo>
                    <a:pt x="3966" y="1206"/>
                  </a:lnTo>
                  <a:lnTo>
                    <a:pt x="3930" y="1132"/>
                  </a:lnTo>
                  <a:lnTo>
                    <a:pt x="3889" y="1055"/>
                  </a:lnTo>
                  <a:lnTo>
                    <a:pt x="3847" y="983"/>
                  </a:lnTo>
                  <a:lnTo>
                    <a:pt x="3800" y="910"/>
                  </a:lnTo>
                  <a:lnTo>
                    <a:pt x="3751" y="840"/>
                  </a:lnTo>
                  <a:lnTo>
                    <a:pt x="3697" y="772"/>
                  </a:lnTo>
                  <a:lnTo>
                    <a:pt x="3642" y="708"/>
                  </a:lnTo>
                  <a:lnTo>
                    <a:pt x="3585" y="644"/>
                  </a:lnTo>
                  <a:lnTo>
                    <a:pt x="3523" y="582"/>
                  </a:lnTo>
                  <a:lnTo>
                    <a:pt x="3459" y="523"/>
                  </a:lnTo>
                  <a:lnTo>
                    <a:pt x="3391" y="465"/>
                  </a:lnTo>
                  <a:lnTo>
                    <a:pt x="3322" y="412"/>
                  </a:lnTo>
                  <a:lnTo>
                    <a:pt x="3250" y="361"/>
                  </a:lnTo>
                  <a:lnTo>
                    <a:pt x="3175" y="312"/>
                  </a:lnTo>
                  <a:lnTo>
                    <a:pt x="3097" y="265"/>
                  </a:lnTo>
                  <a:lnTo>
                    <a:pt x="3015" y="222"/>
                  </a:lnTo>
                  <a:lnTo>
                    <a:pt x="3015" y="222"/>
                  </a:lnTo>
                  <a:lnTo>
                    <a:pt x="2969" y="199"/>
                  </a:lnTo>
                  <a:lnTo>
                    <a:pt x="2920" y="177"/>
                  </a:lnTo>
                  <a:lnTo>
                    <a:pt x="2871" y="156"/>
                  </a:lnTo>
                  <a:lnTo>
                    <a:pt x="2822" y="137"/>
                  </a:lnTo>
                  <a:lnTo>
                    <a:pt x="2773" y="120"/>
                  </a:lnTo>
                  <a:lnTo>
                    <a:pt x="2724" y="103"/>
                  </a:lnTo>
                  <a:lnTo>
                    <a:pt x="2672" y="86"/>
                  </a:lnTo>
                  <a:lnTo>
                    <a:pt x="2623" y="73"/>
                  </a:lnTo>
                  <a:lnTo>
                    <a:pt x="2574" y="60"/>
                  </a:lnTo>
                  <a:lnTo>
                    <a:pt x="2523" y="47"/>
                  </a:lnTo>
                  <a:lnTo>
                    <a:pt x="2472" y="37"/>
                  </a:lnTo>
                  <a:lnTo>
                    <a:pt x="2423" y="28"/>
                  </a:lnTo>
                  <a:lnTo>
                    <a:pt x="2321" y="13"/>
                  </a:lnTo>
                  <a:lnTo>
                    <a:pt x="2220" y="5"/>
                  </a:lnTo>
                  <a:lnTo>
                    <a:pt x="2120" y="0"/>
                  </a:lnTo>
                  <a:lnTo>
                    <a:pt x="2018" y="0"/>
                  </a:lnTo>
                  <a:lnTo>
                    <a:pt x="1918" y="7"/>
                  </a:lnTo>
                  <a:lnTo>
                    <a:pt x="1818" y="18"/>
                  </a:lnTo>
                  <a:lnTo>
                    <a:pt x="1720" y="33"/>
                  </a:lnTo>
                  <a:lnTo>
                    <a:pt x="1622" y="52"/>
                  </a:lnTo>
                  <a:lnTo>
                    <a:pt x="1526" y="77"/>
                  </a:lnTo>
                  <a:lnTo>
                    <a:pt x="1430" y="105"/>
                  </a:lnTo>
                  <a:lnTo>
                    <a:pt x="1336" y="139"/>
                  </a:lnTo>
                  <a:lnTo>
                    <a:pt x="1242" y="177"/>
                  </a:lnTo>
                  <a:lnTo>
                    <a:pt x="1153" y="220"/>
                  </a:lnTo>
                  <a:lnTo>
                    <a:pt x="1063" y="267"/>
                  </a:lnTo>
                  <a:lnTo>
                    <a:pt x="978" y="318"/>
                  </a:lnTo>
                  <a:lnTo>
                    <a:pt x="893" y="371"/>
                  </a:lnTo>
                  <a:lnTo>
                    <a:pt x="812" y="431"/>
                  </a:lnTo>
                  <a:lnTo>
                    <a:pt x="733" y="495"/>
                  </a:lnTo>
                  <a:lnTo>
                    <a:pt x="658" y="563"/>
                  </a:lnTo>
                  <a:lnTo>
                    <a:pt x="584" y="633"/>
                  </a:lnTo>
                  <a:lnTo>
                    <a:pt x="516" y="710"/>
                  </a:lnTo>
                  <a:lnTo>
                    <a:pt x="482" y="748"/>
                  </a:lnTo>
                  <a:lnTo>
                    <a:pt x="449" y="789"/>
                  </a:lnTo>
                  <a:lnTo>
                    <a:pt x="418" y="829"/>
                  </a:lnTo>
                  <a:lnTo>
                    <a:pt x="388" y="872"/>
                  </a:lnTo>
                  <a:lnTo>
                    <a:pt x="358" y="915"/>
                  </a:lnTo>
                  <a:lnTo>
                    <a:pt x="328" y="959"/>
                  </a:lnTo>
                  <a:lnTo>
                    <a:pt x="300" y="1004"/>
                  </a:lnTo>
                  <a:lnTo>
                    <a:pt x="273" y="1049"/>
                  </a:lnTo>
                  <a:lnTo>
                    <a:pt x="247" y="1096"/>
                  </a:lnTo>
                  <a:lnTo>
                    <a:pt x="224" y="1142"/>
                  </a:lnTo>
                  <a:lnTo>
                    <a:pt x="224" y="1142"/>
                  </a:lnTo>
                  <a:lnTo>
                    <a:pt x="179" y="1236"/>
                  </a:lnTo>
                  <a:lnTo>
                    <a:pt x="140" y="1330"/>
                  </a:lnTo>
                  <a:lnTo>
                    <a:pt x="106" y="1426"/>
                  </a:lnTo>
                  <a:lnTo>
                    <a:pt x="77" y="1522"/>
                  </a:lnTo>
                  <a:lnTo>
                    <a:pt x="51" y="1620"/>
                  </a:lnTo>
                  <a:lnTo>
                    <a:pt x="32" y="1716"/>
                  </a:lnTo>
                  <a:lnTo>
                    <a:pt x="17" y="1814"/>
                  </a:lnTo>
                  <a:lnTo>
                    <a:pt x="6" y="1912"/>
                  </a:lnTo>
                  <a:lnTo>
                    <a:pt x="2" y="2010"/>
                  </a:lnTo>
                  <a:lnTo>
                    <a:pt x="0" y="2106"/>
                  </a:lnTo>
                  <a:lnTo>
                    <a:pt x="4" y="2204"/>
                  </a:lnTo>
                  <a:lnTo>
                    <a:pt x="13" y="2299"/>
                  </a:lnTo>
                  <a:lnTo>
                    <a:pt x="25" y="2395"/>
                  </a:lnTo>
                  <a:lnTo>
                    <a:pt x="43" y="2491"/>
                  </a:lnTo>
                  <a:lnTo>
                    <a:pt x="64" y="2585"/>
                  </a:lnTo>
                  <a:lnTo>
                    <a:pt x="89" y="2679"/>
                  </a:lnTo>
                  <a:lnTo>
                    <a:pt x="119" y="2770"/>
                  </a:lnTo>
                  <a:lnTo>
                    <a:pt x="153" y="2860"/>
                  </a:lnTo>
                  <a:lnTo>
                    <a:pt x="192" y="2949"/>
                  </a:lnTo>
                  <a:lnTo>
                    <a:pt x="234" y="3035"/>
                  </a:lnTo>
                  <a:lnTo>
                    <a:pt x="281" y="3120"/>
                  </a:lnTo>
                  <a:lnTo>
                    <a:pt x="330" y="3203"/>
                  </a:lnTo>
                  <a:lnTo>
                    <a:pt x="386" y="3284"/>
                  </a:lnTo>
                  <a:lnTo>
                    <a:pt x="443" y="3363"/>
                  </a:lnTo>
                  <a:lnTo>
                    <a:pt x="505" y="3437"/>
                  </a:lnTo>
                  <a:lnTo>
                    <a:pt x="571" y="3510"/>
                  </a:lnTo>
                  <a:lnTo>
                    <a:pt x="641" y="3580"/>
                  </a:lnTo>
                  <a:lnTo>
                    <a:pt x="714" y="3646"/>
                  </a:lnTo>
                  <a:lnTo>
                    <a:pt x="791" y="3710"/>
                  </a:lnTo>
                  <a:lnTo>
                    <a:pt x="872" y="3772"/>
                  </a:lnTo>
                  <a:lnTo>
                    <a:pt x="955" y="3827"/>
                  </a:lnTo>
                  <a:lnTo>
                    <a:pt x="1042" y="3880"/>
                  </a:lnTo>
                  <a:lnTo>
                    <a:pt x="1042" y="3880"/>
                  </a:lnTo>
                  <a:lnTo>
                    <a:pt x="1066" y="3859"/>
                  </a:lnTo>
                  <a:lnTo>
                    <a:pt x="1089" y="3838"/>
                  </a:lnTo>
                  <a:lnTo>
                    <a:pt x="1115" y="3819"/>
                  </a:lnTo>
                  <a:lnTo>
                    <a:pt x="1142" y="3799"/>
                  </a:lnTo>
                  <a:lnTo>
                    <a:pt x="1168" y="3785"/>
                  </a:lnTo>
                  <a:lnTo>
                    <a:pt x="1198" y="3770"/>
                  </a:lnTo>
                  <a:lnTo>
                    <a:pt x="1225" y="3757"/>
                  </a:lnTo>
                  <a:lnTo>
                    <a:pt x="1255" y="3746"/>
                  </a:lnTo>
                  <a:lnTo>
                    <a:pt x="1287" y="3738"/>
                  </a:lnTo>
                  <a:lnTo>
                    <a:pt x="1317" y="3731"/>
                  </a:lnTo>
                  <a:lnTo>
                    <a:pt x="1349" y="3725"/>
                  </a:lnTo>
                  <a:lnTo>
                    <a:pt x="1381" y="3723"/>
                  </a:lnTo>
                  <a:lnTo>
                    <a:pt x="1411" y="3721"/>
                  </a:lnTo>
                  <a:lnTo>
                    <a:pt x="1443" y="3723"/>
                  </a:lnTo>
                  <a:lnTo>
                    <a:pt x="1475" y="3725"/>
                  </a:lnTo>
                  <a:lnTo>
                    <a:pt x="1507" y="3729"/>
                  </a:lnTo>
                  <a:lnTo>
                    <a:pt x="1507" y="3729"/>
                  </a:lnTo>
                  <a:lnTo>
                    <a:pt x="1453" y="3710"/>
                  </a:lnTo>
                  <a:lnTo>
                    <a:pt x="1400" y="3687"/>
                  </a:lnTo>
                  <a:lnTo>
                    <a:pt x="1347" y="3663"/>
                  </a:lnTo>
                  <a:lnTo>
                    <a:pt x="1293" y="3638"/>
                  </a:lnTo>
                  <a:lnTo>
                    <a:pt x="1293" y="3638"/>
                  </a:lnTo>
                  <a:lnTo>
                    <a:pt x="1232" y="3606"/>
                  </a:lnTo>
                  <a:lnTo>
                    <a:pt x="1172" y="3571"/>
                  </a:lnTo>
                  <a:lnTo>
                    <a:pt x="1115" y="3535"/>
                  </a:lnTo>
                  <a:lnTo>
                    <a:pt x="1059" y="3495"/>
                  </a:lnTo>
                  <a:lnTo>
                    <a:pt x="1004" y="3454"/>
                  </a:lnTo>
                  <a:lnTo>
                    <a:pt x="952" y="3412"/>
                  </a:lnTo>
                  <a:lnTo>
                    <a:pt x="901" y="3369"/>
                  </a:lnTo>
                  <a:lnTo>
                    <a:pt x="854" y="3322"/>
                  </a:lnTo>
                  <a:lnTo>
                    <a:pt x="808" y="3275"/>
                  </a:lnTo>
                  <a:lnTo>
                    <a:pt x="763" y="3226"/>
                  </a:lnTo>
                  <a:lnTo>
                    <a:pt x="720" y="3175"/>
                  </a:lnTo>
                  <a:lnTo>
                    <a:pt x="680" y="3122"/>
                  </a:lnTo>
                  <a:lnTo>
                    <a:pt x="641" y="3069"/>
                  </a:lnTo>
                  <a:lnTo>
                    <a:pt x="607" y="3015"/>
                  </a:lnTo>
                  <a:lnTo>
                    <a:pt x="573" y="2960"/>
                  </a:lnTo>
                  <a:lnTo>
                    <a:pt x="541" y="2903"/>
                  </a:lnTo>
                  <a:lnTo>
                    <a:pt x="511" y="2845"/>
                  </a:lnTo>
                  <a:lnTo>
                    <a:pt x="484" y="2785"/>
                  </a:lnTo>
                  <a:lnTo>
                    <a:pt x="458" y="2726"/>
                  </a:lnTo>
                  <a:lnTo>
                    <a:pt x="435" y="2664"/>
                  </a:lnTo>
                  <a:lnTo>
                    <a:pt x="415" y="2602"/>
                  </a:lnTo>
                  <a:lnTo>
                    <a:pt x="396" y="2540"/>
                  </a:lnTo>
                  <a:lnTo>
                    <a:pt x="381" y="2476"/>
                  </a:lnTo>
                  <a:lnTo>
                    <a:pt x="366" y="2413"/>
                  </a:lnTo>
                  <a:lnTo>
                    <a:pt x="356" y="2349"/>
                  </a:lnTo>
                  <a:lnTo>
                    <a:pt x="347" y="2284"/>
                  </a:lnTo>
                  <a:lnTo>
                    <a:pt x="341" y="2219"/>
                  </a:lnTo>
                  <a:lnTo>
                    <a:pt x="337" y="2155"/>
                  </a:lnTo>
                  <a:lnTo>
                    <a:pt x="334" y="2089"/>
                  </a:lnTo>
                  <a:lnTo>
                    <a:pt x="334" y="2023"/>
                  </a:lnTo>
                  <a:lnTo>
                    <a:pt x="339" y="1956"/>
                  </a:lnTo>
                  <a:lnTo>
                    <a:pt x="343" y="1891"/>
                  </a:lnTo>
                  <a:lnTo>
                    <a:pt x="343" y="1891"/>
                  </a:lnTo>
                  <a:lnTo>
                    <a:pt x="307" y="1863"/>
                  </a:lnTo>
                  <a:lnTo>
                    <a:pt x="275" y="1831"/>
                  </a:lnTo>
                  <a:lnTo>
                    <a:pt x="245" y="1797"/>
                  </a:lnTo>
                  <a:lnTo>
                    <a:pt x="217" y="1758"/>
                  </a:lnTo>
                  <a:lnTo>
                    <a:pt x="194" y="1720"/>
                  </a:lnTo>
                  <a:lnTo>
                    <a:pt x="175" y="1679"/>
                  </a:lnTo>
                  <a:lnTo>
                    <a:pt x="160" y="1639"/>
                  </a:lnTo>
                  <a:lnTo>
                    <a:pt x="147" y="1594"/>
                  </a:lnTo>
                  <a:lnTo>
                    <a:pt x="138" y="1552"/>
                  </a:lnTo>
                  <a:lnTo>
                    <a:pt x="132" y="1507"/>
                  </a:lnTo>
                  <a:lnTo>
                    <a:pt x="132" y="1460"/>
                  </a:lnTo>
                  <a:lnTo>
                    <a:pt x="134" y="1415"/>
                  </a:lnTo>
                  <a:lnTo>
                    <a:pt x="140" y="1370"/>
                  </a:lnTo>
                  <a:lnTo>
                    <a:pt x="151" y="1326"/>
                  </a:lnTo>
                  <a:lnTo>
                    <a:pt x="168" y="1281"/>
                  </a:lnTo>
                  <a:lnTo>
                    <a:pt x="188" y="1236"/>
                  </a:lnTo>
                  <a:lnTo>
                    <a:pt x="188" y="1236"/>
                  </a:lnTo>
                  <a:lnTo>
                    <a:pt x="209" y="1198"/>
                  </a:lnTo>
                  <a:lnTo>
                    <a:pt x="232" y="1164"/>
                  </a:lnTo>
                  <a:lnTo>
                    <a:pt x="258" y="1130"/>
                  </a:lnTo>
                  <a:lnTo>
                    <a:pt x="288" y="1100"/>
                  </a:lnTo>
                  <a:lnTo>
                    <a:pt x="318" y="1072"/>
                  </a:lnTo>
                  <a:lnTo>
                    <a:pt x="352" y="1047"/>
                  </a:lnTo>
                  <a:lnTo>
                    <a:pt x="386" y="1023"/>
                  </a:lnTo>
                  <a:lnTo>
                    <a:pt x="422" y="1004"/>
                  </a:lnTo>
                  <a:lnTo>
                    <a:pt x="458" y="987"/>
                  </a:lnTo>
                  <a:lnTo>
                    <a:pt x="497" y="974"/>
                  </a:lnTo>
                  <a:lnTo>
                    <a:pt x="537" y="963"/>
                  </a:lnTo>
                  <a:lnTo>
                    <a:pt x="578" y="955"/>
                  </a:lnTo>
                  <a:lnTo>
                    <a:pt x="618" y="951"/>
                  </a:lnTo>
                  <a:lnTo>
                    <a:pt x="658" y="951"/>
                  </a:lnTo>
                  <a:lnTo>
                    <a:pt x="701" y="953"/>
                  </a:lnTo>
                  <a:lnTo>
                    <a:pt x="742" y="957"/>
                  </a:lnTo>
                  <a:lnTo>
                    <a:pt x="742" y="957"/>
                  </a:lnTo>
                  <a:lnTo>
                    <a:pt x="791" y="902"/>
                  </a:lnTo>
                  <a:lnTo>
                    <a:pt x="842" y="848"/>
                  </a:lnTo>
                  <a:lnTo>
                    <a:pt x="895" y="797"/>
                  </a:lnTo>
                  <a:lnTo>
                    <a:pt x="948" y="748"/>
                  </a:lnTo>
                  <a:lnTo>
                    <a:pt x="1006" y="704"/>
                  </a:lnTo>
                  <a:lnTo>
                    <a:pt x="1063" y="661"/>
                  </a:lnTo>
                  <a:lnTo>
                    <a:pt x="1123" y="618"/>
                  </a:lnTo>
                  <a:lnTo>
                    <a:pt x="1185" y="582"/>
                  </a:lnTo>
                  <a:lnTo>
                    <a:pt x="1247" y="546"/>
                  </a:lnTo>
                  <a:lnTo>
                    <a:pt x="1311" y="512"/>
                  </a:lnTo>
                  <a:lnTo>
                    <a:pt x="1377" y="482"/>
                  </a:lnTo>
                  <a:lnTo>
                    <a:pt x="1443" y="454"/>
                  </a:lnTo>
                  <a:lnTo>
                    <a:pt x="1511" y="431"/>
                  </a:lnTo>
                  <a:lnTo>
                    <a:pt x="1579" y="407"/>
                  </a:lnTo>
                  <a:lnTo>
                    <a:pt x="1647" y="388"/>
                  </a:lnTo>
                  <a:lnTo>
                    <a:pt x="1718" y="371"/>
                  </a:lnTo>
                  <a:lnTo>
                    <a:pt x="1790" y="358"/>
                  </a:lnTo>
                  <a:lnTo>
                    <a:pt x="1860" y="348"/>
                  </a:lnTo>
                  <a:lnTo>
                    <a:pt x="1933" y="341"/>
                  </a:lnTo>
                  <a:lnTo>
                    <a:pt x="2003" y="335"/>
                  </a:lnTo>
                  <a:lnTo>
                    <a:pt x="2076" y="333"/>
                  </a:lnTo>
                  <a:lnTo>
                    <a:pt x="2150" y="335"/>
                  </a:lnTo>
                  <a:lnTo>
                    <a:pt x="2223" y="339"/>
                  </a:lnTo>
                  <a:lnTo>
                    <a:pt x="2295" y="348"/>
                  </a:lnTo>
                  <a:lnTo>
                    <a:pt x="2368" y="356"/>
                  </a:lnTo>
                  <a:lnTo>
                    <a:pt x="2440" y="371"/>
                  </a:lnTo>
                  <a:lnTo>
                    <a:pt x="2513" y="388"/>
                  </a:lnTo>
                  <a:lnTo>
                    <a:pt x="2585" y="407"/>
                  </a:lnTo>
                  <a:lnTo>
                    <a:pt x="2655" y="431"/>
                  </a:lnTo>
                  <a:lnTo>
                    <a:pt x="2726" y="459"/>
                  </a:lnTo>
                  <a:lnTo>
                    <a:pt x="2796" y="488"/>
                  </a:lnTo>
                  <a:lnTo>
                    <a:pt x="2866" y="520"/>
                  </a:lnTo>
                  <a:lnTo>
                    <a:pt x="2866" y="520"/>
                  </a:lnTo>
                  <a:lnTo>
                    <a:pt x="2932" y="555"/>
                  </a:lnTo>
                  <a:lnTo>
                    <a:pt x="2994" y="593"/>
                  </a:lnTo>
                  <a:lnTo>
                    <a:pt x="3056" y="631"/>
                  </a:lnTo>
                  <a:lnTo>
                    <a:pt x="3113" y="672"/>
                  </a:lnTo>
                  <a:lnTo>
                    <a:pt x="3171" y="716"/>
                  </a:lnTo>
                  <a:lnTo>
                    <a:pt x="3224" y="761"/>
                  </a:lnTo>
                  <a:lnTo>
                    <a:pt x="3278" y="808"/>
                  </a:lnTo>
                  <a:lnTo>
                    <a:pt x="3329" y="857"/>
                  </a:lnTo>
                  <a:lnTo>
                    <a:pt x="3376" y="908"/>
                  </a:lnTo>
                  <a:lnTo>
                    <a:pt x="3423" y="962"/>
                  </a:lnTo>
                  <a:lnTo>
                    <a:pt x="3465" y="1017"/>
                  </a:lnTo>
                  <a:lnTo>
                    <a:pt x="3506" y="1072"/>
                  </a:lnTo>
                  <a:lnTo>
                    <a:pt x="3544" y="1130"/>
                  </a:lnTo>
                  <a:lnTo>
                    <a:pt x="3580" y="1187"/>
                  </a:lnTo>
                  <a:lnTo>
                    <a:pt x="3614" y="1249"/>
                  </a:lnTo>
                  <a:lnTo>
                    <a:pt x="3646" y="1309"/>
                  </a:lnTo>
                  <a:lnTo>
                    <a:pt x="3676" y="1373"/>
                  </a:lnTo>
                  <a:lnTo>
                    <a:pt x="3702" y="1434"/>
                  </a:lnTo>
                  <a:lnTo>
                    <a:pt x="3727" y="1498"/>
                  </a:lnTo>
                  <a:lnTo>
                    <a:pt x="3749" y="1564"/>
                  </a:lnTo>
                  <a:lnTo>
                    <a:pt x="3768" y="1630"/>
                  </a:lnTo>
                  <a:lnTo>
                    <a:pt x="3783" y="1697"/>
                  </a:lnTo>
                  <a:lnTo>
                    <a:pt x="3798" y="1765"/>
                  </a:lnTo>
                  <a:lnTo>
                    <a:pt x="3808" y="1833"/>
                  </a:lnTo>
                  <a:lnTo>
                    <a:pt x="3817" y="1901"/>
                  </a:lnTo>
                  <a:lnTo>
                    <a:pt x="3823" y="1969"/>
                  </a:lnTo>
                  <a:lnTo>
                    <a:pt x="3825" y="2040"/>
                  </a:lnTo>
                  <a:lnTo>
                    <a:pt x="3825" y="2108"/>
                  </a:lnTo>
                  <a:lnTo>
                    <a:pt x="3823" y="2178"/>
                  </a:lnTo>
                  <a:lnTo>
                    <a:pt x="3819" y="2249"/>
                  </a:lnTo>
                  <a:lnTo>
                    <a:pt x="3811" y="2317"/>
                  </a:lnTo>
                  <a:lnTo>
                    <a:pt x="3800" y="2387"/>
                  </a:lnTo>
                  <a:lnTo>
                    <a:pt x="3800" y="2387"/>
                  </a:lnTo>
                  <a:lnTo>
                    <a:pt x="3832" y="2417"/>
                  </a:lnTo>
                  <a:lnTo>
                    <a:pt x="3859" y="2449"/>
                  </a:lnTo>
                  <a:lnTo>
                    <a:pt x="3885" y="2483"/>
                  </a:lnTo>
                  <a:lnTo>
                    <a:pt x="3908" y="2519"/>
                  </a:lnTo>
                  <a:lnTo>
                    <a:pt x="3928" y="2555"/>
                  </a:lnTo>
                  <a:lnTo>
                    <a:pt x="3945" y="2596"/>
                  </a:lnTo>
                  <a:lnTo>
                    <a:pt x="3960" y="2636"/>
                  </a:lnTo>
                  <a:lnTo>
                    <a:pt x="3968" y="2677"/>
                  </a:lnTo>
                  <a:lnTo>
                    <a:pt x="3977" y="2719"/>
                  </a:lnTo>
                  <a:lnTo>
                    <a:pt x="3979" y="2762"/>
                  </a:lnTo>
                  <a:lnTo>
                    <a:pt x="3979" y="2805"/>
                  </a:lnTo>
                  <a:lnTo>
                    <a:pt x="3977" y="2847"/>
                  </a:lnTo>
                  <a:lnTo>
                    <a:pt x="3968" y="2890"/>
                  </a:lnTo>
                  <a:lnTo>
                    <a:pt x="3957" y="2932"/>
                  </a:lnTo>
                  <a:lnTo>
                    <a:pt x="3942" y="2975"/>
                  </a:lnTo>
                  <a:lnTo>
                    <a:pt x="3923" y="3015"/>
                  </a:lnTo>
                  <a:lnTo>
                    <a:pt x="3923" y="3015"/>
                  </a:lnTo>
                  <a:lnTo>
                    <a:pt x="3902" y="3056"/>
                  </a:lnTo>
                  <a:lnTo>
                    <a:pt x="3877" y="3092"/>
                  </a:lnTo>
                  <a:lnTo>
                    <a:pt x="3849" y="3126"/>
                  </a:lnTo>
                  <a:lnTo>
                    <a:pt x="3819" y="3158"/>
                  </a:lnTo>
                  <a:lnTo>
                    <a:pt x="3785" y="3186"/>
                  </a:lnTo>
                  <a:lnTo>
                    <a:pt x="3751" y="3212"/>
                  </a:lnTo>
                  <a:lnTo>
                    <a:pt x="3715" y="3235"/>
                  </a:lnTo>
                  <a:lnTo>
                    <a:pt x="3676" y="3254"/>
                  </a:lnTo>
                  <a:lnTo>
                    <a:pt x="3638" y="3271"/>
                  </a:lnTo>
                  <a:lnTo>
                    <a:pt x="3597" y="3284"/>
                  </a:lnTo>
                  <a:lnTo>
                    <a:pt x="3555" y="3292"/>
                  </a:lnTo>
                  <a:lnTo>
                    <a:pt x="3512" y="3299"/>
                  </a:lnTo>
                  <a:lnTo>
                    <a:pt x="3469" y="3301"/>
                  </a:lnTo>
                  <a:lnTo>
                    <a:pt x="3427" y="3301"/>
                  </a:lnTo>
                  <a:lnTo>
                    <a:pt x="3384" y="3297"/>
                  </a:lnTo>
                  <a:lnTo>
                    <a:pt x="3339" y="3288"/>
                  </a:lnTo>
                  <a:lnTo>
                    <a:pt x="3339" y="3288"/>
                  </a:lnTo>
                  <a:lnTo>
                    <a:pt x="3299" y="3331"/>
                  </a:lnTo>
                  <a:lnTo>
                    <a:pt x="3256" y="3371"/>
                  </a:lnTo>
                  <a:lnTo>
                    <a:pt x="3212" y="3410"/>
                  </a:lnTo>
                  <a:lnTo>
                    <a:pt x="3167" y="3446"/>
                  </a:lnTo>
                  <a:lnTo>
                    <a:pt x="3120" y="3482"/>
                  </a:lnTo>
                  <a:lnTo>
                    <a:pt x="3073" y="3516"/>
                  </a:lnTo>
                  <a:lnTo>
                    <a:pt x="3024" y="3548"/>
                  </a:lnTo>
                  <a:lnTo>
                    <a:pt x="2975" y="3578"/>
                  </a:lnTo>
                  <a:lnTo>
                    <a:pt x="2926" y="3606"/>
                  </a:lnTo>
                  <a:lnTo>
                    <a:pt x="2875" y="3633"/>
                  </a:lnTo>
                  <a:lnTo>
                    <a:pt x="2824" y="3659"/>
                  </a:lnTo>
                  <a:lnTo>
                    <a:pt x="2770" y="3682"/>
                  </a:lnTo>
                  <a:lnTo>
                    <a:pt x="2717" y="3704"/>
                  </a:lnTo>
                  <a:lnTo>
                    <a:pt x="2662" y="3725"/>
                  </a:lnTo>
                  <a:lnTo>
                    <a:pt x="2609" y="3742"/>
                  </a:lnTo>
                  <a:lnTo>
                    <a:pt x="2553" y="3759"/>
                  </a:lnTo>
                  <a:lnTo>
                    <a:pt x="2498" y="3774"/>
                  </a:lnTo>
                  <a:lnTo>
                    <a:pt x="2440" y="3787"/>
                  </a:lnTo>
                  <a:lnTo>
                    <a:pt x="2385" y="3797"/>
                  </a:lnTo>
                  <a:lnTo>
                    <a:pt x="2327" y="3808"/>
                  </a:lnTo>
                  <a:lnTo>
                    <a:pt x="2270" y="3814"/>
                  </a:lnTo>
                  <a:lnTo>
                    <a:pt x="2212" y="3821"/>
                  </a:lnTo>
                  <a:lnTo>
                    <a:pt x="2155" y="3823"/>
                  </a:lnTo>
                  <a:lnTo>
                    <a:pt x="2097" y="3825"/>
                  </a:lnTo>
                  <a:lnTo>
                    <a:pt x="2037" y="3825"/>
                  </a:lnTo>
                  <a:lnTo>
                    <a:pt x="1980" y="3823"/>
                  </a:lnTo>
                  <a:lnTo>
                    <a:pt x="1922" y="3819"/>
                  </a:lnTo>
                  <a:lnTo>
                    <a:pt x="1863" y="3812"/>
                  </a:lnTo>
                  <a:lnTo>
                    <a:pt x="1805" y="3804"/>
                  </a:lnTo>
                  <a:lnTo>
                    <a:pt x="1747" y="3793"/>
                  </a:lnTo>
                  <a:lnTo>
                    <a:pt x="1690" y="3780"/>
                  </a:lnTo>
                  <a:lnTo>
                    <a:pt x="1630" y="3768"/>
                  </a:lnTo>
                  <a:lnTo>
                    <a:pt x="1630" y="3768"/>
                  </a:lnTo>
                  <a:lnTo>
                    <a:pt x="1651" y="3776"/>
                  </a:lnTo>
                  <a:lnTo>
                    <a:pt x="1651" y="3776"/>
                  </a:lnTo>
                  <a:lnTo>
                    <a:pt x="1681" y="3793"/>
                  </a:lnTo>
                  <a:lnTo>
                    <a:pt x="1707" y="3808"/>
                  </a:lnTo>
                  <a:lnTo>
                    <a:pt x="1732" y="3827"/>
                  </a:lnTo>
                  <a:lnTo>
                    <a:pt x="1756" y="3846"/>
                  </a:lnTo>
                  <a:lnTo>
                    <a:pt x="1780" y="3868"/>
                  </a:lnTo>
                  <a:lnTo>
                    <a:pt x="1801" y="3889"/>
                  </a:lnTo>
                  <a:lnTo>
                    <a:pt x="1820" y="3910"/>
                  </a:lnTo>
                  <a:lnTo>
                    <a:pt x="1839" y="3936"/>
                  </a:lnTo>
                  <a:lnTo>
                    <a:pt x="1856" y="3959"/>
                  </a:lnTo>
                  <a:lnTo>
                    <a:pt x="1871" y="3985"/>
                  </a:lnTo>
                  <a:lnTo>
                    <a:pt x="1886" y="4013"/>
                  </a:lnTo>
                  <a:lnTo>
                    <a:pt x="1897" y="4038"/>
                  </a:lnTo>
                  <a:lnTo>
                    <a:pt x="1910" y="4066"/>
                  </a:lnTo>
                  <a:lnTo>
                    <a:pt x="1918" y="4096"/>
                  </a:lnTo>
                  <a:lnTo>
                    <a:pt x="1924" y="4123"/>
                  </a:lnTo>
                  <a:lnTo>
                    <a:pt x="1931" y="4153"/>
                  </a:lnTo>
                  <a:lnTo>
                    <a:pt x="1931" y="4153"/>
                  </a:lnTo>
                  <a:lnTo>
                    <a:pt x="2007" y="4157"/>
                  </a:lnTo>
                  <a:lnTo>
                    <a:pt x="2084" y="4157"/>
                  </a:lnTo>
                  <a:lnTo>
                    <a:pt x="2159" y="4157"/>
                  </a:lnTo>
                  <a:lnTo>
                    <a:pt x="2235" y="4153"/>
                  </a:lnTo>
                  <a:lnTo>
                    <a:pt x="2310" y="4145"/>
                  </a:lnTo>
                  <a:lnTo>
                    <a:pt x="2385" y="4136"/>
                  </a:lnTo>
                  <a:lnTo>
                    <a:pt x="2459" y="4123"/>
                  </a:lnTo>
                  <a:lnTo>
                    <a:pt x="2532" y="4108"/>
                  </a:lnTo>
                  <a:lnTo>
                    <a:pt x="2606" y="4089"/>
                  </a:lnTo>
                  <a:lnTo>
                    <a:pt x="2679" y="4070"/>
                  </a:lnTo>
                  <a:lnTo>
                    <a:pt x="2749" y="4047"/>
                  </a:lnTo>
                  <a:lnTo>
                    <a:pt x="2819" y="4021"/>
                  </a:lnTo>
                  <a:lnTo>
                    <a:pt x="2890" y="3993"/>
                  </a:lnTo>
                  <a:lnTo>
                    <a:pt x="2958" y="3964"/>
                  </a:lnTo>
                  <a:lnTo>
                    <a:pt x="3026" y="3929"/>
                  </a:lnTo>
                  <a:lnTo>
                    <a:pt x="3092" y="3895"/>
                  </a:lnTo>
                  <a:lnTo>
                    <a:pt x="3158" y="3857"/>
                  </a:lnTo>
                  <a:lnTo>
                    <a:pt x="3222" y="3817"/>
                  </a:lnTo>
                  <a:lnTo>
                    <a:pt x="3284" y="3774"/>
                  </a:lnTo>
                  <a:lnTo>
                    <a:pt x="3346" y="3729"/>
                  </a:lnTo>
                  <a:lnTo>
                    <a:pt x="3406" y="3682"/>
                  </a:lnTo>
                  <a:lnTo>
                    <a:pt x="3463" y="3633"/>
                  </a:lnTo>
                  <a:lnTo>
                    <a:pt x="3521" y="3580"/>
                  </a:lnTo>
                  <a:lnTo>
                    <a:pt x="3574" y="3527"/>
                  </a:lnTo>
                  <a:lnTo>
                    <a:pt x="3627" y="3469"/>
                  </a:lnTo>
                  <a:lnTo>
                    <a:pt x="3678" y="3412"/>
                  </a:lnTo>
                  <a:lnTo>
                    <a:pt x="3725" y="3350"/>
                  </a:lnTo>
                  <a:lnTo>
                    <a:pt x="3772" y="3288"/>
                  </a:lnTo>
                  <a:lnTo>
                    <a:pt x="3817" y="3222"/>
                  </a:lnTo>
                  <a:lnTo>
                    <a:pt x="3859" y="3156"/>
                  </a:lnTo>
                  <a:lnTo>
                    <a:pt x="3900" y="3086"/>
                  </a:lnTo>
                  <a:lnTo>
                    <a:pt x="3938" y="3015"/>
                  </a:lnTo>
                  <a:lnTo>
                    <a:pt x="3938" y="3015"/>
                  </a:lnTo>
                  <a:lnTo>
                    <a:pt x="3964" y="2960"/>
                  </a:lnTo>
                  <a:lnTo>
                    <a:pt x="3990" y="2905"/>
                  </a:lnTo>
                  <a:lnTo>
                    <a:pt x="4013" y="2849"/>
                  </a:lnTo>
                  <a:lnTo>
                    <a:pt x="4034" y="2794"/>
                  </a:lnTo>
                  <a:lnTo>
                    <a:pt x="4053" y="2738"/>
                  </a:lnTo>
                  <a:lnTo>
                    <a:pt x="4071" y="2681"/>
                  </a:lnTo>
                  <a:lnTo>
                    <a:pt x="4087" y="2623"/>
                  </a:lnTo>
                  <a:lnTo>
                    <a:pt x="4102" y="2568"/>
                  </a:lnTo>
                  <a:lnTo>
                    <a:pt x="4115" y="2511"/>
                  </a:lnTo>
                  <a:lnTo>
                    <a:pt x="4126" y="2453"/>
                  </a:lnTo>
                  <a:lnTo>
                    <a:pt x="4136" y="2395"/>
                  </a:lnTo>
                  <a:lnTo>
                    <a:pt x="4143" y="2338"/>
                  </a:lnTo>
                  <a:lnTo>
                    <a:pt x="4149" y="2280"/>
                  </a:lnTo>
                  <a:lnTo>
                    <a:pt x="4156" y="2223"/>
                  </a:lnTo>
                  <a:lnTo>
                    <a:pt x="4158" y="2165"/>
                  </a:lnTo>
                  <a:lnTo>
                    <a:pt x="4160" y="2108"/>
                  </a:lnTo>
                  <a:lnTo>
                    <a:pt x="4160" y="2108"/>
                  </a:lnTo>
                  <a:lnTo>
                    <a:pt x="4113" y="2093"/>
                  </a:lnTo>
                  <a:lnTo>
                    <a:pt x="4068" y="2071"/>
                  </a:lnTo>
                  <a:lnTo>
                    <a:pt x="4068" y="2071"/>
                  </a:lnTo>
                  <a:lnTo>
                    <a:pt x="4043" y="2059"/>
                  </a:lnTo>
                  <a:lnTo>
                    <a:pt x="4021" y="2046"/>
                  </a:lnTo>
                  <a:lnTo>
                    <a:pt x="4000" y="2031"/>
                  </a:lnTo>
                  <a:lnTo>
                    <a:pt x="3979" y="2016"/>
                  </a:lnTo>
                  <a:lnTo>
                    <a:pt x="3957" y="1999"/>
                  </a:lnTo>
                  <a:lnTo>
                    <a:pt x="3941" y="1982"/>
                  </a:lnTo>
                  <a:lnTo>
                    <a:pt x="3904" y="1944"/>
                  </a:lnTo>
                  <a:lnTo>
                    <a:pt x="3874" y="1905"/>
                  </a:lnTo>
                  <a:lnTo>
                    <a:pt x="3847" y="1861"/>
                  </a:lnTo>
                  <a:lnTo>
                    <a:pt x="3825" y="1816"/>
                  </a:lnTo>
                  <a:lnTo>
                    <a:pt x="3806" y="1769"/>
                  </a:lnTo>
                  <a:lnTo>
                    <a:pt x="3793" y="1722"/>
                  </a:lnTo>
                  <a:lnTo>
                    <a:pt x="3785" y="1673"/>
                  </a:lnTo>
                  <a:lnTo>
                    <a:pt x="3781" y="1622"/>
                  </a:lnTo>
                  <a:lnTo>
                    <a:pt x="3783" y="1571"/>
                  </a:lnTo>
                  <a:lnTo>
                    <a:pt x="3787" y="1522"/>
                  </a:lnTo>
                  <a:lnTo>
                    <a:pt x="3793" y="1496"/>
                  </a:lnTo>
                  <a:lnTo>
                    <a:pt x="3798" y="1471"/>
                  </a:lnTo>
                  <a:lnTo>
                    <a:pt x="3806" y="1445"/>
                  </a:lnTo>
                  <a:lnTo>
                    <a:pt x="3815" y="1422"/>
                  </a:lnTo>
                  <a:lnTo>
                    <a:pt x="3825" y="1396"/>
                  </a:lnTo>
                  <a:lnTo>
                    <a:pt x="3836" y="1373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196"/>
            <p:cNvSpPr>
              <a:spLocks noChangeArrowheads="1"/>
            </p:cNvSpPr>
            <p:nvPr/>
          </p:nvSpPr>
          <p:spPr bwMode="auto">
            <a:xfrm>
              <a:off x="5872" y="2950"/>
              <a:ext cx="176" cy="233"/>
            </a:xfrm>
            <a:custGeom>
              <a:avLst/>
              <a:gdLst>
                <a:gd name="T0" fmla="*/ 400 w 781"/>
                <a:gd name="T1" fmla="*/ 53 h 1030"/>
                <a:gd name="T2" fmla="*/ 364 w 781"/>
                <a:gd name="T3" fmla="*/ 209 h 1030"/>
                <a:gd name="T4" fmla="*/ 309 w 781"/>
                <a:gd name="T5" fmla="*/ 362 h 1030"/>
                <a:gd name="T6" fmla="*/ 296 w 781"/>
                <a:gd name="T7" fmla="*/ 398 h 1030"/>
                <a:gd name="T8" fmla="*/ 334 w 781"/>
                <a:gd name="T9" fmla="*/ 367 h 1030"/>
                <a:gd name="T10" fmla="*/ 377 w 781"/>
                <a:gd name="T11" fmla="*/ 345 h 1030"/>
                <a:gd name="T12" fmla="*/ 426 w 781"/>
                <a:gd name="T13" fmla="*/ 335 h 1030"/>
                <a:gd name="T14" fmla="*/ 475 w 781"/>
                <a:gd name="T15" fmla="*/ 337 h 1030"/>
                <a:gd name="T16" fmla="*/ 524 w 781"/>
                <a:gd name="T17" fmla="*/ 354 h 1030"/>
                <a:gd name="T18" fmla="*/ 556 w 781"/>
                <a:gd name="T19" fmla="*/ 375 h 1030"/>
                <a:gd name="T20" fmla="*/ 592 w 781"/>
                <a:gd name="T21" fmla="*/ 416 h 1030"/>
                <a:gd name="T22" fmla="*/ 618 w 781"/>
                <a:gd name="T23" fmla="*/ 462 h 1030"/>
                <a:gd name="T24" fmla="*/ 626 w 781"/>
                <a:gd name="T25" fmla="*/ 516 h 1030"/>
                <a:gd name="T26" fmla="*/ 620 w 781"/>
                <a:gd name="T27" fmla="*/ 571 h 1030"/>
                <a:gd name="T28" fmla="*/ 607 w 781"/>
                <a:gd name="T29" fmla="*/ 607 h 1030"/>
                <a:gd name="T30" fmla="*/ 573 w 781"/>
                <a:gd name="T31" fmla="*/ 652 h 1030"/>
                <a:gd name="T32" fmla="*/ 530 w 781"/>
                <a:gd name="T33" fmla="*/ 686 h 1030"/>
                <a:gd name="T34" fmla="*/ 479 w 781"/>
                <a:gd name="T35" fmla="*/ 705 h 1030"/>
                <a:gd name="T36" fmla="*/ 426 w 781"/>
                <a:gd name="T37" fmla="*/ 710 h 1030"/>
                <a:gd name="T38" fmla="*/ 371 w 781"/>
                <a:gd name="T39" fmla="*/ 697 h 1030"/>
                <a:gd name="T40" fmla="*/ 339 w 781"/>
                <a:gd name="T41" fmla="*/ 682 h 1030"/>
                <a:gd name="T42" fmla="*/ 300 w 781"/>
                <a:gd name="T43" fmla="*/ 648 h 1030"/>
                <a:gd name="T44" fmla="*/ 273 w 781"/>
                <a:gd name="T45" fmla="*/ 607 h 1030"/>
                <a:gd name="T46" fmla="*/ 256 w 781"/>
                <a:gd name="T47" fmla="*/ 562 h 1030"/>
                <a:gd name="T48" fmla="*/ 251 w 781"/>
                <a:gd name="T49" fmla="*/ 514 h 1030"/>
                <a:gd name="T50" fmla="*/ 260 w 781"/>
                <a:gd name="T51" fmla="*/ 465 h 1030"/>
                <a:gd name="T52" fmla="*/ 204 w 781"/>
                <a:gd name="T53" fmla="*/ 558 h 1030"/>
                <a:gd name="T54" fmla="*/ 108 w 781"/>
                <a:gd name="T55" fmla="*/ 688 h 1030"/>
                <a:gd name="T56" fmla="*/ 0 w 781"/>
                <a:gd name="T57" fmla="*/ 805 h 1030"/>
                <a:gd name="T58" fmla="*/ 40 w 781"/>
                <a:gd name="T59" fmla="*/ 859 h 1030"/>
                <a:gd name="T60" fmla="*/ 115 w 781"/>
                <a:gd name="T61" fmla="*/ 931 h 1030"/>
                <a:gd name="T62" fmla="*/ 204 w 781"/>
                <a:gd name="T63" fmla="*/ 987 h 1030"/>
                <a:gd name="T64" fmla="*/ 262 w 781"/>
                <a:gd name="T65" fmla="*/ 1012 h 1030"/>
                <a:gd name="T66" fmla="*/ 319 w 781"/>
                <a:gd name="T67" fmla="*/ 1029 h 1030"/>
                <a:gd name="T68" fmla="*/ 445 w 781"/>
                <a:gd name="T69" fmla="*/ 884 h 1030"/>
                <a:gd name="T70" fmla="*/ 556 w 781"/>
                <a:gd name="T71" fmla="*/ 722 h 1030"/>
                <a:gd name="T72" fmla="*/ 620 w 781"/>
                <a:gd name="T73" fmla="*/ 607 h 1030"/>
                <a:gd name="T74" fmla="*/ 697 w 781"/>
                <a:gd name="T75" fmla="*/ 430 h 1030"/>
                <a:gd name="T76" fmla="*/ 754 w 781"/>
                <a:gd name="T77" fmla="*/ 249 h 1030"/>
                <a:gd name="T78" fmla="*/ 780 w 781"/>
                <a:gd name="T79" fmla="*/ 128 h 1030"/>
                <a:gd name="T80" fmla="*/ 701 w 781"/>
                <a:gd name="T81" fmla="*/ 73 h 1030"/>
                <a:gd name="T82" fmla="*/ 641 w 781"/>
                <a:gd name="T83" fmla="*/ 40 h 1030"/>
                <a:gd name="T84" fmla="*/ 543 w 781"/>
                <a:gd name="T85" fmla="*/ 11 h 1030"/>
                <a:gd name="T86" fmla="*/ 443 w 781"/>
                <a:gd name="T8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1" h="1030">
                  <a:moveTo>
                    <a:pt x="409" y="2"/>
                  </a:moveTo>
                  <a:lnTo>
                    <a:pt x="409" y="2"/>
                  </a:lnTo>
                  <a:lnTo>
                    <a:pt x="400" y="53"/>
                  </a:lnTo>
                  <a:lnTo>
                    <a:pt x="392" y="107"/>
                  </a:lnTo>
                  <a:lnTo>
                    <a:pt x="379" y="158"/>
                  </a:lnTo>
                  <a:lnTo>
                    <a:pt x="364" y="209"/>
                  </a:lnTo>
                  <a:lnTo>
                    <a:pt x="349" y="260"/>
                  </a:lnTo>
                  <a:lnTo>
                    <a:pt x="330" y="311"/>
                  </a:lnTo>
                  <a:lnTo>
                    <a:pt x="309" y="362"/>
                  </a:lnTo>
                  <a:lnTo>
                    <a:pt x="285" y="411"/>
                  </a:lnTo>
                  <a:lnTo>
                    <a:pt x="285" y="411"/>
                  </a:lnTo>
                  <a:lnTo>
                    <a:pt x="296" y="398"/>
                  </a:lnTo>
                  <a:lnTo>
                    <a:pt x="309" y="388"/>
                  </a:lnTo>
                  <a:lnTo>
                    <a:pt x="319" y="375"/>
                  </a:lnTo>
                  <a:lnTo>
                    <a:pt x="334" y="367"/>
                  </a:lnTo>
                  <a:lnTo>
                    <a:pt x="347" y="358"/>
                  </a:lnTo>
                  <a:lnTo>
                    <a:pt x="362" y="349"/>
                  </a:lnTo>
                  <a:lnTo>
                    <a:pt x="377" y="345"/>
                  </a:lnTo>
                  <a:lnTo>
                    <a:pt x="394" y="339"/>
                  </a:lnTo>
                  <a:lnTo>
                    <a:pt x="409" y="337"/>
                  </a:lnTo>
                  <a:lnTo>
                    <a:pt x="426" y="335"/>
                  </a:lnTo>
                  <a:lnTo>
                    <a:pt x="441" y="335"/>
                  </a:lnTo>
                  <a:lnTo>
                    <a:pt x="458" y="335"/>
                  </a:lnTo>
                  <a:lnTo>
                    <a:pt x="475" y="337"/>
                  </a:lnTo>
                  <a:lnTo>
                    <a:pt x="492" y="341"/>
                  </a:lnTo>
                  <a:lnTo>
                    <a:pt x="507" y="347"/>
                  </a:lnTo>
                  <a:lnTo>
                    <a:pt x="524" y="354"/>
                  </a:lnTo>
                  <a:lnTo>
                    <a:pt x="524" y="354"/>
                  </a:lnTo>
                  <a:lnTo>
                    <a:pt x="539" y="364"/>
                  </a:lnTo>
                  <a:lnTo>
                    <a:pt x="556" y="375"/>
                  </a:lnTo>
                  <a:lnTo>
                    <a:pt x="569" y="386"/>
                  </a:lnTo>
                  <a:lnTo>
                    <a:pt x="582" y="401"/>
                  </a:lnTo>
                  <a:lnTo>
                    <a:pt x="592" y="416"/>
                  </a:lnTo>
                  <a:lnTo>
                    <a:pt x="603" y="430"/>
                  </a:lnTo>
                  <a:lnTo>
                    <a:pt x="612" y="445"/>
                  </a:lnTo>
                  <a:lnTo>
                    <a:pt x="618" y="462"/>
                  </a:lnTo>
                  <a:lnTo>
                    <a:pt x="622" y="479"/>
                  </a:lnTo>
                  <a:lnTo>
                    <a:pt x="624" y="499"/>
                  </a:lnTo>
                  <a:lnTo>
                    <a:pt x="626" y="516"/>
                  </a:lnTo>
                  <a:lnTo>
                    <a:pt x="626" y="535"/>
                  </a:lnTo>
                  <a:lnTo>
                    <a:pt x="624" y="552"/>
                  </a:lnTo>
                  <a:lnTo>
                    <a:pt x="620" y="571"/>
                  </a:lnTo>
                  <a:lnTo>
                    <a:pt x="613" y="588"/>
                  </a:lnTo>
                  <a:lnTo>
                    <a:pt x="607" y="607"/>
                  </a:lnTo>
                  <a:lnTo>
                    <a:pt x="607" y="607"/>
                  </a:lnTo>
                  <a:lnTo>
                    <a:pt x="597" y="622"/>
                  </a:lnTo>
                  <a:lnTo>
                    <a:pt x="586" y="639"/>
                  </a:lnTo>
                  <a:lnTo>
                    <a:pt x="573" y="652"/>
                  </a:lnTo>
                  <a:lnTo>
                    <a:pt x="560" y="665"/>
                  </a:lnTo>
                  <a:lnTo>
                    <a:pt x="545" y="676"/>
                  </a:lnTo>
                  <a:lnTo>
                    <a:pt x="530" y="686"/>
                  </a:lnTo>
                  <a:lnTo>
                    <a:pt x="513" y="695"/>
                  </a:lnTo>
                  <a:lnTo>
                    <a:pt x="496" y="701"/>
                  </a:lnTo>
                  <a:lnTo>
                    <a:pt x="479" y="705"/>
                  </a:lnTo>
                  <a:lnTo>
                    <a:pt x="462" y="707"/>
                  </a:lnTo>
                  <a:lnTo>
                    <a:pt x="443" y="710"/>
                  </a:lnTo>
                  <a:lnTo>
                    <a:pt x="426" y="710"/>
                  </a:lnTo>
                  <a:lnTo>
                    <a:pt x="407" y="707"/>
                  </a:lnTo>
                  <a:lnTo>
                    <a:pt x="390" y="703"/>
                  </a:lnTo>
                  <a:lnTo>
                    <a:pt x="371" y="697"/>
                  </a:lnTo>
                  <a:lnTo>
                    <a:pt x="353" y="690"/>
                  </a:lnTo>
                  <a:lnTo>
                    <a:pt x="353" y="690"/>
                  </a:lnTo>
                  <a:lnTo>
                    <a:pt x="339" y="682"/>
                  </a:lnTo>
                  <a:lnTo>
                    <a:pt x="324" y="671"/>
                  </a:lnTo>
                  <a:lnTo>
                    <a:pt x="311" y="661"/>
                  </a:lnTo>
                  <a:lnTo>
                    <a:pt x="300" y="648"/>
                  </a:lnTo>
                  <a:lnTo>
                    <a:pt x="290" y="635"/>
                  </a:lnTo>
                  <a:lnTo>
                    <a:pt x="279" y="622"/>
                  </a:lnTo>
                  <a:lnTo>
                    <a:pt x="273" y="607"/>
                  </a:lnTo>
                  <a:lnTo>
                    <a:pt x="264" y="592"/>
                  </a:lnTo>
                  <a:lnTo>
                    <a:pt x="260" y="577"/>
                  </a:lnTo>
                  <a:lnTo>
                    <a:pt x="256" y="562"/>
                  </a:lnTo>
                  <a:lnTo>
                    <a:pt x="251" y="546"/>
                  </a:lnTo>
                  <a:lnTo>
                    <a:pt x="251" y="528"/>
                  </a:lnTo>
                  <a:lnTo>
                    <a:pt x="251" y="514"/>
                  </a:lnTo>
                  <a:lnTo>
                    <a:pt x="253" y="497"/>
                  </a:lnTo>
                  <a:lnTo>
                    <a:pt x="256" y="479"/>
                  </a:lnTo>
                  <a:lnTo>
                    <a:pt x="260" y="465"/>
                  </a:lnTo>
                  <a:lnTo>
                    <a:pt x="260" y="465"/>
                  </a:lnTo>
                  <a:lnTo>
                    <a:pt x="232" y="511"/>
                  </a:lnTo>
                  <a:lnTo>
                    <a:pt x="204" y="558"/>
                  </a:lnTo>
                  <a:lnTo>
                    <a:pt x="174" y="603"/>
                  </a:lnTo>
                  <a:lnTo>
                    <a:pt x="143" y="646"/>
                  </a:lnTo>
                  <a:lnTo>
                    <a:pt x="108" y="688"/>
                  </a:lnTo>
                  <a:lnTo>
                    <a:pt x="74" y="729"/>
                  </a:lnTo>
                  <a:lnTo>
                    <a:pt x="38" y="767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9" y="833"/>
                  </a:lnTo>
                  <a:lnTo>
                    <a:pt x="40" y="859"/>
                  </a:lnTo>
                  <a:lnTo>
                    <a:pt x="64" y="884"/>
                  </a:lnTo>
                  <a:lnTo>
                    <a:pt x="87" y="908"/>
                  </a:lnTo>
                  <a:lnTo>
                    <a:pt x="115" y="931"/>
                  </a:lnTo>
                  <a:lnTo>
                    <a:pt x="143" y="950"/>
                  </a:lnTo>
                  <a:lnTo>
                    <a:pt x="172" y="969"/>
                  </a:lnTo>
                  <a:lnTo>
                    <a:pt x="204" y="987"/>
                  </a:lnTo>
                  <a:lnTo>
                    <a:pt x="204" y="987"/>
                  </a:lnTo>
                  <a:lnTo>
                    <a:pt x="232" y="1002"/>
                  </a:lnTo>
                  <a:lnTo>
                    <a:pt x="262" y="1012"/>
                  </a:lnTo>
                  <a:lnTo>
                    <a:pt x="290" y="1021"/>
                  </a:lnTo>
                  <a:lnTo>
                    <a:pt x="319" y="1029"/>
                  </a:lnTo>
                  <a:lnTo>
                    <a:pt x="319" y="1029"/>
                  </a:lnTo>
                  <a:lnTo>
                    <a:pt x="364" y="982"/>
                  </a:lnTo>
                  <a:lnTo>
                    <a:pt x="405" y="933"/>
                  </a:lnTo>
                  <a:lnTo>
                    <a:pt x="445" y="884"/>
                  </a:lnTo>
                  <a:lnTo>
                    <a:pt x="483" y="831"/>
                  </a:lnTo>
                  <a:lnTo>
                    <a:pt x="520" y="778"/>
                  </a:lnTo>
                  <a:lnTo>
                    <a:pt x="556" y="722"/>
                  </a:lnTo>
                  <a:lnTo>
                    <a:pt x="588" y="665"/>
                  </a:lnTo>
                  <a:lnTo>
                    <a:pt x="620" y="607"/>
                  </a:lnTo>
                  <a:lnTo>
                    <a:pt x="620" y="607"/>
                  </a:lnTo>
                  <a:lnTo>
                    <a:pt x="648" y="548"/>
                  </a:lnTo>
                  <a:lnTo>
                    <a:pt x="673" y="490"/>
                  </a:lnTo>
                  <a:lnTo>
                    <a:pt x="697" y="430"/>
                  </a:lnTo>
                  <a:lnTo>
                    <a:pt x="718" y="371"/>
                  </a:lnTo>
                  <a:lnTo>
                    <a:pt x="737" y="309"/>
                  </a:lnTo>
                  <a:lnTo>
                    <a:pt x="754" y="249"/>
                  </a:lnTo>
                  <a:lnTo>
                    <a:pt x="767" y="188"/>
                  </a:lnTo>
                  <a:lnTo>
                    <a:pt x="780" y="128"/>
                  </a:lnTo>
                  <a:lnTo>
                    <a:pt x="780" y="128"/>
                  </a:lnTo>
                  <a:lnTo>
                    <a:pt x="754" y="107"/>
                  </a:lnTo>
                  <a:lnTo>
                    <a:pt x="729" y="90"/>
                  </a:lnTo>
                  <a:lnTo>
                    <a:pt x="701" y="73"/>
                  </a:lnTo>
                  <a:lnTo>
                    <a:pt x="673" y="55"/>
                  </a:lnTo>
                  <a:lnTo>
                    <a:pt x="673" y="55"/>
                  </a:lnTo>
                  <a:lnTo>
                    <a:pt x="641" y="40"/>
                  </a:lnTo>
                  <a:lnTo>
                    <a:pt x="609" y="30"/>
                  </a:lnTo>
                  <a:lnTo>
                    <a:pt x="575" y="19"/>
                  </a:lnTo>
                  <a:lnTo>
                    <a:pt x="543" y="11"/>
                  </a:lnTo>
                  <a:lnTo>
                    <a:pt x="509" y="6"/>
                  </a:lnTo>
                  <a:lnTo>
                    <a:pt x="475" y="2"/>
                  </a:lnTo>
                  <a:lnTo>
                    <a:pt x="443" y="0"/>
                  </a:lnTo>
                  <a:lnTo>
                    <a:pt x="409" y="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197"/>
            <p:cNvSpPr>
              <a:spLocks noChangeArrowheads="1"/>
            </p:cNvSpPr>
            <p:nvPr/>
          </p:nvSpPr>
          <p:spPr bwMode="auto">
            <a:xfrm>
              <a:off x="5863" y="3006"/>
              <a:ext cx="7" cy="16"/>
            </a:xfrm>
            <a:custGeom>
              <a:avLst/>
              <a:gdLst>
                <a:gd name="T0" fmla="*/ 0 w 37"/>
                <a:gd name="T1" fmla="*/ 75 h 76"/>
                <a:gd name="T2" fmla="*/ 0 w 37"/>
                <a:gd name="T3" fmla="*/ 75 h 76"/>
                <a:gd name="T4" fmla="*/ 21 w 37"/>
                <a:gd name="T5" fmla="*/ 34 h 76"/>
                <a:gd name="T6" fmla="*/ 21 w 37"/>
                <a:gd name="T7" fmla="*/ 34 h 76"/>
                <a:gd name="T8" fmla="*/ 36 w 37"/>
                <a:gd name="T9" fmla="*/ 0 h 76"/>
                <a:gd name="T10" fmla="*/ 36 w 37"/>
                <a:gd name="T11" fmla="*/ 0 h 76"/>
                <a:gd name="T12" fmla="*/ 15 w 37"/>
                <a:gd name="T13" fmla="*/ 39 h 76"/>
                <a:gd name="T14" fmla="*/ 15 w 37"/>
                <a:gd name="T15" fmla="*/ 39 h 76"/>
                <a:gd name="T16" fmla="*/ 0 w 37"/>
                <a:gd name="T17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76">
                  <a:moveTo>
                    <a:pt x="0" y="75"/>
                  </a:moveTo>
                  <a:lnTo>
                    <a:pt x="0" y="75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0" y="7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198"/>
            <p:cNvSpPr>
              <a:spLocks noChangeArrowheads="1"/>
            </p:cNvSpPr>
            <p:nvPr/>
          </p:nvSpPr>
          <p:spPr bwMode="auto">
            <a:xfrm>
              <a:off x="5854" y="2950"/>
              <a:ext cx="111" cy="181"/>
            </a:xfrm>
            <a:custGeom>
              <a:avLst/>
              <a:gdLst>
                <a:gd name="T0" fmla="*/ 353 w 493"/>
                <a:gd name="T1" fmla="*/ 435 h 804"/>
                <a:gd name="T2" fmla="*/ 353 w 493"/>
                <a:gd name="T3" fmla="*/ 435 h 804"/>
                <a:gd name="T4" fmla="*/ 368 w 493"/>
                <a:gd name="T5" fmla="*/ 409 h 804"/>
                <a:gd name="T6" fmla="*/ 368 w 493"/>
                <a:gd name="T7" fmla="*/ 409 h 804"/>
                <a:gd name="T8" fmla="*/ 392 w 493"/>
                <a:gd name="T9" fmla="*/ 360 h 804"/>
                <a:gd name="T10" fmla="*/ 413 w 493"/>
                <a:gd name="T11" fmla="*/ 309 h 804"/>
                <a:gd name="T12" fmla="*/ 432 w 493"/>
                <a:gd name="T13" fmla="*/ 258 h 804"/>
                <a:gd name="T14" fmla="*/ 447 w 493"/>
                <a:gd name="T15" fmla="*/ 207 h 804"/>
                <a:gd name="T16" fmla="*/ 462 w 493"/>
                <a:gd name="T17" fmla="*/ 156 h 804"/>
                <a:gd name="T18" fmla="*/ 475 w 493"/>
                <a:gd name="T19" fmla="*/ 105 h 804"/>
                <a:gd name="T20" fmla="*/ 483 w 493"/>
                <a:gd name="T21" fmla="*/ 51 h 804"/>
                <a:gd name="T22" fmla="*/ 492 w 493"/>
                <a:gd name="T23" fmla="*/ 0 h 804"/>
                <a:gd name="T24" fmla="*/ 492 w 493"/>
                <a:gd name="T25" fmla="*/ 0 h 804"/>
                <a:gd name="T26" fmla="*/ 462 w 493"/>
                <a:gd name="T27" fmla="*/ 2 h 804"/>
                <a:gd name="T28" fmla="*/ 430 w 493"/>
                <a:gd name="T29" fmla="*/ 7 h 804"/>
                <a:gd name="T30" fmla="*/ 400 w 493"/>
                <a:gd name="T31" fmla="*/ 13 h 804"/>
                <a:gd name="T32" fmla="*/ 370 w 493"/>
                <a:gd name="T33" fmla="*/ 22 h 804"/>
                <a:gd name="T34" fmla="*/ 341 w 493"/>
                <a:gd name="T35" fmla="*/ 32 h 804"/>
                <a:gd name="T36" fmla="*/ 311 w 493"/>
                <a:gd name="T37" fmla="*/ 43 h 804"/>
                <a:gd name="T38" fmla="*/ 283 w 493"/>
                <a:gd name="T39" fmla="*/ 56 h 804"/>
                <a:gd name="T40" fmla="*/ 255 w 493"/>
                <a:gd name="T41" fmla="*/ 71 h 804"/>
                <a:gd name="T42" fmla="*/ 230 w 493"/>
                <a:gd name="T43" fmla="*/ 88 h 804"/>
                <a:gd name="T44" fmla="*/ 204 w 493"/>
                <a:gd name="T45" fmla="*/ 107 h 804"/>
                <a:gd name="T46" fmla="*/ 181 w 493"/>
                <a:gd name="T47" fmla="*/ 126 h 804"/>
                <a:gd name="T48" fmla="*/ 157 w 493"/>
                <a:gd name="T49" fmla="*/ 147 h 804"/>
                <a:gd name="T50" fmla="*/ 134 w 493"/>
                <a:gd name="T51" fmla="*/ 171 h 804"/>
                <a:gd name="T52" fmla="*/ 115 w 493"/>
                <a:gd name="T53" fmla="*/ 194 h 804"/>
                <a:gd name="T54" fmla="*/ 96 w 493"/>
                <a:gd name="T55" fmla="*/ 220 h 804"/>
                <a:gd name="T56" fmla="*/ 76 w 493"/>
                <a:gd name="T57" fmla="*/ 247 h 804"/>
                <a:gd name="T58" fmla="*/ 76 w 493"/>
                <a:gd name="T59" fmla="*/ 247 h 804"/>
                <a:gd name="T60" fmla="*/ 61 w 493"/>
                <a:gd name="T61" fmla="*/ 281 h 804"/>
                <a:gd name="T62" fmla="*/ 61 w 493"/>
                <a:gd name="T63" fmla="*/ 281 h 804"/>
                <a:gd name="T64" fmla="*/ 40 w 493"/>
                <a:gd name="T65" fmla="*/ 322 h 804"/>
                <a:gd name="T66" fmla="*/ 40 w 493"/>
                <a:gd name="T67" fmla="*/ 322 h 804"/>
                <a:gd name="T68" fmla="*/ 27 w 493"/>
                <a:gd name="T69" fmla="*/ 352 h 804"/>
                <a:gd name="T70" fmla="*/ 19 w 493"/>
                <a:gd name="T71" fmla="*/ 381 h 804"/>
                <a:gd name="T72" fmla="*/ 10 w 493"/>
                <a:gd name="T73" fmla="*/ 414 h 804"/>
                <a:gd name="T74" fmla="*/ 6 w 493"/>
                <a:gd name="T75" fmla="*/ 445 h 804"/>
                <a:gd name="T76" fmla="*/ 2 w 493"/>
                <a:gd name="T77" fmla="*/ 475 h 804"/>
                <a:gd name="T78" fmla="*/ 0 w 493"/>
                <a:gd name="T79" fmla="*/ 507 h 804"/>
                <a:gd name="T80" fmla="*/ 0 w 493"/>
                <a:gd name="T81" fmla="*/ 539 h 804"/>
                <a:gd name="T82" fmla="*/ 2 w 493"/>
                <a:gd name="T83" fmla="*/ 569 h 804"/>
                <a:gd name="T84" fmla="*/ 6 w 493"/>
                <a:gd name="T85" fmla="*/ 601 h 804"/>
                <a:gd name="T86" fmla="*/ 12 w 493"/>
                <a:gd name="T87" fmla="*/ 631 h 804"/>
                <a:gd name="T88" fmla="*/ 21 w 493"/>
                <a:gd name="T89" fmla="*/ 661 h 804"/>
                <a:gd name="T90" fmla="*/ 30 w 493"/>
                <a:gd name="T91" fmla="*/ 690 h 804"/>
                <a:gd name="T92" fmla="*/ 40 w 493"/>
                <a:gd name="T93" fmla="*/ 720 h 804"/>
                <a:gd name="T94" fmla="*/ 53 w 493"/>
                <a:gd name="T95" fmla="*/ 748 h 804"/>
                <a:gd name="T96" fmla="*/ 68 w 493"/>
                <a:gd name="T97" fmla="*/ 776 h 804"/>
                <a:gd name="T98" fmla="*/ 83 w 493"/>
                <a:gd name="T99" fmla="*/ 803 h 804"/>
                <a:gd name="T100" fmla="*/ 83 w 493"/>
                <a:gd name="T101" fmla="*/ 803 h 804"/>
                <a:gd name="T102" fmla="*/ 121 w 493"/>
                <a:gd name="T103" fmla="*/ 765 h 804"/>
                <a:gd name="T104" fmla="*/ 157 w 493"/>
                <a:gd name="T105" fmla="*/ 727 h 804"/>
                <a:gd name="T106" fmla="*/ 191 w 493"/>
                <a:gd name="T107" fmla="*/ 686 h 804"/>
                <a:gd name="T108" fmla="*/ 226 w 493"/>
                <a:gd name="T109" fmla="*/ 644 h 804"/>
                <a:gd name="T110" fmla="*/ 257 w 493"/>
                <a:gd name="T111" fmla="*/ 601 h 804"/>
                <a:gd name="T112" fmla="*/ 287 w 493"/>
                <a:gd name="T113" fmla="*/ 556 h 804"/>
                <a:gd name="T114" fmla="*/ 315 w 493"/>
                <a:gd name="T115" fmla="*/ 509 h 804"/>
                <a:gd name="T116" fmla="*/ 343 w 493"/>
                <a:gd name="T117" fmla="*/ 463 h 804"/>
                <a:gd name="T118" fmla="*/ 343 w 493"/>
                <a:gd name="T119" fmla="*/ 463 h 804"/>
                <a:gd name="T120" fmla="*/ 353 w 493"/>
                <a:gd name="T121" fmla="*/ 435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3" h="804">
                  <a:moveTo>
                    <a:pt x="353" y="435"/>
                  </a:moveTo>
                  <a:lnTo>
                    <a:pt x="353" y="435"/>
                  </a:lnTo>
                  <a:lnTo>
                    <a:pt x="368" y="409"/>
                  </a:lnTo>
                  <a:lnTo>
                    <a:pt x="368" y="409"/>
                  </a:lnTo>
                  <a:lnTo>
                    <a:pt x="392" y="360"/>
                  </a:lnTo>
                  <a:lnTo>
                    <a:pt x="413" y="309"/>
                  </a:lnTo>
                  <a:lnTo>
                    <a:pt x="432" y="258"/>
                  </a:lnTo>
                  <a:lnTo>
                    <a:pt x="447" y="207"/>
                  </a:lnTo>
                  <a:lnTo>
                    <a:pt x="462" y="156"/>
                  </a:lnTo>
                  <a:lnTo>
                    <a:pt x="475" y="105"/>
                  </a:lnTo>
                  <a:lnTo>
                    <a:pt x="483" y="51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462" y="2"/>
                  </a:lnTo>
                  <a:lnTo>
                    <a:pt x="430" y="7"/>
                  </a:lnTo>
                  <a:lnTo>
                    <a:pt x="400" y="13"/>
                  </a:lnTo>
                  <a:lnTo>
                    <a:pt x="370" y="22"/>
                  </a:lnTo>
                  <a:lnTo>
                    <a:pt x="341" y="32"/>
                  </a:lnTo>
                  <a:lnTo>
                    <a:pt x="311" y="43"/>
                  </a:lnTo>
                  <a:lnTo>
                    <a:pt x="283" y="56"/>
                  </a:lnTo>
                  <a:lnTo>
                    <a:pt x="255" y="71"/>
                  </a:lnTo>
                  <a:lnTo>
                    <a:pt x="230" y="88"/>
                  </a:lnTo>
                  <a:lnTo>
                    <a:pt x="204" y="107"/>
                  </a:lnTo>
                  <a:lnTo>
                    <a:pt x="181" y="126"/>
                  </a:lnTo>
                  <a:lnTo>
                    <a:pt x="157" y="147"/>
                  </a:lnTo>
                  <a:lnTo>
                    <a:pt x="134" y="171"/>
                  </a:lnTo>
                  <a:lnTo>
                    <a:pt x="115" y="194"/>
                  </a:lnTo>
                  <a:lnTo>
                    <a:pt x="96" y="220"/>
                  </a:lnTo>
                  <a:lnTo>
                    <a:pt x="76" y="247"/>
                  </a:lnTo>
                  <a:lnTo>
                    <a:pt x="76" y="247"/>
                  </a:lnTo>
                  <a:lnTo>
                    <a:pt x="61" y="281"/>
                  </a:lnTo>
                  <a:lnTo>
                    <a:pt x="61" y="281"/>
                  </a:lnTo>
                  <a:lnTo>
                    <a:pt x="40" y="322"/>
                  </a:lnTo>
                  <a:lnTo>
                    <a:pt x="40" y="322"/>
                  </a:lnTo>
                  <a:lnTo>
                    <a:pt x="27" y="352"/>
                  </a:lnTo>
                  <a:lnTo>
                    <a:pt x="19" y="381"/>
                  </a:lnTo>
                  <a:lnTo>
                    <a:pt x="10" y="414"/>
                  </a:lnTo>
                  <a:lnTo>
                    <a:pt x="6" y="445"/>
                  </a:lnTo>
                  <a:lnTo>
                    <a:pt x="2" y="475"/>
                  </a:lnTo>
                  <a:lnTo>
                    <a:pt x="0" y="507"/>
                  </a:lnTo>
                  <a:lnTo>
                    <a:pt x="0" y="539"/>
                  </a:lnTo>
                  <a:lnTo>
                    <a:pt x="2" y="569"/>
                  </a:lnTo>
                  <a:lnTo>
                    <a:pt x="6" y="601"/>
                  </a:lnTo>
                  <a:lnTo>
                    <a:pt x="12" y="631"/>
                  </a:lnTo>
                  <a:lnTo>
                    <a:pt x="21" y="661"/>
                  </a:lnTo>
                  <a:lnTo>
                    <a:pt x="30" y="690"/>
                  </a:lnTo>
                  <a:lnTo>
                    <a:pt x="40" y="720"/>
                  </a:lnTo>
                  <a:lnTo>
                    <a:pt x="53" y="748"/>
                  </a:lnTo>
                  <a:lnTo>
                    <a:pt x="68" y="776"/>
                  </a:lnTo>
                  <a:lnTo>
                    <a:pt x="83" y="803"/>
                  </a:lnTo>
                  <a:lnTo>
                    <a:pt x="83" y="803"/>
                  </a:lnTo>
                  <a:lnTo>
                    <a:pt x="121" y="765"/>
                  </a:lnTo>
                  <a:lnTo>
                    <a:pt x="157" y="727"/>
                  </a:lnTo>
                  <a:lnTo>
                    <a:pt x="191" y="686"/>
                  </a:lnTo>
                  <a:lnTo>
                    <a:pt x="226" y="644"/>
                  </a:lnTo>
                  <a:lnTo>
                    <a:pt x="257" y="601"/>
                  </a:lnTo>
                  <a:lnTo>
                    <a:pt x="287" y="556"/>
                  </a:lnTo>
                  <a:lnTo>
                    <a:pt x="315" y="509"/>
                  </a:lnTo>
                  <a:lnTo>
                    <a:pt x="343" y="463"/>
                  </a:lnTo>
                  <a:lnTo>
                    <a:pt x="343" y="463"/>
                  </a:lnTo>
                  <a:lnTo>
                    <a:pt x="353" y="43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199"/>
            <p:cNvSpPr>
              <a:spLocks noChangeArrowheads="1"/>
            </p:cNvSpPr>
            <p:nvPr/>
          </p:nvSpPr>
          <p:spPr bwMode="auto">
            <a:xfrm>
              <a:off x="5945" y="2979"/>
              <a:ext cx="144" cy="206"/>
            </a:xfrm>
            <a:custGeom>
              <a:avLst/>
              <a:gdLst>
                <a:gd name="T0" fmla="*/ 0 w 641"/>
                <a:gd name="T1" fmla="*/ 901 h 915"/>
                <a:gd name="T2" fmla="*/ 0 w 641"/>
                <a:gd name="T3" fmla="*/ 901 h 915"/>
                <a:gd name="T4" fmla="*/ 45 w 641"/>
                <a:gd name="T5" fmla="*/ 910 h 915"/>
                <a:gd name="T6" fmla="*/ 88 w 641"/>
                <a:gd name="T7" fmla="*/ 914 h 915"/>
                <a:gd name="T8" fmla="*/ 130 w 641"/>
                <a:gd name="T9" fmla="*/ 914 h 915"/>
                <a:gd name="T10" fmla="*/ 173 w 641"/>
                <a:gd name="T11" fmla="*/ 912 h 915"/>
                <a:gd name="T12" fmla="*/ 216 w 641"/>
                <a:gd name="T13" fmla="*/ 905 h 915"/>
                <a:gd name="T14" fmla="*/ 258 w 641"/>
                <a:gd name="T15" fmla="*/ 897 h 915"/>
                <a:gd name="T16" fmla="*/ 299 w 641"/>
                <a:gd name="T17" fmla="*/ 884 h 915"/>
                <a:gd name="T18" fmla="*/ 337 w 641"/>
                <a:gd name="T19" fmla="*/ 867 h 915"/>
                <a:gd name="T20" fmla="*/ 376 w 641"/>
                <a:gd name="T21" fmla="*/ 848 h 915"/>
                <a:gd name="T22" fmla="*/ 412 w 641"/>
                <a:gd name="T23" fmla="*/ 825 h 915"/>
                <a:gd name="T24" fmla="*/ 446 w 641"/>
                <a:gd name="T25" fmla="*/ 799 h 915"/>
                <a:gd name="T26" fmla="*/ 480 w 641"/>
                <a:gd name="T27" fmla="*/ 771 h 915"/>
                <a:gd name="T28" fmla="*/ 510 w 641"/>
                <a:gd name="T29" fmla="*/ 739 h 915"/>
                <a:gd name="T30" fmla="*/ 538 w 641"/>
                <a:gd name="T31" fmla="*/ 705 h 915"/>
                <a:gd name="T32" fmla="*/ 563 w 641"/>
                <a:gd name="T33" fmla="*/ 669 h 915"/>
                <a:gd name="T34" fmla="*/ 584 w 641"/>
                <a:gd name="T35" fmla="*/ 628 h 915"/>
                <a:gd name="T36" fmla="*/ 584 w 641"/>
                <a:gd name="T37" fmla="*/ 628 h 915"/>
                <a:gd name="T38" fmla="*/ 603 w 641"/>
                <a:gd name="T39" fmla="*/ 588 h 915"/>
                <a:gd name="T40" fmla="*/ 618 w 641"/>
                <a:gd name="T41" fmla="*/ 545 h 915"/>
                <a:gd name="T42" fmla="*/ 629 w 641"/>
                <a:gd name="T43" fmla="*/ 503 h 915"/>
                <a:gd name="T44" fmla="*/ 638 w 641"/>
                <a:gd name="T45" fmla="*/ 460 h 915"/>
                <a:gd name="T46" fmla="*/ 640 w 641"/>
                <a:gd name="T47" fmla="*/ 418 h 915"/>
                <a:gd name="T48" fmla="*/ 640 w 641"/>
                <a:gd name="T49" fmla="*/ 375 h 915"/>
                <a:gd name="T50" fmla="*/ 638 w 641"/>
                <a:gd name="T51" fmla="*/ 332 h 915"/>
                <a:gd name="T52" fmla="*/ 629 w 641"/>
                <a:gd name="T53" fmla="*/ 290 h 915"/>
                <a:gd name="T54" fmla="*/ 621 w 641"/>
                <a:gd name="T55" fmla="*/ 249 h 915"/>
                <a:gd name="T56" fmla="*/ 606 w 641"/>
                <a:gd name="T57" fmla="*/ 209 h 915"/>
                <a:gd name="T58" fmla="*/ 589 w 641"/>
                <a:gd name="T59" fmla="*/ 168 h 915"/>
                <a:gd name="T60" fmla="*/ 569 w 641"/>
                <a:gd name="T61" fmla="*/ 132 h 915"/>
                <a:gd name="T62" fmla="*/ 546 w 641"/>
                <a:gd name="T63" fmla="*/ 96 h 915"/>
                <a:gd name="T64" fmla="*/ 520 w 641"/>
                <a:gd name="T65" fmla="*/ 62 h 915"/>
                <a:gd name="T66" fmla="*/ 493 w 641"/>
                <a:gd name="T67" fmla="*/ 30 h 915"/>
                <a:gd name="T68" fmla="*/ 461 w 641"/>
                <a:gd name="T69" fmla="*/ 0 h 915"/>
                <a:gd name="T70" fmla="*/ 461 w 641"/>
                <a:gd name="T71" fmla="*/ 0 h 915"/>
                <a:gd name="T72" fmla="*/ 448 w 641"/>
                <a:gd name="T73" fmla="*/ 60 h 915"/>
                <a:gd name="T74" fmla="*/ 435 w 641"/>
                <a:gd name="T75" fmla="*/ 121 h 915"/>
                <a:gd name="T76" fmla="*/ 418 w 641"/>
                <a:gd name="T77" fmla="*/ 181 h 915"/>
                <a:gd name="T78" fmla="*/ 399 w 641"/>
                <a:gd name="T79" fmla="*/ 243 h 915"/>
                <a:gd name="T80" fmla="*/ 378 w 641"/>
                <a:gd name="T81" fmla="*/ 302 h 915"/>
                <a:gd name="T82" fmla="*/ 354 w 641"/>
                <a:gd name="T83" fmla="*/ 362 h 915"/>
                <a:gd name="T84" fmla="*/ 329 w 641"/>
                <a:gd name="T85" fmla="*/ 420 h 915"/>
                <a:gd name="T86" fmla="*/ 301 w 641"/>
                <a:gd name="T87" fmla="*/ 479 h 915"/>
                <a:gd name="T88" fmla="*/ 301 w 641"/>
                <a:gd name="T89" fmla="*/ 479 h 915"/>
                <a:gd name="T90" fmla="*/ 269 w 641"/>
                <a:gd name="T91" fmla="*/ 537 h 915"/>
                <a:gd name="T92" fmla="*/ 237 w 641"/>
                <a:gd name="T93" fmla="*/ 594 h 915"/>
                <a:gd name="T94" fmla="*/ 201 w 641"/>
                <a:gd name="T95" fmla="*/ 650 h 915"/>
                <a:gd name="T96" fmla="*/ 164 w 641"/>
                <a:gd name="T97" fmla="*/ 703 h 915"/>
                <a:gd name="T98" fmla="*/ 126 w 641"/>
                <a:gd name="T99" fmla="*/ 756 h 915"/>
                <a:gd name="T100" fmla="*/ 86 w 641"/>
                <a:gd name="T101" fmla="*/ 805 h 915"/>
                <a:gd name="T102" fmla="*/ 45 w 641"/>
                <a:gd name="T103" fmla="*/ 854 h 915"/>
                <a:gd name="T104" fmla="*/ 0 w 641"/>
                <a:gd name="T105" fmla="*/ 90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1" h="915">
                  <a:moveTo>
                    <a:pt x="0" y="901"/>
                  </a:moveTo>
                  <a:lnTo>
                    <a:pt x="0" y="901"/>
                  </a:lnTo>
                  <a:lnTo>
                    <a:pt x="45" y="910"/>
                  </a:lnTo>
                  <a:lnTo>
                    <a:pt x="88" y="914"/>
                  </a:lnTo>
                  <a:lnTo>
                    <a:pt x="130" y="914"/>
                  </a:lnTo>
                  <a:lnTo>
                    <a:pt x="173" y="912"/>
                  </a:lnTo>
                  <a:lnTo>
                    <a:pt x="216" y="905"/>
                  </a:lnTo>
                  <a:lnTo>
                    <a:pt x="258" y="897"/>
                  </a:lnTo>
                  <a:lnTo>
                    <a:pt x="299" y="884"/>
                  </a:lnTo>
                  <a:lnTo>
                    <a:pt x="337" y="867"/>
                  </a:lnTo>
                  <a:lnTo>
                    <a:pt x="376" y="848"/>
                  </a:lnTo>
                  <a:lnTo>
                    <a:pt x="412" y="825"/>
                  </a:lnTo>
                  <a:lnTo>
                    <a:pt x="446" y="799"/>
                  </a:lnTo>
                  <a:lnTo>
                    <a:pt x="480" y="771"/>
                  </a:lnTo>
                  <a:lnTo>
                    <a:pt x="510" y="739"/>
                  </a:lnTo>
                  <a:lnTo>
                    <a:pt x="538" y="705"/>
                  </a:lnTo>
                  <a:lnTo>
                    <a:pt x="563" y="669"/>
                  </a:lnTo>
                  <a:lnTo>
                    <a:pt x="584" y="628"/>
                  </a:lnTo>
                  <a:lnTo>
                    <a:pt x="584" y="628"/>
                  </a:lnTo>
                  <a:lnTo>
                    <a:pt x="603" y="588"/>
                  </a:lnTo>
                  <a:lnTo>
                    <a:pt x="618" y="545"/>
                  </a:lnTo>
                  <a:lnTo>
                    <a:pt x="629" y="503"/>
                  </a:lnTo>
                  <a:lnTo>
                    <a:pt x="638" y="460"/>
                  </a:lnTo>
                  <a:lnTo>
                    <a:pt x="640" y="418"/>
                  </a:lnTo>
                  <a:lnTo>
                    <a:pt x="640" y="375"/>
                  </a:lnTo>
                  <a:lnTo>
                    <a:pt x="638" y="332"/>
                  </a:lnTo>
                  <a:lnTo>
                    <a:pt x="629" y="290"/>
                  </a:lnTo>
                  <a:lnTo>
                    <a:pt x="621" y="249"/>
                  </a:lnTo>
                  <a:lnTo>
                    <a:pt x="606" y="209"/>
                  </a:lnTo>
                  <a:lnTo>
                    <a:pt x="589" y="168"/>
                  </a:lnTo>
                  <a:lnTo>
                    <a:pt x="569" y="132"/>
                  </a:lnTo>
                  <a:lnTo>
                    <a:pt x="546" y="96"/>
                  </a:lnTo>
                  <a:lnTo>
                    <a:pt x="520" y="62"/>
                  </a:lnTo>
                  <a:lnTo>
                    <a:pt x="493" y="30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448" y="60"/>
                  </a:lnTo>
                  <a:lnTo>
                    <a:pt x="435" y="121"/>
                  </a:lnTo>
                  <a:lnTo>
                    <a:pt x="418" y="181"/>
                  </a:lnTo>
                  <a:lnTo>
                    <a:pt x="399" y="243"/>
                  </a:lnTo>
                  <a:lnTo>
                    <a:pt x="378" y="302"/>
                  </a:lnTo>
                  <a:lnTo>
                    <a:pt x="354" y="362"/>
                  </a:lnTo>
                  <a:lnTo>
                    <a:pt x="329" y="420"/>
                  </a:lnTo>
                  <a:lnTo>
                    <a:pt x="301" y="479"/>
                  </a:lnTo>
                  <a:lnTo>
                    <a:pt x="301" y="479"/>
                  </a:lnTo>
                  <a:lnTo>
                    <a:pt x="269" y="537"/>
                  </a:lnTo>
                  <a:lnTo>
                    <a:pt x="237" y="594"/>
                  </a:lnTo>
                  <a:lnTo>
                    <a:pt x="201" y="650"/>
                  </a:lnTo>
                  <a:lnTo>
                    <a:pt x="164" y="703"/>
                  </a:lnTo>
                  <a:lnTo>
                    <a:pt x="126" y="756"/>
                  </a:lnTo>
                  <a:lnTo>
                    <a:pt x="86" y="805"/>
                  </a:lnTo>
                  <a:lnTo>
                    <a:pt x="45" y="854"/>
                  </a:lnTo>
                  <a:lnTo>
                    <a:pt x="0" y="90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200"/>
            <p:cNvSpPr>
              <a:spLocks noChangeArrowheads="1"/>
            </p:cNvSpPr>
            <p:nvPr/>
          </p:nvSpPr>
          <p:spPr bwMode="auto">
            <a:xfrm>
              <a:off x="6087" y="2684"/>
              <a:ext cx="130" cy="236"/>
            </a:xfrm>
            <a:custGeom>
              <a:avLst/>
              <a:gdLst>
                <a:gd name="T0" fmla="*/ 26 w 579"/>
                <a:gd name="T1" fmla="*/ 175 h 1045"/>
                <a:gd name="T2" fmla="*/ 68 w 579"/>
                <a:gd name="T3" fmla="*/ 283 h 1045"/>
                <a:gd name="T4" fmla="*/ 105 w 579"/>
                <a:gd name="T5" fmla="*/ 392 h 1045"/>
                <a:gd name="T6" fmla="*/ 134 w 579"/>
                <a:gd name="T7" fmla="*/ 505 h 1045"/>
                <a:gd name="T8" fmla="*/ 158 w 579"/>
                <a:gd name="T9" fmla="*/ 618 h 1045"/>
                <a:gd name="T10" fmla="*/ 177 w 579"/>
                <a:gd name="T11" fmla="*/ 733 h 1045"/>
                <a:gd name="T12" fmla="*/ 188 w 579"/>
                <a:gd name="T13" fmla="*/ 848 h 1045"/>
                <a:gd name="T14" fmla="*/ 194 w 579"/>
                <a:gd name="T15" fmla="*/ 965 h 1045"/>
                <a:gd name="T16" fmla="*/ 243 w 579"/>
                <a:gd name="T17" fmla="*/ 1035 h 1045"/>
                <a:gd name="T18" fmla="*/ 343 w 579"/>
                <a:gd name="T19" fmla="*/ 1044 h 1045"/>
                <a:gd name="T20" fmla="*/ 439 w 579"/>
                <a:gd name="T21" fmla="*/ 1033 h 1045"/>
                <a:gd name="T22" fmla="*/ 535 w 579"/>
                <a:gd name="T23" fmla="*/ 1004 h 1045"/>
                <a:gd name="T24" fmla="*/ 578 w 579"/>
                <a:gd name="T25" fmla="*/ 921 h 1045"/>
                <a:gd name="T26" fmla="*/ 569 w 579"/>
                <a:gd name="T27" fmla="*/ 793 h 1045"/>
                <a:gd name="T28" fmla="*/ 556 w 579"/>
                <a:gd name="T29" fmla="*/ 667 h 1045"/>
                <a:gd name="T30" fmla="*/ 535 w 579"/>
                <a:gd name="T31" fmla="*/ 543 h 1045"/>
                <a:gd name="T32" fmla="*/ 509 w 579"/>
                <a:gd name="T33" fmla="*/ 420 h 1045"/>
                <a:gd name="T34" fmla="*/ 477 w 579"/>
                <a:gd name="T35" fmla="*/ 298 h 1045"/>
                <a:gd name="T36" fmla="*/ 439 w 579"/>
                <a:gd name="T37" fmla="*/ 177 h 1045"/>
                <a:gd name="T38" fmla="*/ 394 w 579"/>
                <a:gd name="T39" fmla="*/ 60 h 1045"/>
                <a:gd name="T40" fmla="*/ 320 w 579"/>
                <a:gd name="T41" fmla="*/ 0 h 1045"/>
                <a:gd name="T42" fmla="*/ 222 w 579"/>
                <a:gd name="T43" fmla="*/ 13 h 1045"/>
                <a:gd name="T44" fmla="*/ 128 w 579"/>
                <a:gd name="T45" fmla="*/ 45 h 1045"/>
                <a:gd name="T46" fmla="*/ 40 w 579"/>
                <a:gd name="T47" fmla="*/ 92 h 1045"/>
                <a:gd name="T48" fmla="*/ 420 w 579"/>
                <a:gd name="T49" fmla="*/ 354 h 1045"/>
                <a:gd name="T50" fmla="*/ 452 w 579"/>
                <a:gd name="T51" fmla="*/ 375 h 1045"/>
                <a:gd name="T52" fmla="*/ 480 w 579"/>
                <a:gd name="T53" fmla="*/ 401 h 1045"/>
                <a:gd name="T54" fmla="*/ 501 w 579"/>
                <a:gd name="T55" fmla="*/ 430 h 1045"/>
                <a:gd name="T56" fmla="*/ 514 w 579"/>
                <a:gd name="T57" fmla="*/ 462 h 1045"/>
                <a:gd name="T58" fmla="*/ 522 w 579"/>
                <a:gd name="T59" fmla="*/ 499 h 1045"/>
                <a:gd name="T60" fmla="*/ 524 w 579"/>
                <a:gd name="T61" fmla="*/ 535 h 1045"/>
                <a:gd name="T62" fmla="*/ 518 w 579"/>
                <a:gd name="T63" fmla="*/ 571 h 1045"/>
                <a:gd name="T64" fmla="*/ 505 w 579"/>
                <a:gd name="T65" fmla="*/ 607 h 1045"/>
                <a:gd name="T66" fmla="*/ 484 w 579"/>
                <a:gd name="T67" fmla="*/ 639 h 1045"/>
                <a:gd name="T68" fmla="*/ 458 w 579"/>
                <a:gd name="T69" fmla="*/ 665 h 1045"/>
                <a:gd name="T70" fmla="*/ 428 w 579"/>
                <a:gd name="T71" fmla="*/ 686 h 1045"/>
                <a:gd name="T72" fmla="*/ 394 w 579"/>
                <a:gd name="T73" fmla="*/ 701 h 1045"/>
                <a:gd name="T74" fmla="*/ 360 w 579"/>
                <a:gd name="T75" fmla="*/ 707 h 1045"/>
                <a:gd name="T76" fmla="*/ 324 w 579"/>
                <a:gd name="T77" fmla="*/ 710 h 1045"/>
                <a:gd name="T78" fmla="*/ 288 w 579"/>
                <a:gd name="T79" fmla="*/ 703 h 1045"/>
                <a:gd name="T80" fmla="*/ 251 w 579"/>
                <a:gd name="T81" fmla="*/ 690 h 1045"/>
                <a:gd name="T82" fmla="*/ 220 w 579"/>
                <a:gd name="T83" fmla="*/ 669 h 1045"/>
                <a:gd name="T84" fmla="*/ 192 w 579"/>
                <a:gd name="T85" fmla="*/ 643 h 1045"/>
                <a:gd name="T86" fmla="*/ 173 w 579"/>
                <a:gd name="T87" fmla="*/ 614 h 1045"/>
                <a:gd name="T88" fmla="*/ 158 w 579"/>
                <a:gd name="T89" fmla="*/ 582 h 1045"/>
                <a:gd name="T90" fmla="*/ 149 w 579"/>
                <a:gd name="T91" fmla="*/ 545 h 1045"/>
                <a:gd name="T92" fmla="*/ 149 w 579"/>
                <a:gd name="T93" fmla="*/ 509 h 1045"/>
                <a:gd name="T94" fmla="*/ 154 w 579"/>
                <a:gd name="T95" fmla="*/ 473 h 1045"/>
                <a:gd name="T96" fmla="*/ 168 w 579"/>
                <a:gd name="T97" fmla="*/ 437 h 1045"/>
                <a:gd name="T98" fmla="*/ 188 w 579"/>
                <a:gd name="T99" fmla="*/ 405 h 1045"/>
                <a:gd name="T100" fmla="*/ 215 w 579"/>
                <a:gd name="T101" fmla="*/ 379 h 1045"/>
                <a:gd name="T102" fmla="*/ 245 w 579"/>
                <a:gd name="T103" fmla="*/ 358 h 1045"/>
                <a:gd name="T104" fmla="*/ 277 w 579"/>
                <a:gd name="T105" fmla="*/ 343 h 1045"/>
                <a:gd name="T106" fmla="*/ 313 w 579"/>
                <a:gd name="T107" fmla="*/ 335 h 1045"/>
                <a:gd name="T108" fmla="*/ 350 w 579"/>
                <a:gd name="T109" fmla="*/ 335 h 1045"/>
                <a:gd name="T110" fmla="*/ 386 w 579"/>
                <a:gd name="T111" fmla="*/ 341 h 1045"/>
                <a:gd name="T112" fmla="*/ 420 w 579"/>
                <a:gd name="T113" fmla="*/ 354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9" h="1045">
                  <a:moveTo>
                    <a:pt x="0" y="121"/>
                  </a:moveTo>
                  <a:lnTo>
                    <a:pt x="26" y="175"/>
                  </a:lnTo>
                  <a:lnTo>
                    <a:pt x="47" y="228"/>
                  </a:lnTo>
                  <a:lnTo>
                    <a:pt x="68" y="283"/>
                  </a:lnTo>
                  <a:lnTo>
                    <a:pt x="85" y="337"/>
                  </a:lnTo>
                  <a:lnTo>
                    <a:pt x="105" y="392"/>
                  </a:lnTo>
                  <a:lnTo>
                    <a:pt x="119" y="449"/>
                  </a:lnTo>
                  <a:lnTo>
                    <a:pt x="134" y="505"/>
                  </a:lnTo>
                  <a:lnTo>
                    <a:pt x="147" y="560"/>
                  </a:lnTo>
                  <a:lnTo>
                    <a:pt x="158" y="618"/>
                  </a:lnTo>
                  <a:lnTo>
                    <a:pt x="168" y="676"/>
                  </a:lnTo>
                  <a:lnTo>
                    <a:pt x="177" y="733"/>
                  </a:lnTo>
                  <a:lnTo>
                    <a:pt x="183" y="791"/>
                  </a:lnTo>
                  <a:lnTo>
                    <a:pt x="188" y="848"/>
                  </a:lnTo>
                  <a:lnTo>
                    <a:pt x="192" y="906"/>
                  </a:lnTo>
                  <a:lnTo>
                    <a:pt x="194" y="965"/>
                  </a:lnTo>
                  <a:lnTo>
                    <a:pt x="194" y="1023"/>
                  </a:lnTo>
                  <a:lnTo>
                    <a:pt x="243" y="1035"/>
                  </a:lnTo>
                  <a:lnTo>
                    <a:pt x="292" y="1042"/>
                  </a:lnTo>
                  <a:lnTo>
                    <a:pt x="343" y="1044"/>
                  </a:lnTo>
                  <a:lnTo>
                    <a:pt x="392" y="1040"/>
                  </a:lnTo>
                  <a:lnTo>
                    <a:pt x="439" y="1033"/>
                  </a:lnTo>
                  <a:lnTo>
                    <a:pt x="488" y="1021"/>
                  </a:lnTo>
                  <a:lnTo>
                    <a:pt x="535" y="1004"/>
                  </a:lnTo>
                  <a:lnTo>
                    <a:pt x="578" y="982"/>
                  </a:lnTo>
                  <a:lnTo>
                    <a:pt x="578" y="921"/>
                  </a:lnTo>
                  <a:lnTo>
                    <a:pt x="575" y="856"/>
                  </a:lnTo>
                  <a:lnTo>
                    <a:pt x="569" y="793"/>
                  </a:lnTo>
                  <a:lnTo>
                    <a:pt x="565" y="731"/>
                  </a:lnTo>
                  <a:lnTo>
                    <a:pt x="556" y="667"/>
                  </a:lnTo>
                  <a:lnTo>
                    <a:pt x="548" y="605"/>
                  </a:lnTo>
                  <a:lnTo>
                    <a:pt x="535" y="543"/>
                  </a:lnTo>
                  <a:lnTo>
                    <a:pt x="524" y="482"/>
                  </a:lnTo>
                  <a:lnTo>
                    <a:pt x="509" y="420"/>
                  </a:lnTo>
                  <a:lnTo>
                    <a:pt x="494" y="358"/>
                  </a:lnTo>
                  <a:lnTo>
                    <a:pt x="477" y="298"/>
                  </a:lnTo>
                  <a:lnTo>
                    <a:pt x="458" y="236"/>
                  </a:lnTo>
                  <a:lnTo>
                    <a:pt x="439" y="177"/>
                  </a:lnTo>
                  <a:lnTo>
                    <a:pt x="416" y="117"/>
                  </a:lnTo>
                  <a:lnTo>
                    <a:pt x="394" y="60"/>
                  </a:lnTo>
                  <a:lnTo>
                    <a:pt x="369" y="2"/>
                  </a:lnTo>
                  <a:lnTo>
                    <a:pt x="320" y="0"/>
                  </a:lnTo>
                  <a:lnTo>
                    <a:pt x="269" y="4"/>
                  </a:lnTo>
                  <a:lnTo>
                    <a:pt x="222" y="13"/>
                  </a:lnTo>
                  <a:lnTo>
                    <a:pt x="173" y="28"/>
                  </a:lnTo>
                  <a:lnTo>
                    <a:pt x="128" y="45"/>
                  </a:lnTo>
                  <a:lnTo>
                    <a:pt x="83" y="66"/>
                  </a:lnTo>
                  <a:lnTo>
                    <a:pt x="40" y="92"/>
                  </a:lnTo>
                  <a:lnTo>
                    <a:pt x="0" y="121"/>
                  </a:lnTo>
                  <a:close/>
                  <a:moveTo>
                    <a:pt x="420" y="354"/>
                  </a:moveTo>
                  <a:lnTo>
                    <a:pt x="437" y="364"/>
                  </a:lnTo>
                  <a:lnTo>
                    <a:pt x="452" y="375"/>
                  </a:lnTo>
                  <a:lnTo>
                    <a:pt x="467" y="386"/>
                  </a:lnTo>
                  <a:lnTo>
                    <a:pt x="480" y="401"/>
                  </a:lnTo>
                  <a:lnTo>
                    <a:pt x="490" y="415"/>
                  </a:lnTo>
                  <a:lnTo>
                    <a:pt x="501" y="430"/>
                  </a:lnTo>
                  <a:lnTo>
                    <a:pt x="507" y="445"/>
                  </a:lnTo>
                  <a:lnTo>
                    <a:pt x="514" y="462"/>
                  </a:lnTo>
                  <a:lnTo>
                    <a:pt x="520" y="479"/>
                  </a:lnTo>
                  <a:lnTo>
                    <a:pt x="522" y="499"/>
                  </a:lnTo>
                  <a:lnTo>
                    <a:pt x="524" y="516"/>
                  </a:lnTo>
                  <a:lnTo>
                    <a:pt x="524" y="535"/>
                  </a:lnTo>
                  <a:lnTo>
                    <a:pt x="522" y="552"/>
                  </a:lnTo>
                  <a:lnTo>
                    <a:pt x="518" y="571"/>
                  </a:lnTo>
                  <a:lnTo>
                    <a:pt x="511" y="588"/>
                  </a:lnTo>
                  <a:lnTo>
                    <a:pt x="505" y="607"/>
                  </a:lnTo>
                  <a:lnTo>
                    <a:pt x="494" y="622"/>
                  </a:lnTo>
                  <a:lnTo>
                    <a:pt x="484" y="639"/>
                  </a:lnTo>
                  <a:lnTo>
                    <a:pt x="471" y="652"/>
                  </a:lnTo>
                  <a:lnTo>
                    <a:pt x="458" y="665"/>
                  </a:lnTo>
                  <a:lnTo>
                    <a:pt x="443" y="676"/>
                  </a:lnTo>
                  <a:lnTo>
                    <a:pt x="428" y="686"/>
                  </a:lnTo>
                  <a:lnTo>
                    <a:pt x="411" y="695"/>
                  </a:lnTo>
                  <a:lnTo>
                    <a:pt x="394" y="701"/>
                  </a:lnTo>
                  <a:lnTo>
                    <a:pt x="377" y="705"/>
                  </a:lnTo>
                  <a:lnTo>
                    <a:pt x="360" y="707"/>
                  </a:lnTo>
                  <a:lnTo>
                    <a:pt x="341" y="710"/>
                  </a:lnTo>
                  <a:lnTo>
                    <a:pt x="324" y="710"/>
                  </a:lnTo>
                  <a:lnTo>
                    <a:pt x="305" y="707"/>
                  </a:lnTo>
                  <a:lnTo>
                    <a:pt x="288" y="703"/>
                  </a:lnTo>
                  <a:lnTo>
                    <a:pt x="269" y="697"/>
                  </a:lnTo>
                  <a:lnTo>
                    <a:pt x="251" y="690"/>
                  </a:lnTo>
                  <a:lnTo>
                    <a:pt x="235" y="680"/>
                  </a:lnTo>
                  <a:lnTo>
                    <a:pt x="220" y="669"/>
                  </a:lnTo>
                  <a:lnTo>
                    <a:pt x="205" y="656"/>
                  </a:lnTo>
                  <a:lnTo>
                    <a:pt x="192" y="643"/>
                  </a:lnTo>
                  <a:lnTo>
                    <a:pt x="181" y="628"/>
                  </a:lnTo>
                  <a:lnTo>
                    <a:pt x="173" y="614"/>
                  </a:lnTo>
                  <a:lnTo>
                    <a:pt x="164" y="597"/>
                  </a:lnTo>
                  <a:lnTo>
                    <a:pt x="158" y="582"/>
                  </a:lnTo>
                  <a:lnTo>
                    <a:pt x="154" y="563"/>
                  </a:lnTo>
                  <a:lnTo>
                    <a:pt x="149" y="545"/>
                  </a:lnTo>
                  <a:lnTo>
                    <a:pt x="147" y="526"/>
                  </a:lnTo>
                  <a:lnTo>
                    <a:pt x="149" y="509"/>
                  </a:lnTo>
                  <a:lnTo>
                    <a:pt x="151" y="490"/>
                  </a:lnTo>
                  <a:lnTo>
                    <a:pt x="154" y="473"/>
                  </a:lnTo>
                  <a:lnTo>
                    <a:pt x="160" y="454"/>
                  </a:lnTo>
                  <a:lnTo>
                    <a:pt x="168" y="437"/>
                  </a:lnTo>
                  <a:lnTo>
                    <a:pt x="177" y="420"/>
                  </a:lnTo>
                  <a:lnTo>
                    <a:pt x="188" y="405"/>
                  </a:lnTo>
                  <a:lnTo>
                    <a:pt x="200" y="392"/>
                  </a:lnTo>
                  <a:lnTo>
                    <a:pt x="215" y="379"/>
                  </a:lnTo>
                  <a:lnTo>
                    <a:pt x="228" y="366"/>
                  </a:lnTo>
                  <a:lnTo>
                    <a:pt x="245" y="358"/>
                  </a:lnTo>
                  <a:lnTo>
                    <a:pt x="260" y="349"/>
                  </a:lnTo>
                  <a:lnTo>
                    <a:pt x="277" y="343"/>
                  </a:lnTo>
                  <a:lnTo>
                    <a:pt x="294" y="339"/>
                  </a:lnTo>
                  <a:lnTo>
                    <a:pt x="313" y="335"/>
                  </a:lnTo>
                  <a:lnTo>
                    <a:pt x="330" y="335"/>
                  </a:lnTo>
                  <a:lnTo>
                    <a:pt x="350" y="335"/>
                  </a:lnTo>
                  <a:lnTo>
                    <a:pt x="367" y="337"/>
                  </a:lnTo>
                  <a:lnTo>
                    <a:pt x="386" y="341"/>
                  </a:lnTo>
                  <a:lnTo>
                    <a:pt x="403" y="345"/>
                  </a:lnTo>
                  <a:lnTo>
                    <a:pt x="420" y="35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201"/>
            <p:cNvSpPr>
              <a:spLocks noChangeArrowheads="1"/>
            </p:cNvSpPr>
            <p:nvPr/>
          </p:nvSpPr>
          <p:spPr bwMode="auto">
            <a:xfrm>
              <a:off x="6045" y="2711"/>
              <a:ext cx="85" cy="204"/>
            </a:xfrm>
            <a:custGeom>
              <a:avLst/>
              <a:gdLst>
                <a:gd name="T0" fmla="*/ 185 w 380"/>
                <a:gd name="T1" fmla="*/ 0 h 903"/>
                <a:gd name="T2" fmla="*/ 185 w 380"/>
                <a:gd name="T3" fmla="*/ 0 h 903"/>
                <a:gd name="T4" fmla="*/ 166 w 380"/>
                <a:gd name="T5" fmla="*/ 18 h 903"/>
                <a:gd name="T6" fmla="*/ 149 w 380"/>
                <a:gd name="T7" fmla="*/ 37 h 903"/>
                <a:gd name="T8" fmla="*/ 130 w 380"/>
                <a:gd name="T9" fmla="*/ 56 h 903"/>
                <a:gd name="T10" fmla="*/ 113 w 380"/>
                <a:gd name="T11" fmla="*/ 75 h 903"/>
                <a:gd name="T12" fmla="*/ 98 w 380"/>
                <a:gd name="T13" fmla="*/ 96 h 903"/>
                <a:gd name="T14" fmla="*/ 83 w 380"/>
                <a:gd name="T15" fmla="*/ 120 h 903"/>
                <a:gd name="T16" fmla="*/ 68 w 380"/>
                <a:gd name="T17" fmla="*/ 141 h 903"/>
                <a:gd name="T18" fmla="*/ 55 w 380"/>
                <a:gd name="T19" fmla="*/ 167 h 903"/>
                <a:gd name="T20" fmla="*/ 55 w 380"/>
                <a:gd name="T21" fmla="*/ 167 h 903"/>
                <a:gd name="T22" fmla="*/ 44 w 380"/>
                <a:gd name="T23" fmla="*/ 190 h 903"/>
                <a:gd name="T24" fmla="*/ 34 w 380"/>
                <a:gd name="T25" fmla="*/ 216 h 903"/>
                <a:gd name="T26" fmla="*/ 25 w 380"/>
                <a:gd name="T27" fmla="*/ 239 h 903"/>
                <a:gd name="T28" fmla="*/ 17 w 380"/>
                <a:gd name="T29" fmla="*/ 265 h 903"/>
                <a:gd name="T30" fmla="*/ 12 w 380"/>
                <a:gd name="T31" fmla="*/ 290 h 903"/>
                <a:gd name="T32" fmla="*/ 6 w 380"/>
                <a:gd name="T33" fmla="*/ 316 h 903"/>
                <a:gd name="T34" fmla="*/ 2 w 380"/>
                <a:gd name="T35" fmla="*/ 365 h 903"/>
                <a:gd name="T36" fmla="*/ 0 w 380"/>
                <a:gd name="T37" fmla="*/ 416 h 903"/>
                <a:gd name="T38" fmla="*/ 4 w 380"/>
                <a:gd name="T39" fmla="*/ 467 h 903"/>
                <a:gd name="T40" fmla="*/ 12 w 380"/>
                <a:gd name="T41" fmla="*/ 516 h 903"/>
                <a:gd name="T42" fmla="*/ 25 w 380"/>
                <a:gd name="T43" fmla="*/ 563 h 903"/>
                <a:gd name="T44" fmla="*/ 44 w 380"/>
                <a:gd name="T45" fmla="*/ 610 h 903"/>
                <a:gd name="T46" fmla="*/ 66 w 380"/>
                <a:gd name="T47" fmla="*/ 655 h 903"/>
                <a:gd name="T48" fmla="*/ 93 w 380"/>
                <a:gd name="T49" fmla="*/ 699 h 903"/>
                <a:gd name="T50" fmla="*/ 123 w 380"/>
                <a:gd name="T51" fmla="*/ 738 h 903"/>
                <a:gd name="T52" fmla="*/ 160 w 380"/>
                <a:gd name="T53" fmla="*/ 776 h 903"/>
                <a:gd name="T54" fmla="*/ 176 w 380"/>
                <a:gd name="T55" fmla="*/ 793 h 903"/>
                <a:gd name="T56" fmla="*/ 198 w 380"/>
                <a:gd name="T57" fmla="*/ 810 h 903"/>
                <a:gd name="T58" fmla="*/ 219 w 380"/>
                <a:gd name="T59" fmla="*/ 825 h 903"/>
                <a:gd name="T60" fmla="*/ 240 w 380"/>
                <a:gd name="T61" fmla="*/ 840 h 903"/>
                <a:gd name="T62" fmla="*/ 262 w 380"/>
                <a:gd name="T63" fmla="*/ 853 h 903"/>
                <a:gd name="T64" fmla="*/ 287 w 380"/>
                <a:gd name="T65" fmla="*/ 865 h 903"/>
                <a:gd name="T66" fmla="*/ 287 w 380"/>
                <a:gd name="T67" fmla="*/ 865 h 903"/>
                <a:gd name="T68" fmla="*/ 332 w 380"/>
                <a:gd name="T69" fmla="*/ 887 h 903"/>
                <a:gd name="T70" fmla="*/ 379 w 380"/>
                <a:gd name="T71" fmla="*/ 902 h 903"/>
                <a:gd name="T72" fmla="*/ 379 w 380"/>
                <a:gd name="T73" fmla="*/ 902 h 903"/>
                <a:gd name="T74" fmla="*/ 379 w 380"/>
                <a:gd name="T75" fmla="*/ 844 h 903"/>
                <a:gd name="T76" fmla="*/ 377 w 380"/>
                <a:gd name="T77" fmla="*/ 785 h 903"/>
                <a:gd name="T78" fmla="*/ 373 w 380"/>
                <a:gd name="T79" fmla="*/ 727 h 903"/>
                <a:gd name="T80" fmla="*/ 368 w 380"/>
                <a:gd name="T81" fmla="*/ 670 h 903"/>
                <a:gd name="T82" fmla="*/ 362 w 380"/>
                <a:gd name="T83" fmla="*/ 612 h 903"/>
                <a:gd name="T84" fmla="*/ 353 w 380"/>
                <a:gd name="T85" fmla="*/ 555 h 903"/>
                <a:gd name="T86" fmla="*/ 343 w 380"/>
                <a:gd name="T87" fmla="*/ 497 h 903"/>
                <a:gd name="T88" fmla="*/ 332 w 380"/>
                <a:gd name="T89" fmla="*/ 439 h 903"/>
                <a:gd name="T90" fmla="*/ 319 w 380"/>
                <a:gd name="T91" fmla="*/ 384 h 903"/>
                <a:gd name="T92" fmla="*/ 304 w 380"/>
                <a:gd name="T93" fmla="*/ 328 h 903"/>
                <a:gd name="T94" fmla="*/ 290 w 380"/>
                <a:gd name="T95" fmla="*/ 271 h 903"/>
                <a:gd name="T96" fmla="*/ 270 w 380"/>
                <a:gd name="T97" fmla="*/ 216 h 903"/>
                <a:gd name="T98" fmla="*/ 253 w 380"/>
                <a:gd name="T99" fmla="*/ 162 h 903"/>
                <a:gd name="T100" fmla="*/ 232 w 380"/>
                <a:gd name="T101" fmla="*/ 107 h 903"/>
                <a:gd name="T102" fmla="*/ 211 w 380"/>
                <a:gd name="T103" fmla="*/ 54 h 903"/>
                <a:gd name="T104" fmla="*/ 185 w 380"/>
                <a:gd name="T105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0" h="903">
                  <a:moveTo>
                    <a:pt x="185" y="0"/>
                  </a:moveTo>
                  <a:lnTo>
                    <a:pt x="185" y="0"/>
                  </a:lnTo>
                  <a:lnTo>
                    <a:pt x="166" y="18"/>
                  </a:lnTo>
                  <a:lnTo>
                    <a:pt x="149" y="37"/>
                  </a:lnTo>
                  <a:lnTo>
                    <a:pt x="130" y="56"/>
                  </a:lnTo>
                  <a:lnTo>
                    <a:pt x="113" y="75"/>
                  </a:lnTo>
                  <a:lnTo>
                    <a:pt x="98" y="96"/>
                  </a:lnTo>
                  <a:lnTo>
                    <a:pt x="83" y="120"/>
                  </a:lnTo>
                  <a:lnTo>
                    <a:pt x="68" y="141"/>
                  </a:lnTo>
                  <a:lnTo>
                    <a:pt x="55" y="167"/>
                  </a:lnTo>
                  <a:lnTo>
                    <a:pt x="55" y="167"/>
                  </a:lnTo>
                  <a:lnTo>
                    <a:pt x="44" y="190"/>
                  </a:lnTo>
                  <a:lnTo>
                    <a:pt x="34" y="216"/>
                  </a:lnTo>
                  <a:lnTo>
                    <a:pt x="25" y="239"/>
                  </a:lnTo>
                  <a:lnTo>
                    <a:pt x="17" y="265"/>
                  </a:lnTo>
                  <a:lnTo>
                    <a:pt x="12" y="290"/>
                  </a:lnTo>
                  <a:lnTo>
                    <a:pt x="6" y="316"/>
                  </a:lnTo>
                  <a:lnTo>
                    <a:pt x="2" y="365"/>
                  </a:lnTo>
                  <a:lnTo>
                    <a:pt x="0" y="416"/>
                  </a:lnTo>
                  <a:lnTo>
                    <a:pt x="4" y="467"/>
                  </a:lnTo>
                  <a:lnTo>
                    <a:pt x="12" y="516"/>
                  </a:lnTo>
                  <a:lnTo>
                    <a:pt x="25" y="563"/>
                  </a:lnTo>
                  <a:lnTo>
                    <a:pt x="44" y="610"/>
                  </a:lnTo>
                  <a:lnTo>
                    <a:pt x="66" y="655"/>
                  </a:lnTo>
                  <a:lnTo>
                    <a:pt x="93" y="699"/>
                  </a:lnTo>
                  <a:lnTo>
                    <a:pt x="123" y="738"/>
                  </a:lnTo>
                  <a:lnTo>
                    <a:pt x="160" y="776"/>
                  </a:lnTo>
                  <a:lnTo>
                    <a:pt x="176" y="793"/>
                  </a:lnTo>
                  <a:lnTo>
                    <a:pt x="198" y="810"/>
                  </a:lnTo>
                  <a:lnTo>
                    <a:pt x="219" y="825"/>
                  </a:lnTo>
                  <a:lnTo>
                    <a:pt x="240" y="840"/>
                  </a:lnTo>
                  <a:lnTo>
                    <a:pt x="262" y="853"/>
                  </a:lnTo>
                  <a:lnTo>
                    <a:pt x="287" y="865"/>
                  </a:lnTo>
                  <a:lnTo>
                    <a:pt x="287" y="865"/>
                  </a:lnTo>
                  <a:lnTo>
                    <a:pt x="332" y="887"/>
                  </a:lnTo>
                  <a:lnTo>
                    <a:pt x="379" y="902"/>
                  </a:lnTo>
                  <a:lnTo>
                    <a:pt x="379" y="902"/>
                  </a:lnTo>
                  <a:lnTo>
                    <a:pt x="379" y="844"/>
                  </a:lnTo>
                  <a:lnTo>
                    <a:pt x="377" y="785"/>
                  </a:lnTo>
                  <a:lnTo>
                    <a:pt x="373" y="727"/>
                  </a:lnTo>
                  <a:lnTo>
                    <a:pt x="368" y="670"/>
                  </a:lnTo>
                  <a:lnTo>
                    <a:pt x="362" y="612"/>
                  </a:lnTo>
                  <a:lnTo>
                    <a:pt x="353" y="555"/>
                  </a:lnTo>
                  <a:lnTo>
                    <a:pt x="343" y="497"/>
                  </a:lnTo>
                  <a:lnTo>
                    <a:pt x="332" y="439"/>
                  </a:lnTo>
                  <a:lnTo>
                    <a:pt x="319" y="384"/>
                  </a:lnTo>
                  <a:lnTo>
                    <a:pt x="304" y="328"/>
                  </a:lnTo>
                  <a:lnTo>
                    <a:pt x="290" y="271"/>
                  </a:lnTo>
                  <a:lnTo>
                    <a:pt x="270" y="216"/>
                  </a:lnTo>
                  <a:lnTo>
                    <a:pt x="253" y="162"/>
                  </a:lnTo>
                  <a:lnTo>
                    <a:pt x="232" y="107"/>
                  </a:lnTo>
                  <a:lnTo>
                    <a:pt x="211" y="54"/>
                  </a:lnTo>
                  <a:lnTo>
                    <a:pt x="185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202"/>
            <p:cNvSpPr>
              <a:spLocks noChangeArrowheads="1"/>
            </p:cNvSpPr>
            <p:nvPr/>
          </p:nvSpPr>
          <p:spPr bwMode="auto">
            <a:xfrm>
              <a:off x="6171" y="2684"/>
              <a:ext cx="110" cy="221"/>
            </a:xfrm>
            <a:custGeom>
              <a:avLst/>
              <a:gdLst>
                <a:gd name="T0" fmla="*/ 209 w 489"/>
                <a:gd name="T1" fmla="*/ 980 h 981"/>
                <a:gd name="T2" fmla="*/ 209 w 489"/>
                <a:gd name="T3" fmla="*/ 980 h 981"/>
                <a:gd name="T4" fmla="*/ 245 w 489"/>
                <a:gd name="T5" fmla="*/ 961 h 981"/>
                <a:gd name="T6" fmla="*/ 277 w 489"/>
                <a:gd name="T7" fmla="*/ 940 h 981"/>
                <a:gd name="T8" fmla="*/ 307 w 489"/>
                <a:gd name="T9" fmla="*/ 914 h 981"/>
                <a:gd name="T10" fmla="*/ 336 w 489"/>
                <a:gd name="T11" fmla="*/ 887 h 981"/>
                <a:gd name="T12" fmla="*/ 364 w 489"/>
                <a:gd name="T13" fmla="*/ 857 h 981"/>
                <a:gd name="T14" fmla="*/ 390 w 489"/>
                <a:gd name="T15" fmla="*/ 825 h 981"/>
                <a:gd name="T16" fmla="*/ 413 w 489"/>
                <a:gd name="T17" fmla="*/ 791 h 981"/>
                <a:gd name="T18" fmla="*/ 432 w 489"/>
                <a:gd name="T19" fmla="*/ 754 h 981"/>
                <a:gd name="T20" fmla="*/ 432 w 489"/>
                <a:gd name="T21" fmla="*/ 754 h 981"/>
                <a:gd name="T22" fmla="*/ 445 w 489"/>
                <a:gd name="T23" fmla="*/ 731 h 981"/>
                <a:gd name="T24" fmla="*/ 454 w 489"/>
                <a:gd name="T25" fmla="*/ 705 h 981"/>
                <a:gd name="T26" fmla="*/ 462 w 489"/>
                <a:gd name="T27" fmla="*/ 682 h 981"/>
                <a:gd name="T28" fmla="*/ 471 w 489"/>
                <a:gd name="T29" fmla="*/ 656 h 981"/>
                <a:gd name="T30" fmla="*/ 477 w 489"/>
                <a:gd name="T31" fmla="*/ 631 h 981"/>
                <a:gd name="T32" fmla="*/ 481 w 489"/>
                <a:gd name="T33" fmla="*/ 605 h 981"/>
                <a:gd name="T34" fmla="*/ 488 w 489"/>
                <a:gd name="T35" fmla="*/ 554 h 981"/>
                <a:gd name="T36" fmla="*/ 488 w 489"/>
                <a:gd name="T37" fmla="*/ 505 h 981"/>
                <a:gd name="T38" fmla="*/ 484 w 489"/>
                <a:gd name="T39" fmla="*/ 454 h 981"/>
                <a:gd name="T40" fmla="*/ 475 w 489"/>
                <a:gd name="T41" fmla="*/ 405 h 981"/>
                <a:gd name="T42" fmla="*/ 462 w 489"/>
                <a:gd name="T43" fmla="*/ 356 h 981"/>
                <a:gd name="T44" fmla="*/ 445 w 489"/>
                <a:gd name="T45" fmla="*/ 309 h 981"/>
                <a:gd name="T46" fmla="*/ 422 w 489"/>
                <a:gd name="T47" fmla="*/ 264 h 981"/>
                <a:gd name="T48" fmla="*/ 396 w 489"/>
                <a:gd name="T49" fmla="*/ 222 h 981"/>
                <a:gd name="T50" fmla="*/ 364 w 489"/>
                <a:gd name="T51" fmla="*/ 181 h 981"/>
                <a:gd name="T52" fmla="*/ 330 w 489"/>
                <a:gd name="T53" fmla="*/ 145 h 981"/>
                <a:gd name="T54" fmla="*/ 311 w 489"/>
                <a:gd name="T55" fmla="*/ 128 h 981"/>
                <a:gd name="T56" fmla="*/ 292 w 489"/>
                <a:gd name="T57" fmla="*/ 111 h 981"/>
                <a:gd name="T58" fmla="*/ 270 w 489"/>
                <a:gd name="T59" fmla="*/ 96 h 981"/>
                <a:gd name="T60" fmla="*/ 249 w 489"/>
                <a:gd name="T61" fmla="*/ 81 h 981"/>
                <a:gd name="T62" fmla="*/ 226 w 489"/>
                <a:gd name="T63" fmla="*/ 66 h 981"/>
                <a:gd name="T64" fmla="*/ 202 w 489"/>
                <a:gd name="T65" fmla="*/ 54 h 981"/>
                <a:gd name="T66" fmla="*/ 202 w 489"/>
                <a:gd name="T67" fmla="*/ 54 h 981"/>
                <a:gd name="T68" fmla="*/ 177 w 489"/>
                <a:gd name="T69" fmla="*/ 43 h 981"/>
                <a:gd name="T70" fmla="*/ 153 w 489"/>
                <a:gd name="T71" fmla="*/ 32 h 981"/>
                <a:gd name="T72" fmla="*/ 128 w 489"/>
                <a:gd name="T73" fmla="*/ 24 h 981"/>
                <a:gd name="T74" fmla="*/ 102 w 489"/>
                <a:gd name="T75" fmla="*/ 17 h 981"/>
                <a:gd name="T76" fmla="*/ 76 w 489"/>
                <a:gd name="T77" fmla="*/ 11 h 981"/>
                <a:gd name="T78" fmla="*/ 51 w 489"/>
                <a:gd name="T79" fmla="*/ 4 h 981"/>
                <a:gd name="T80" fmla="*/ 25 w 489"/>
                <a:gd name="T81" fmla="*/ 2 h 981"/>
                <a:gd name="T82" fmla="*/ 0 w 489"/>
                <a:gd name="T83" fmla="*/ 0 h 981"/>
                <a:gd name="T84" fmla="*/ 0 w 489"/>
                <a:gd name="T85" fmla="*/ 0 h 981"/>
                <a:gd name="T86" fmla="*/ 25 w 489"/>
                <a:gd name="T87" fmla="*/ 58 h 981"/>
                <a:gd name="T88" fmla="*/ 47 w 489"/>
                <a:gd name="T89" fmla="*/ 115 h 981"/>
                <a:gd name="T90" fmla="*/ 70 w 489"/>
                <a:gd name="T91" fmla="*/ 175 h 981"/>
                <a:gd name="T92" fmla="*/ 89 w 489"/>
                <a:gd name="T93" fmla="*/ 234 h 981"/>
                <a:gd name="T94" fmla="*/ 108 w 489"/>
                <a:gd name="T95" fmla="*/ 296 h 981"/>
                <a:gd name="T96" fmla="*/ 125 w 489"/>
                <a:gd name="T97" fmla="*/ 356 h 981"/>
                <a:gd name="T98" fmla="*/ 140 w 489"/>
                <a:gd name="T99" fmla="*/ 418 h 981"/>
                <a:gd name="T100" fmla="*/ 155 w 489"/>
                <a:gd name="T101" fmla="*/ 480 h 981"/>
                <a:gd name="T102" fmla="*/ 166 w 489"/>
                <a:gd name="T103" fmla="*/ 541 h 981"/>
                <a:gd name="T104" fmla="*/ 179 w 489"/>
                <a:gd name="T105" fmla="*/ 603 h 981"/>
                <a:gd name="T106" fmla="*/ 187 w 489"/>
                <a:gd name="T107" fmla="*/ 665 h 981"/>
                <a:gd name="T108" fmla="*/ 196 w 489"/>
                <a:gd name="T109" fmla="*/ 729 h 981"/>
                <a:gd name="T110" fmla="*/ 200 w 489"/>
                <a:gd name="T111" fmla="*/ 791 h 981"/>
                <a:gd name="T112" fmla="*/ 206 w 489"/>
                <a:gd name="T113" fmla="*/ 854 h 981"/>
                <a:gd name="T114" fmla="*/ 209 w 489"/>
                <a:gd name="T115" fmla="*/ 919 h 981"/>
                <a:gd name="T116" fmla="*/ 209 w 489"/>
                <a:gd name="T117" fmla="*/ 98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9" h="981">
                  <a:moveTo>
                    <a:pt x="209" y="980"/>
                  </a:moveTo>
                  <a:lnTo>
                    <a:pt x="209" y="980"/>
                  </a:lnTo>
                  <a:lnTo>
                    <a:pt x="245" y="961"/>
                  </a:lnTo>
                  <a:lnTo>
                    <a:pt x="277" y="940"/>
                  </a:lnTo>
                  <a:lnTo>
                    <a:pt x="307" y="914"/>
                  </a:lnTo>
                  <a:lnTo>
                    <a:pt x="336" y="887"/>
                  </a:lnTo>
                  <a:lnTo>
                    <a:pt x="364" y="857"/>
                  </a:lnTo>
                  <a:lnTo>
                    <a:pt x="390" y="825"/>
                  </a:lnTo>
                  <a:lnTo>
                    <a:pt x="413" y="791"/>
                  </a:lnTo>
                  <a:lnTo>
                    <a:pt x="432" y="754"/>
                  </a:lnTo>
                  <a:lnTo>
                    <a:pt x="432" y="754"/>
                  </a:lnTo>
                  <a:lnTo>
                    <a:pt x="445" y="731"/>
                  </a:lnTo>
                  <a:lnTo>
                    <a:pt x="454" y="705"/>
                  </a:lnTo>
                  <a:lnTo>
                    <a:pt x="462" y="682"/>
                  </a:lnTo>
                  <a:lnTo>
                    <a:pt x="471" y="656"/>
                  </a:lnTo>
                  <a:lnTo>
                    <a:pt x="477" y="631"/>
                  </a:lnTo>
                  <a:lnTo>
                    <a:pt x="481" y="605"/>
                  </a:lnTo>
                  <a:lnTo>
                    <a:pt x="488" y="554"/>
                  </a:lnTo>
                  <a:lnTo>
                    <a:pt x="488" y="505"/>
                  </a:lnTo>
                  <a:lnTo>
                    <a:pt x="484" y="454"/>
                  </a:lnTo>
                  <a:lnTo>
                    <a:pt x="475" y="405"/>
                  </a:lnTo>
                  <a:lnTo>
                    <a:pt x="462" y="356"/>
                  </a:lnTo>
                  <a:lnTo>
                    <a:pt x="445" y="309"/>
                  </a:lnTo>
                  <a:lnTo>
                    <a:pt x="422" y="264"/>
                  </a:lnTo>
                  <a:lnTo>
                    <a:pt x="396" y="222"/>
                  </a:lnTo>
                  <a:lnTo>
                    <a:pt x="364" y="181"/>
                  </a:lnTo>
                  <a:lnTo>
                    <a:pt x="330" y="145"/>
                  </a:lnTo>
                  <a:lnTo>
                    <a:pt x="311" y="128"/>
                  </a:lnTo>
                  <a:lnTo>
                    <a:pt x="292" y="111"/>
                  </a:lnTo>
                  <a:lnTo>
                    <a:pt x="270" y="96"/>
                  </a:lnTo>
                  <a:lnTo>
                    <a:pt x="249" y="81"/>
                  </a:lnTo>
                  <a:lnTo>
                    <a:pt x="226" y="66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177" y="43"/>
                  </a:lnTo>
                  <a:lnTo>
                    <a:pt x="153" y="32"/>
                  </a:lnTo>
                  <a:lnTo>
                    <a:pt x="128" y="24"/>
                  </a:lnTo>
                  <a:lnTo>
                    <a:pt x="102" y="17"/>
                  </a:lnTo>
                  <a:lnTo>
                    <a:pt x="76" y="11"/>
                  </a:lnTo>
                  <a:lnTo>
                    <a:pt x="51" y="4"/>
                  </a:lnTo>
                  <a:lnTo>
                    <a:pt x="25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" y="58"/>
                  </a:lnTo>
                  <a:lnTo>
                    <a:pt x="47" y="115"/>
                  </a:lnTo>
                  <a:lnTo>
                    <a:pt x="70" y="175"/>
                  </a:lnTo>
                  <a:lnTo>
                    <a:pt x="89" y="234"/>
                  </a:lnTo>
                  <a:lnTo>
                    <a:pt x="108" y="296"/>
                  </a:lnTo>
                  <a:lnTo>
                    <a:pt x="125" y="356"/>
                  </a:lnTo>
                  <a:lnTo>
                    <a:pt x="140" y="418"/>
                  </a:lnTo>
                  <a:lnTo>
                    <a:pt x="155" y="480"/>
                  </a:lnTo>
                  <a:lnTo>
                    <a:pt x="166" y="541"/>
                  </a:lnTo>
                  <a:lnTo>
                    <a:pt x="179" y="603"/>
                  </a:lnTo>
                  <a:lnTo>
                    <a:pt x="187" y="665"/>
                  </a:lnTo>
                  <a:lnTo>
                    <a:pt x="196" y="729"/>
                  </a:lnTo>
                  <a:lnTo>
                    <a:pt x="200" y="791"/>
                  </a:lnTo>
                  <a:lnTo>
                    <a:pt x="206" y="854"/>
                  </a:lnTo>
                  <a:lnTo>
                    <a:pt x="209" y="919"/>
                  </a:lnTo>
                  <a:lnTo>
                    <a:pt x="209" y="980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203"/>
            <p:cNvSpPr>
              <a:spLocks noChangeArrowheads="1"/>
            </p:cNvSpPr>
            <p:nvPr/>
          </p:nvSpPr>
          <p:spPr bwMode="auto">
            <a:xfrm>
              <a:off x="5529" y="3283"/>
              <a:ext cx="27" cy="8"/>
            </a:xfrm>
            <a:custGeom>
              <a:avLst/>
              <a:gdLst>
                <a:gd name="T0" fmla="*/ 0 w 124"/>
                <a:gd name="T1" fmla="*/ 0 h 40"/>
                <a:gd name="T2" fmla="*/ 0 w 124"/>
                <a:gd name="T3" fmla="*/ 0 h 40"/>
                <a:gd name="T4" fmla="*/ 61 w 124"/>
                <a:gd name="T5" fmla="*/ 20 h 40"/>
                <a:gd name="T6" fmla="*/ 123 w 124"/>
                <a:gd name="T7" fmla="*/ 39 h 40"/>
                <a:gd name="T8" fmla="*/ 123 w 124"/>
                <a:gd name="T9" fmla="*/ 39 h 40"/>
                <a:gd name="T10" fmla="*/ 93 w 124"/>
                <a:gd name="T11" fmla="*/ 26 h 40"/>
                <a:gd name="T12" fmla="*/ 64 w 124"/>
                <a:gd name="T13" fmla="*/ 15 h 40"/>
                <a:gd name="T14" fmla="*/ 32 w 124"/>
                <a:gd name="T15" fmla="*/ 7 h 40"/>
                <a:gd name="T16" fmla="*/ 0 w 124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40">
                  <a:moveTo>
                    <a:pt x="0" y="0"/>
                  </a:moveTo>
                  <a:lnTo>
                    <a:pt x="0" y="0"/>
                  </a:lnTo>
                  <a:lnTo>
                    <a:pt x="61" y="20"/>
                  </a:lnTo>
                  <a:lnTo>
                    <a:pt x="123" y="39"/>
                  </a:lnTo>
                  <a:lnTo>
                    <a:pt x="123" y="39"/>
                  </a:lnTo>
                  <a:lnTo>
                    <a:pt x="93" y="26"/>
                  </a:lnTo>
                  <a:lnTo>
                    <a:pt x="64" y="15"/>
                  </a:lnTo>
                  <a:lnTo>
                    <a:pt x="32" y="7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204"/>
            <p:cNvSpPr>
              <a:spLocks noChangeArrowheads="1"/>
            </p:cNvSpPr>
            <p:nvPr/>
          </p:nvSpPr>
          <p:spPr bwMode="auto">
            <a:xfrm>
              <a:off x="5391" y="3317"/>
              <a:ext cx="236" cy="147"/>
            </a:xfrm>
            <a:custGeom>
              <a:avLst/>
              <a:gdLst>
                <a:gd name="T0" fmla="*/ 1034 w 1043"/>
                <a:gd name="T1" fmla="*/ 273 h 654"/>
                <a:gd name="T2" fmla="*/ 929 w 1043"/>
                <a:gd name="T3" fmla="*/ 262 h 654"/>
                <a:gd name="T4" fmla="*/ 823 w 1043"/>
                <a:gd name="T5" fmla="*/ 248 h 654"/>
                <a:gd name="T6" fmla="*/ 718 w 1043"/>
                <a:gd name="T7" fmla="*/ 226 h 654"/>
                <a:gd name="T8" fmla="*/ 614 w 1043"/>
                <a:gd name="T9" fmla="*/ 199 h 654"/>
                <a:gd name="T10" fmla="*/ 629 w 1043"/>
                <a:gd name="T11" fmla="*/ 209 h 654"/>
                <a:gd name="T12" fmla="*/ 657 w 1043"/>
                <a:gd name="T13" fmla="*/ 233 h 654"/>
                <a:gd name="T14" fmla="*/ 678 w 1043"/>
                <a:gd name="T15" fmla="*/ 261 h 654"/>
                <a:gd name="T16" fmla="*/ 695 w 1043"/>
                <a:gd name="T17" fmla="*/ 292 h 654"/>
                <a:gd name="T18" fmla="*/ 705 w 1043"/>
                <a:gd name="T19" fmla="*/ 324 h 654"/>
                <a:gd name="T20" fmla="*/ 708 w 1043"/>
                <a:gd name="T21" fmla="*/ 361 h 654"/>
                <a:gd name="T22" fmla="*/ 705 w 1043"/>
                <a:gd name="T23" fmla="*/ 395 h 654"/>
                <a:gd name="T24" fmla="*/ 697 w 1043"/>
                <a:gd name="T25" fmla="*/ 431 h 654"/>
                <a:gd name="T26" fmla="*/ 689 w 1043"/>
                <a:gd name="T27" fmla="*/ 448 h 654"/>
                <a:gd name="T28" fmla="*/ 667 w 1043"/>
                <a:gd name="T29" fmla="*/ 480 h 654"/>
                <a:gd name="T30" fmla="*/ 642 w 1043"/>
                <a:gd name="T31" fmla="*/ 505 h 654"/>
                <a:gd name="T32" fmla="*/ 612 w 1043"/>
                <a:gd name="T33" fmla="*/ 527 h 654"/>
                <a:gd name="T34" fmla="*/ 580 w 1043"/>
                <a:gd name="T35" fmla="*/ 542 h 654"/>
                <a:gd name="T36" fmla="*/ 544 w 1043"/>
                <a:gd name="T37" fmla="*/ 548 h 654"/>
                <a:gd name="T38" fmla="*/ 507 w 1043"/>
                <a:gd name="T39" fmla="*/ 550 h 654"/>
                <a:gd name="T40" fmla="*/ 471 w 1043"/>
                <a:gd name="T41" fmla="*/ 544 h 654"/>
                <a:gd name="T42" fmla="*/ 437 w 1043"/>
                <a:gd name="T43" fmla="*/ 531 h 654"/>
                <a:gd name="T44" fmla="*/ 420 w 1043"/>
                <a:gd name="T45" fmla="*/ 520 h 654"/>
                <a:gd name="T46" fmla="*/ 390 w 1043"/>
                <a:gd name="T47" fmla="*/ 497 h 654"/>
                <a:gd name="T48" fmla="*/ 367 w 1043"/>
                <a:gd name="T49" fmla="*/ 469 h 654"/>
                <a:gd name="T50" fmla="*/ 348 w 1043"/>
                <a:gd name="T51" fmla="*/ 437 h 654"/>
                <a:gd name="T52" fmla="*/ 337 w 1043"/>
                <a:gd name="T53" fmla="*/ 403 h 654"/>
                <a:gd name="T54" fmla="*/ 333 w 1043"/>
                <a:gd name="T55" fmla="*/ 369 h 654"/>
                <a:gd name="T56" fmla="*/ 335 w 1043"/>
                <a:gd name="T57" fmla="*/ 331 h 654"/>
                <a:gd name="T58" fmla="*/ 345 w 1043"/>
                <a:gd name="T59" fmla="*/ 295 h 654"/>
                <a:gd name="T60" fmla="*/ 352 w 1043"/>
                <a:gd name="T61" fmla="*/ 277 h 654"/>
                <a:gd name="T62" fmla="*/ 386 w 1043"/>
                <a:gd name="T63" fmla="*/ 233 h 654"/>
                <a:gd name="T64" fmla="*/ 429 w 1043"/>
                <a:gd name="T65" fmla="*/ 199 h 654"/>
                <a:gd name="T66" fmla="*/ 480 w 1043"/>
                <a:gd name="T67" fmla="*/ 179 h 654"/>
                <a:gd name="T68" fmla="*/ 533 w 1043"/>
                <a:gd name="T69" fmla="*/ 175 h 654"/>
                <a:gd name="T70" fmla="*/ 460 w 1043"/>
                <a:gd name="T71" fmla="*/ 150 h 654"/>
                <a:gd name="T72" fmla="*/ 318 w 1043"/>
                <a:gd name="T73" fmla="*/ 90 h 654"/>
                <a:gd name="T74" fmla="*/ 247 w 1043"/>
                <a:gd name="T75" fmla="*/ 56 h 654"/>
                <a:gd name="T76" fmla="*/ 145 w 1043"/>
                <a:gd name="T77" fmla="*/ 0 h 654"/>
                <a:gd name="T78" fmla="*/ 120 w 1043"/>
                <a:gd name="T79" fmla="*/ 30 h 654"/>
                <a:gd name="T80" fmla="*/ 75 w 1043"/>
                <a:gd name="T81" fmla="*/ 92 h 654"/>
                <a:gd name="T82" fmla="*/ 55 w 1043"/>
                <a:gd name="T83" fmla="*/ 128 h 654"/>
                <a:gd name="T84" fmla="*/ 30 w 1043"/>
                <a:gd name="T85" fmla="*/ 184 h 654"/>
                <a:gd name="T86" fmla="*/ 13 w 1043"/>
                <a:gd name="T87" fmla="*/ 243 h 654"/>
                <a:gd name="T88" fmla="*/ 2 w 1043"/>
                <a:gd name="T89" fmla="*/ 301 h 654"/>
                <a:gd name="T90" fmla="*/ 0 w 1043"/>
                <a:gd name="T91" fmla="*/ 361 h 654"/>
                <a:gd name="T92" fmla="*/ 73 w 1043"/>
                <a:gd name="T93" fmla="*/ 399 h 654"/>
                <a:gd name="T94" fmla="*/ 126 w 1043"/>
                <a:gd name="T95" fmla="*/ 427 h 654"/>
                <a:gd name="T96" fmla="*/ 235 w 1043"/>
                <a:gd name="T97" fmla="*/ 474 h 654"/>
                <a:gd name="T98" fmla="*/ 343 w 1043"/>
                <a:gd name="T99" fmla="*/ 516 h 654"/>
                <a:gd name="T100" fmla="*/ 452 w 1043"/>
                <a:gd name="T101" fmla="*/ 552 h 654"/>
                <a:gd name="T102" fmla="*/ 563 w 1043"/>
                <a:gd name="T103" fmla="*/ 584 h 654"/>
                <a:gd name="T104" fmla="*/ 674 w 1043"/>
                <a:gd name="T105" fmla="*/ 610 h 654"/>
                <a:gd name="T106" fmla="*/ 787 w 1043"/>
                <a:gd name="T107" fmla="*/ 631 h 654"/>
                <a:gd name="T108" fmla="*/ 897 w 1043"/>
                <a:gd name="T109" fmla="*/ 648 h 654"/>
                <a:gd name="T110" fmla="*/ 953 w 1043"/>
                <a:gd name="T111" fmla="*/ 653 h 654"/>
                <a:gd name="T112" fmla="*/ 987 w 1043"/>
                <a:gd name="T113" fmla="*/ 597 h 654"/>
                <a:gd name="T114" fmla="*/ 1004 w 1043"/>
                <a:gd name="T115" fmla="*/ 559 h 654"/>
                <a:gd name="T116" fmla="*/ 1029 w 1043"/>
                <a:gd name="T117" fmla="*/ 478 h 654"/>
                <a:gd name="T118" fmla="*/ 1040 w 1043"/>
                <a:gd name="T119" fmla="*/ 395 h 654"/>
                <a:gd name="T120" fmla="*/ 1040 w 1043"/>
                <a:gd name="T121" fmla="*/ 31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3" h="654">
                  <a:moveTo>
                    <a:pt x="1034" y="273"/>
                  </a:moveTo>
                  <a:lnTo>
                    <a:pt x="1034" y="273"/>
                  </a:lnTo>
                  <a:lnTo>
                    <a:pt x="980" y="269"/>
                  </a:lnTo>
                  <a:lnTo>
                    <a:pt x="929" y="262"/>
                  </a:lnTo>
                  <a:lnTo>
                    <a:pt x="876" y="256"/>
                  </a:lnTo>
                  <a:lnTo>
                    <a:pt x="823" y="248"/>
                  </a:lnTo>
                  <a:lnTo>
                    <a:pt x="772" y="237"/>
                  </a:lnTo>
                  <a:lnTo>
                    <a:pt x="718" y="226"/>
                  </a:lnTo>
                  <a:lnTo>
                    <a:pt x="665" y="214"/>
                  </a:lnTo>
                  <a:lnTo>
                    <a:pt x="614" y="199"/>
                  </a:lnTo>
                  <a:lnTo>
                    <a:pt x="614" y="199"/>
                  </a:lnTo>
                  <a:lnTo>
                    <a:pt x="629" y="209"/>
                  </a:lnTo>
                  <a:lnTo>
                    <a:pt x="644" y="220"/>
                  </a:lnTo>
                  <a:lnTo>
                    <a:pt x="657" y="233"/>
                  </a:lnTo>
                  <a:lnTo>
                    <a:pt x="669" y="246"/>
                  </a:lnTo>
                  <a:lnTo>
                    <a:pt x="678" y="261"/>
                  </a:lnTo>
                  <a:lnTo>
                    <a:pt x="686" y="275"/>
                  </a:lnTo>
                  <a:lnTo>
                    <a:pt x="695" y="292"/>
                  </a:lnTo>
                  <a:lnTo>
                    <a:pt x="701" y="307"/>
                  </a:lnTo>
                  <a:lnTo>
                    <a:pt x="705" y="324"/>
                  </a:lnTo>
                  <a:lnTo>
                    <a:pt x="708" y="341"/>
                  </a:lnTo>
                  <a:lnTo>
                    <a:pt x="708" y="361"/>
                  </a:lnTo>
                  <a:lnTo>
                    <a:pt x="708" y="378"/>
                  </a:lnTo>
                  <a:lnTo>
                    <a:pt x="705" y="395"/>
                  </a:lnTo>
                  <a:lnTo>
                    <a:pt x="701" y="414"/>
                  </a:lnTo>
                  <a:lnTo>
                    <a:pt x="697" y="431"/>
                  </a:lnTo>
                  <a:lnTo>
                    <a:pt x="689" y="448"/>
                  </a:lnTo>
                  <a:lnTo>
                    <a:pt x="689" y="448"/>
                  </a:lnTo>
                  <a:lnTo>
                    <a:pt x="680" y="465"/>
                  </a:lnTo>
                  <a:lnTo>
                    <a:pt x="667" y="480"/>
                  </a:lnTo>
                  <a:lnTo>
                    <a:pt x="657" y="493"/>
                  </a:lnTo>
                  <a:lnTo>
                    <a:pt x="642" y="505"/>
                  </a:lnTo>
                  <a:lnTo>
                    <a:pt x="629" y="516"/>
                  </a:lnTo>
                  <a:lnTo>
                    <a:pt x="612" y="527"/>
                  </a:lnTo>
                  <a:lnTo>
                    <a:pt x="597" y="535"/>
                  </a:lnTo>
                  <a:lnTo>
                    <a:pt x="580" y="542"/>
                  </a:lnTo>
                  <a:lnTo>
                    <a:pt x="563" y="546"/>
                  </a:lnTo>
                  <a:lnTo>
                    <a:pt x="544" y="548"/>
                  </a:lnTo>
                  <a:lnTo>
                    <a:pt x="526" y="550"/>
                  </a:lnTo>
                  <a:lnTo>
                    <a:pt x="507" y="550"/>
                  </a:lnTo>
                  <a:lnTo>
                    <a:pt x="490" y="548"/>
                  </a:lnTo>
                  <a:lnTo>
                    <a:pt x="471" y="544"/>
                  </a:lnTo>
                  <a:lnTo>
                    <a:pt x="454" y="537"/>
                  </a:lnTo>
                  <a:lnTo>
                    <a:pt x="437" y="531"/>
                  </a:lnTo>
                  <a:lnTo>
                    <a:pt x="437" y="531"/>
                  </a:lnTo>
                  <a:lnTo>
                    <a:pt x="420" y="520"/>
                  </a:lnTo>
                  <a:lnTo>
                    <a:pt x="403" y="510"/>
                  </a:lnTo>
                  <a:lnTo>
                    <a:pt x="390" y="497"/>
                  </a:lnTo>
                  <a:lnTo>
                    <a:pt x="377" y="484"/>
                  </a:lnTo>
                  <a:lnTo>
                    <a:pt x="367" y="469"/>
                  </a:lnTo>
                  <a:lnTo>
                    <a:pt x="356" y="454"/>
                  </a:lnTo>
                  <a:lnTo>
                    <a:pt x="348" y="437"/>
                  </a:lnTo>
                  <a:lnTo>
                    <a:pt x="341" y="422"/>
                  </a:lnTo>
                  <a:lnTo>
                    <a:pt x="337" y="403"/>
                  </a:lnTo>
                  <a:lnTo>
                    <a:pt x="335" y="386"/>
                  </a:lnTo>
                  <a:lnTo>
                    <a:pt x="333" y="369"/>
                  </a:lnTo>
                  <a:lnTo>
                    <a:pt x="333" y="350"/>
                  </a:lnTo>
                  <a:lnTo>
                    <a:pt x="335" y="331"/>
                  </a:lnTo>
                  <a:lnTo>
                    <a:pt x="339" y="314"/>
                  </a:lnTo>
                  <a:lnTo>
                    <a:pt x="345" y="295"/>
                  </a:lnTo>
                  <a:lnTo>
                    <a:pt x="352" y="277"/>
                  </a:lnTo>
                  <a:lnTo>
                    <a:pt x="352" y="277"/>
                  </a:lnTo>
                  <a:lnTo>
                    <a:pt x="367" y="254"/>
                  </a:lnTo>
                  <a:lnTo>
                    <a:pt x="386" y="233"/>
                  </a:lnTo>
                  <a:lnTo>
                    <a:pt x="407" y="214"/>
                  </a:lnTo>
                  <a:lnTo>
                    <a:pt x="429" y="199"/>
                  </a:lnTo>
                  <a:lnTo>
                    <a:pt x="454" y="186"/>
                  </a:lnTo>
                  <a:lnTo>
                    <a:pt x="480" y="179"/>
                  </a:lnTo>
                  <a:lnTo>
                    <a:pt x="507" y="175"/>
                  </a:lnTo>
                  <a:lnTo>
                    <a:pt x="533" y="175"/>
                  </a:lnTo>
                  <a:lnTo>
                    <a:pt x="533" y="175"/>
                  </a:lnTo>
                  <a:lnTo>
                    <a:pt x="460" y="150"/>
                  </a:lnTo>
                  <a:lnTo>
                    <a:pt x="390" y="122"/>
                  </a:lnTo>
                  <a:lnTo>
                    <a:pt x="318" y="90"/>
                  </a:lnTo>
                  <a:lnTo>
                    <a:pt x="247" y="56"/>
                  </a:lnTo>
                  <a:lnTo>
                    <a:pt x="247" y="56"/>
                  </a:lnTo>
                  <a:lnTo>
                    <a:pt x="196" y="28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20" y="30"/>
                  </a:lnTo>
                  <a:lnTo>
                    <a:pt x="96" y="60"/>
                  </a:lnTo>
                  <a:lnTo>
                    <a:pt x="75" y="92"/>
                  </a:lnTo>
                  <a:lnTo>
                    <a:pt x="55" y="128"/>
                  </a:lnTo>
                  <a:lnTo>
                    <a:pt x="55" y="128"/>
                  </a:lnTo>
                  <a:lnTo>
                    <a:pt x="43" y="156"/>
                  </a:lnTo>
                  <a:lnTo>
                    <a:pt x="30" y="184"/>
                  </a:lnTo>
                  <a:lnTo>
                    <a:pt x="21" y="214"/>
                  </a:lnTo>
                  <a:lnTo>
                    <a:pt x="13" y="243"/>
                  </a:lnTo>
                  <a:lnTo>
                    <a:pt x="6" y="273"/>
                  </a:lnTo>
                  <a:lnTo>
                    <a:pt x="2" y="301"/>
                  </a:lnTo>
                  <a:lnTo>
                    <a:pt x="0" y="331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73" y="399"/>
                  </a:lnTo>
                  <a:lnTo>
                    <a:pt x="73" y="399"/>
                  </a:lnTo>
                  <a:lnTo>
                    <a:pt x="126" y="427"/>
                  </a:lnTo>
                  <a:lnTo>
                    <a:pt x="181" y="450"/>
                  </a:lnTo>
                  <a:lnTo>
                    <a:pt x="235" y="474"/>
                  </a:lnTo>
                  <a:lnTo>
                    <a:pt x="288" y="495"/>
                  </a:lnTo>
                  <a:lnTo>
                    <a:pt x="343" y="516"/>
                  </a:lnTo>
                  <a:lnTo>
                    <a:pt x="399" y="535"/>
                  </a:lnTo>
                  <a:lnTo>
                    <a:pt x="452" y="552"/>
                  </a:lnTo>
                  <a:lnTo>
                    <a:pt x="507" y="570"/>
                  </a:lnTo>
                  <a:lnTo>
                    <a:pt x="563" y="584"/>
                  </a:lnTo>
                  <a:lnTo>
                    <a:pt x="618" y="599"/>
                  </a:lnTo>
                  <a:lnTo>
                    <a:pt x="674" y="610"/>
                  </a:lnTo>
                  <a:lnTo>
                    <a:pt x="729" y="623"/>
                  </a:lnTo>
                  <a:lnTo>
                    <a:pt x="787" y="631"/>
                  </a:lnTo>
                  <a:lnTo>
                    <a:pt x="842" y="640"/>
                  </a:lnTo>
                  <a:lnTo>
                    <a:pt x="897" y="648"/>
                  </a:lnTo>
                  <a:lnTo>
                    <a:pt x="953" y="653"/>
                  </a:lnTo>
                  <a:lnTo>
                    <a:pt x="953" y="653"/>
                  </a:lnTo>
                  <a:lnTo>
                    <a:pt x="970" y="625"/>
                  </a:lnTo>
                  <a:lnTo>
                    <a:pt x="987" y="597"/>
                  </a:lnTo>
                  <a:lnTo>
                    <a:pt x="987" y="597"/>
                  </a:lnTo>
                  <a:lnTo>
                    <a:pt x="1004" y="559"/>
                  </a:lnTo>
                  <a:lnTo>
                    <a:pt x="1019" y="518"/>
                  </a:lnTo>
                  <a:lnTo>
                    <a:pt x="1029" y="478"/>
                  </a:lnTo>
                  <a:lnTo>
                    <a:pt x="1038" y="437"/>
                  </a:lnTo>
                  <a:lnTo>
                    <a:pt x="1040" y="395"/>
                  </a:lnTo>
                  <a:lnTo>
                    <a:pt x="1042" y="354"/>
                  </a:lnTo>
                  <a:lnTo>
                    <a:pt x="1040" y="314"/>
                  </a:lnTo>
                  <a:lnTo>
                    <a:pt x="1034" y="273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205"/>
            <p:cNvSpPr>
              <a:spLocks noChangeArrowheads="1"/>
            </p:cNvSpPr>
            <p:nvPr/>
          </p:nvSpPr>
          <p:spPr bwMode="auto">
            <a:xfrm>
              <a:off x="5424" y="3281"/>
              <a:ext cx="201" cy="97"/>
            </a:xfrm>
            <a:custGeom>
              <a:avLst/>
              <a:gdLst>
                <a:gd name="T0" fmla="*/ 609 w 890"/>
                <a:gd name="T1" fmla="*/ 55 h 433"/>
                <a:gd name="T2" fmla="*/ 588 w 890"/>
                <a:gd name="T3" fmla="*/ 47 h 433"/>
                <a:gd name="T4" fmla="*/ 465 w 890"/>
                <a:gd name="T5" fmla="*/ 8 h 433"/>
                <a:gd name="T6" fmla="*/ 433 w 890"/>
                <a:gd name="T7" fmla="*/ 4 h 433"/>
                <a:gd name="T8" fmla="*/ 369 w 890"/>
                <a:gd name="T9" fmla="*/ 0 h 433"/>
                <a:gd name="T10" fmla="*/ 307 w 890"/>
                <a:gd name="T11" fmla="*/ 4 h 433"/>
                <a:gd name="T12" fmla="*/ 245 w 890"/>
                <a:gd name="T13" fmla="*/ 17 h 433"/>
                <a:gd name="T14" fmla="*/ 183 w 890"/>
                <a:gd name="T15" fmla="*/ 36 h 433"/>
                <a:gd name="T16" fmla="*/ 126 w 890"/>
                <a:gd name="T17" fmla="*/ 64 h 433"/>
                <a:gd name="T18" fmla="*/ 73 w 890"/>
                <a:gd name="T19" fmla="*/ 98 h 433"/>
                <a:gd name="T20" fmla="*/ 24 w 890"/>
                <a:gd name="T21" fmla="*/ 138 h 433"/>
                <a:gd name="T22" fmla="*/ 0 w 890"/>
                <a:gd name="T23" fmla="*/ 159 h 433"/>
                <a:gd name="T24" fmla="*/ 102 w 890"/>
                <a:gd name="T25" fmla="*/ 215 h 433"/>
                <a:gd name="T26" fmla="*/ 173 w 890"/>
                <a:gd name="T27" fmla="*/ 249 h 433"/>
                <a:gd name="T28" fmla="*/ 315 w 890"/>
                <a:gd name="T29" fmla="*/ 309 h 433"/>
                <a:gd name="T30" fmla="*/ 388 w 890"/>
                <a:gd name="T31" fmla="*/ 334 h 433"/>
                <a:gd name="T32" fmla="*/ 424 w 890"/>
                <a:gd name="T33" fmla="*/ 341 h 433"/>
                <a:gd name="T34" fmla="*/ 460 w 890"/>
                <a:gd name="T35" fmla="*/ 353 h 433"/>
                <a:gd name="T36" fmla="*/ 469 w 890"/>
                <a:gd name="T37" fmla="*/ 358 h 433"/>
                <a:gd name="T38" fmla="*/ 520 w 890"/>
                <a:gd name="T39" fmla="*/ 373 h 433"/>
                <a:gd name="T40" fmla="*/ 627 w 890"/>
                <a:gd name="T41" fmla="*/ 396 h 433"/>
                <a:gd name="T42" fmla="*/ 731 w 890"/>
                <a:gd name="T43" fmla="*/ 415 h 433"/>
                <a:gd name="T44" fmla="*/ 835 w 890"/>
                <a:gd name="T45" fmla="*/ 428 h 433"/>
                <a:gd name="T46" fmla="*/ 889 w 890"/>
                <a:gd name="T47" fmla="*/ 432 h 433"/>
                <a:gd name="T48" fmla="*/ 876 w 890"/>
                <a:gd name="T49" fmla="*/ 375 h 433"/>
                <a:gd name="T50" fmla="*/ 855 w 890"/>
                <a:gd name="T51" fmla="*/ 317 h 433"/>
                <a:gd name="T52" fmla="*/ 829 w 890"/>
                <a:gd name="T53" fmla="*/ 264 h 433"/>
                <a:gd name="T54" fmla="*/ 797 w 890"/>
                <a:gd name="T55" fmla="*/ 215 h 433"/>
                <a:gd name="T56" fmla="*/ 759 w 890"/>
                <a:gd name="T57" fmla="*/ 168 h 433"/>
                <a:gd name="T58" fmla="*/ 714 w 890"/>
                <a:gd name="T59" fmla="*/ 125 h 433"/>
                <a:gd name="T60" fmla="*/ 665 w 890"/>
                <a:gd name="T61" fmla="*/ 87 h 433"/>
                <a:gd name="T62" fmla="*/ 609 w 890"/>
                <a:gd name="T63" fmla="*/ 55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0" h="433">
                  <a:moveTo>
                    <a:pt x="609" y="55"/>
                  </a:moveTo>
                  <a:lnTo>
                    <a:pt x="609" y="55"/>
                  </a:lnTo>
                  <a:lnTo>
                    <a:pt x="588" y="47"/>
                  </a:lnTo>
                  <a:lnTo>
                    <a:pt x="588" y="47"/>
                  </a:lnTo>
                  <a:lnTo>
                    <a:pt x="526" y="28"/>
                  </a:lnTo>
                  <a:lnTo>
                    <a:pt x="465" y="8"/>
                  </a:lnTo>
                  <a:lnTo>
                    <a:pt x="465" y="8"/>
                  </a:lnTo>
                  <a:lnTo>
                    <a:pt x="433" y="4"/>
                  </a:lnTo>
                  <a:lnTo>
                    <a:pt x="401" y="2"/>
                  </a:lnTo>
                  <a:lnTo>
                    <a:pt x="369" y="0"/>
                  </a:lnTo>
                  <a:lnTo>
                    <a:pt x="339" y="2"/>
                  </a:lnTo>
                  <a:lnTo>
                    <a:pt x="307" y="4"/>
                  </a:lnTo>
                  <a:lnTo>
                    <a:pt x="275" y="10"/>
                  </a:lnTo>
                  <a:lnTo>
                    <a:pt x="245" y="17"/>
                  </a:lnTo>
                  <a:lnTo>
                    <a:pt x="213" y="25"/>
                  </a:lnTo>
                  <a:lnTo>
                    <a:pt x="183" y="36"/>
                  </a:lnTo>
                  <a:lnTo>
                    <a:pt x="156" y="49"/>
                  </a:lnTo>
                  <a:lnTo>
                    <a:pt x="126" y="64"/>
                  </a:lnTo>
                  <a:lnTo>
                    <a:pt x="100" y="78"/>
                  </a:lnTo>
                  <a:lnTo>
                    <a:pt x="73" y="98"/>
                  </a:lnTo>
                  <a:lnTo>
                    <a:pt x="47" y="117"/>
                  </a:lnTo>
                  <a:lnTo>
                    <a:pt x="24" y="138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51" y="187"/>
                  </a:lnTo>
                  <a:lnTo>
                    <a:pt x="102" y="215"/>
                  </a:lnTo>
                  <a:lnTo>
                    <a:pt x="102" y="215"/>
                  </a:lnTo>
                  <a:lnTo>
                    <a:pt x="173" y="249"/>
                  </a:lnTo>
                  <a:lnTo>
                    <a:pt x="245" y="281"/>
                  </a:lnTo>
                  <a:lnTo>
                    <a:pt x="315" y="309"/>
                  </a:lnTo>
                  <a:lnTo>
                    <a:pt x="388" y="334"/>
                  </a:lnTo>
                  <a:lnTo>
                    <a:pt x="388" y="334"/>
                  </a:lnTo>
                  <a:lnTo>
                    <a:pt x="407" y="336"/>
                  </a:lnTo>
                  <a:lnTo>
                    <a:pt x="424" y="341"/>
                  </a:lnTo>
                  <a:lnTo>
                    <a:pt x="443" y="345"/>
                  </a:lnTo>
                  <a:lnTo>
                    <a:pt x="460" y="353"/>
                  </a:lnTo>
                  <a:lnTo>
                    <a:pt x="460" y="353"/>
                  </a:lnTo>
                  <a:lnTo>
                    <a:pt x="469" y="358"/>
                  </a:lnTo>
                  <a:lnTo>
                    <a:pt x="469" y="358"/>
                  </a:lnTo>
                  <a:lnTo>
                    <a:pt x="520" y="373"/>
                  </a:lnTo>
                  <a:lnTo>
                    <a:pt x="573" y="385"/>
                  </a:lnTo>
                  <a:lnTo>
                    <a:pt x="627" y="396"/>
                  </a:lnTo>
                  <a:lnTo>
                    <a:pt x="678" y="407"/>
                  </a:lnTo>
                  <a:lnTo>
                    <a:pt x="731" y="415"/>
                  </a:lnTo>
                  <a:lnTo>
                    <a:pt x="784" y="421"/>
                  </a:lnTo>
                  <a:lnTo>
                    <a:pt x="835" y="428"/>
                  </a:lnTo>
                  <a:lnTo>
                    <a:pt x="889" y="432"/>
                  </a:lnTo>
                  <a:lnTo>
                    <a:pt x="889" y="432"/>
                  </a:lnTo>
                  <a:lnTo>
                    <a:pt x="882" y="402"/>
                  </a:lnTo>
                  <a:lnTo>
                    <a:pt x="876" y="375"/>
                  </a:lnTo>
                  <a:lnTo>
                    <a:pt x="868" y="345"/>
                  </a:lnTo>
                  <a:lnTo>
                    <a:pt x="855" y="317"/>
                  </a:lnTo>
                  <a:lnTo>
                    <a:pt x="844" y="292"/>
                  </a:lnTo>
                  <a:lnTo>
                    <a:pt x="829" y="264"/>
                  </a:lnTo>
                  <a:lnTo>
                    <a:pt x="814" y="238"/>
                  </a:lnTo>
                  <a:lnTo>
                    <a:pt x="797" y="215"/>
                  </a:lnTo>
                  <a:lnTo>
                    <a:pt x="778" y="189"/>
                  </a:lnTo>
                  <a:lnTo>
                    <a:pt x="759" y="168"/>
                  </a:lnTo>
                  <a:lnTo>
                    <a:pt x="738" y="147"/>
                  </a:lnTo>
                  <a:lnTo>
                    <a:pt x="714" y="125"/>
                  </a:lnTo>
                  <a:lnTo>
                    <a:pt x="690" y="106"/>
                  </a:lnTo>
                  <a:lnTo>
                    <a:pt x="665" y="87"/>
                  </a:lnTo>
                  <a:lnTo>
                    <a:pt x="639" y="72"/>
                  </a:lnTo>
                  <a:lnTo>
                    <a:pt x="609" y="5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206"/>
            <p:cNvSpPr>
              <a:spLocks noChangeArrowheads="1"/>
            </p:cNvSpPr>
            <p:nvPr/>
          </p:nvSpPr>
          <p:spPr bwMode="auto">
            <a:xfrm>
              <a:off x="5391" y="3399"/>
              <a:ext cx="215" cy="118"/>
            </a:xfrm>
            <a:custGeom>
              <a:avLst/>
              <a:gdLst>
                <a:gd name="T0" fmla="*/ 0 w 954"/>
                <a:gd name="T1" fmla="*/ 0 h 525"/>
                <a:gd name="T2" fmla="*/ 0 w 954"/>
                <a:gd name="T3" fmla="*/ 0 h 525"/>
                <a:gd name="T4" fmla="*/ 0 w 954"/>
                <a:gd name="T5" fmla="*/ 36 h 525"/>
                <a:gd name="T6" fmla="*/ 4 w 954"/>
                <a:gd name="T7" fmla="*/ 70 h 525"/>
                <a:gd name="T8" fmla="*/ 11 w 954"/>
                <a:gd name="T9" fmla="*/ 106 h 525"/>
                <a:gd name="T10" fmla="*/ 19 w 954"/>
                <a:gd name="T11" fmla="*/ 140 h 525"/>
                <a:gd name="T12" fmla="*/ 30 w 954"/>
                <a:gd name="T13" fmla="*/ 174 h 525"/>
                <a:gd name="T14" fmla="*/ 43 w 954"/>
                <a:gd name="T15" fmla="*/ 209 h 525"/>
                <a:gd name="T16" fmla="*/ 58 w 954"/>
                <a:gd name="T17" fmla="*/ 240 h 525"/>
                <a:gd name="T18" fmla="*/ 75 w 954"/>
                <a:gd name="T19" fmla="*/ 270 h 525"/>
                <a:gd name="T20" fmla="*/ 94 w 954"/>
                <a:gd name="T21" fmla="*/ 300 h 525"/>
                <a:gd name="T22" fmla="*/ 115 w 954"/>
                <a:gd name="T23" fmla="*/ 330 h 525"/>
                <a:gd name="T24" fmla="*/ 139 w 954"/>
                <a:gd name="T25" fmla="*/ 358 h 525"/>
                <a:gd name="T26" fmla="*/ 164 w 954"/>
                <a:gd name="T27" fmla="*/ 383 h 525"/>
                <a:gd name="T28" fmla="*/ 192 w 954"/>
                <a:gd name="T29" fmla="*/ 407 h 525"/>
                <a:gd name="T30" fmla="*/ 222 w 954"/>
                <a:gd name="T31" fmla="*/ 428 h 525"/>
                <a:gd name="T32" fmla="*/ 254 w 954"/>
                <a:gd name="T33" fmla="*/ 449 h 525"/>
                <a:gd name="T34" fmla="*/ 286 w 954"/>
                <a:gd name="T35" fmla="*/ 466 h 525"/>
                <a:gd name="T36" fmla="*/ 286 w 954"/>
                <a:gd name="T37" fmla="*/ 466 h 525"/>
                <a:gd name="T38" fmla="*/ 330 w 954"/>
                <a:gd name="T39" fmla="*/ 487 h 525"/>
                <a:gd name="T40" fmla="*/ 377 w 954"/>
                <a:gd name="T41" fmla="*/ 502 h 525"/>
                <a:gd name="T42" fmla="*/ 424 w 954"/>
                <a:gd name="T43" fmla="*/ 513 h 525"/>
                <a:gd name="T44" fmla="*/ 471 w 954"/>
                <a:gd name="T45" fmla="*/ 520 h 525"/>
                <a:gd name="T46" fmla="*/ 516 w 954"/>
                <a:gd name="T47" fmla="*/ 524 h 525"/>
                <a:gd name="T48" fmla="*/ 563 w 954"/>
                <a:gd name="T49" fmla="*/ 522 h 525"/>
                <a:gd name="T50" fmla="*/ 610 w 954"/>
                <a:gd name="T51" fmla="*/ 515 h 525"/>
                <a:gd name="T52" fmla="*/ 654 w 954"/>
                <a:gd name="T53" fmla="*/ 505 h 525"/>
                <a:gd name="T54" fmla="*/ 699 w 954"/>
                <a:gd name="T55" fmla="*/ 492 h 525"/>
                <a:gd name="T56" fmla="*/ 742 w 954"/>
                <a:gd name="T57" fmla="*/ 473 h 525"/>
                <a:gd name="T58" fmla="*/ 782 w 954"/>
                <a:gd name="T59" fmla="*/ 451 h 525"/>
                <a:gd name="T60" fmla="*/ 823 w 954"/>
                <a:gd name="T61" fmla="*/ 428 h 525"/>
                <a:gd name="T62" fmla="*/ 859 w 954"/>
                <a:gd name="T63" fmla="*/ 398 h 525"/>
                <a:gd name="T64" fmla="*/ 893 w 954"/>
                <a:gd name="T65" fmla="*/ 366 h 525"/>
                <a:gd name="T66" fmla="*/ 925 w 954"/>
                <a:gd name="T67" fmla="*/ 330 h 525"/>
                <a:gd name="T68" fmla="*/ 953 w 954"/>
                <a:gd name="T69" fmla="*/ 292 h 525"/>
                <a:gd name="T70" fmla="*/ 953 w 954"/>
                <a:gd name="T71" fmla="*/ 292 h 525"/>
                <a:gd name="T72" fmla="*/ 897 w 954"/>
                <a:gd name="T73" fmla="*/ 287 h 525"/>
                <a:gd name="T74" fmla="*/ 842 w 954"/>
                <a:gd name="T75" fmla="*/ 279 h 525"/>
                <a:gd name="T76" fmla="*/ 787 w 954"/>
                <a:gd name="T77" fmla="*/ 270 h 525"/>
                <a:gd name="T78" fmla="*/ 729 w 954"/>
                <a:gd name="T79" fmla="*/ 262 h 525"/>
                <a:gd name="T80" fmla="*/ 674 w 954"/>
                <a:gd name="T81" fmla="*/ 249 h 525"/>
                <a:gd name="T82" fmla="*/ 618 w 954"/>
                <a:gd name="T83" fmla="*/ 238 h 525"/>
                <a:gd name="T84" fmla="*/ 563 w 954"/>
                <a:gd name="T85" fmla="*/ 223 h 525"/>
                <a:gd name="T86" fmla="*/ 507 w 954"/>
                <a:gd name="T87" fmla="*/ 209 h 525"/>
                <a:gd name="T88" fmla="*/ 452 w 954"/>
                <a:gd name="T89" fmla="*/ 191 h 525"/>
                <a:gd name="T90" fmla="*/ 399 w 954"/>
                <a:gd name="T91" fmla="*/ 174 h 525"/>
                <a:gd name="T92" fmla="*/ 343 w 954"/>
                <a:gd name="T93" fmla="*/ 155 h 525"/>
                <a:gd name="T94" fmla="*/ 288 w 954"/>
                <a:gd name="T95" fmla="*/ 134 h 525"/>
                <a:gd name="T96" fmla="*/ 235 w 954"/>
                <a:gd name="T97" fmla="*/ 113 h 525"/>
                <a:gd name="T98" fmla="*/ 181 w 954"/>
                <a:gd name="T99" fmla="*/ 89 h 525"/>
                <a:gd name="T100" fmla="*/ 126 w 954"/>
                <a:gd name="T101" fmla="*/ 66 h 525"/>
                <a:gd name="T102" fmla="*/ 73 w 954"/>
                <a:gd name="T103" fmla="*/ 38 h 525"/>
                <a:gd name="T104" fmla="*/ 73 w 954"/>
                <a:gd name="T105" fmla="*/ 38 h 525"/>
                <a:gd name="T106" fmla="*/ 0 w 954"/>
                <a:gd name="T10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4" h="525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4" y="70"/>
                  </a:lnTo>
                  <a:lnTo>
                    <a:pt x="11" y="106"/>
                  </a:lnTo>
                  <a:lnTo>
                    <a:pt x="19" y="140"/>
                  </a:lnTo>
                  <a:lnTo>
                    <a:pt x="30" y="174"/>
                  </a:lnTo>
                  <a:lnTo>
                    <a:pt x="43" y="209"/>
                  </a:lnTo>
                  <a:lnTo>
                    <a:pt x="58" y="240"/>
                  </a:lnTo>
                  <a:lnTo>
                    <a:pt x="75" y="270"/>
                  </a:lnTo>
                  <a:lnTo>
                    <a:pt x="94" y="300"/>
                  </a:lnTo>
                  <a:lnTo>
                    <a:pt x="115" y="330"/>
                  </a:lnTo>
                  <a:lnTo>
                    <a:pt x="139" y="358"/>
                  </a:lnTo>
                  <a:lnTo>
                    <a:pt x="164" y="383"/>
                  </a:lnTo>
                  <a:lnTo>
                    <a:pt x="192" y="407"/>
                  </a:lnTo>
                  <a:lnTo>
                    <a:pt x="222" y="428"/>
                  </a:lnTo>
                  <a:lnTo>
                    <a:pt x="254" y="449"/>
                  </a:lnTo>
                  <a:lnTo>
                    <a:pt x="286" y="466"/>
                  </a:lnTo>
                  <a:lnTo>
                    <a:pt x="286" y="466"/>
                  </a:lnTo>
                  <a:lnTo>
                    <a:pt x="330" y="487"/>
                  </a:lnTo>
                  <a:lnTo>
                    <a:pt x="377" y="502"/>
                  </a:lnTo>
                  <a:lnTo>
                    <a:pt x="424" y="513"/>
                  </a:lnTo>
                  <a:lnTo>
                    <a:pt x="471" y="520"/>
                  </a:lnTo>
                  <a:lnTo>
                    <a:pt x="516" y="524"/>
                  </a:lnTo>
                  <a:lnTo>
                    <a:pt x="563" y="522"/>
                  </a:lnTo>
                  <a:lnTo>
                    <a:pt x="610" y="515"/>
                  </a:lnTo>
                  <a:lnTo>
                    <a:pt x="654" y="505"/>
                  </a:lnTo>
                  <a:lnTo>
                    <a:pt x="699" y="492"/>
                  </a:lnTo>
                  <a:lnTo>
                    <a:pt x="742" y="473"/>
                  </a:lnTo>
                  <a:lnTo>
                    <a:pt x="782" y="451"/>
                  </a:lnTo>
                  <a:lnTo>
                    <a:pt x="823" y="428"/>
                  </a:lnTo>
                  <a:lnTo>
                    <a:pt x="859" y="398"/>
                  </a:lnTo>
                  <a:lnTo>
                    <a:pt x="893" y="366"/>
                  </a:lnTo>
                  <a:lnTo>
                    <a:pt x="925" y="330"/>
                  </a:lnTo>
                  <a:lnTo>
                    <a:pt x="953" y="292"/>
                  </a:lnTo>
                  <a:lnTo>
                    <a:pt x="953" y="292"/>
                  </a:lnTo>
                  <a:lnTo>
                    <a:pt x="897" y="287"/>
                  </a:lnTo>
                  <a:lnTo>
                    <a:pt x="842" y="279"/>
                  </a:lnTo>
                  <a:lnTo>
                    <a:pt x="787" y="270"/>
                  </a:lnTo>
                  <a:lnTo>
                    <a:pt x="729" y="262"/>
                  </a:lnTo>
                  <a:lnTo>
                    <a:pt x="674" y="249"/>
                  </a:lnTo>
                  <a:lnTo>
                    <a:pt x="618" y="238"/>
                  </a:lnTo>
                  <a:lnTo>
                    <a:pt x="563" y="223"/>
                  </a:lnTo>
                  <a:lnTo>
                    <a:pt x="507" y="209"/>
                  </a:lnTo>
                  <a:lnTo>
                    <a:pt x="452" y="191"/>
                  </a:lnTo>
                  <a:lnTo>
                    <a:pt x="399" y="174"/>
                  </a:lnTo>
                  <a:lnTo>
                    <a:pt x="343" y="155"/>
                  </a:lnTo>
                  <a:lnTo>
                    <a:pt x="288" y="134"/>
                  </a:lnTo>
                  <a:lnTo>
                    <a:pt x="235" y="113"/>
                  </a:lnTo>
                  <a:lnTo>
                    <a:pt x="181" y="89"/>
                  </a:lnTo>
                  <a:lnTo>
                    <a:pt x="126" y="66"/>
                  </a:lnTo>
                  <a:lnTo>
                    <a:pt x="73" y="38"/>
                  </a:lnTo>
                  <a:lnTo>
                    <a:pt x="73" y="38"/>
                  </a:lnTo>
                  <a:lnTo>
                    <a:pt x="0" y="0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207"/>
            <p:cNvSpPr>
              <a:spLocks noChangeArrowheads="1"/>
            </p:cNvSpPr>
            <p:nvPr/>
          </p:nvSpPr>
          <p:spPr bwMode="auto">
            <a:xfrm>
              <a:off x="5266" y="2655"/>
              <a:ext cx="165" cy="234"/>
            </a:xfrm>
            <a:custGeom>
              <a:avLst/>
              <a:gdLst>
                <a:gd name="T0" fmla="*/ 386 w 732"/>
                <a:gd name="T1" fmla="*/ 965 h 1037"/>
                <a:gd name="T2" fmla="*/ 407 w 732"/>
                <a:gd name="T3" fmla="*/ 833 h 1037"/>
                <a:gd name="T4" fmla="*/ 441 w 732"/>
                <a:gd name="T5" fmla="*/ 701 h 1037"/>
                <a:gd name="T6" fmla="*/ 492 w 732"/>
                <a:gd name="T7" fmla="*/ 573 h 1037"/>
                <a:gd name="T8" fmla="*/ 544 w 732"/>
                <a:gd name="T9" fmla="*/ 467 h 1037"/>
                <a:gd name="T10" fmla="*/ 590 w 732"/>
                <a:gd name="T11" fmla="*/ 388 h 1037"/>
                <a:gd name="T12" fmla="*/ 644 w 732"/>
                <a:gd name="T13" fmla="*/ 311 h 1037"/>
                <a:gd name="T14" fmla="*/ 701 w 732"/>
                <a:gd name="T15" fmla="*/ 241 h 1037"/>
                <a:gd name="T16" fmla="*/ 712 w 732"/>
                <a:gd name="T17" fmla="*/ 184 h 1037"/>
                <a:gd name="T18" fmla="*/ 671 w 732"/>
                <a:gd name="T19" fmla="*/ 139 h 1037"/>
                <a:gd name="T20" fmla="*/ 624 w 732"/>
                <a:gd name="T21" fmla="*/ 98 h 1037"/>
                <a:gd name="T22" fmla="*/ 573 w 732"/>
                <a:gd name="T23" fmla="*/ 64 h 1037"/>
                <a:gd name="T24" fmla="*/ 509 w 732"/>
                <a:gd name="T25" fmla="*/ 32 h 1037"/>
                <a:gd name="T26" fmla="*/ 435 w 732"/>
                <a:gd name="T27" fmla="*/ 9 h 1037"/>
                <a:gd name="T28" fmla="*/ 367 w 732"/>
                <a:gd name="T29" fmla="*/ 39 h 1037"/>
                <a:gd name="T30" fmla="*/ 307 w 732"/>
                <a:gd name="T31" fmla="*/ 120 h 1037"/>
                <a:gd name="T32" fmla="*/ 251 w 732"/>
                <a:gd name="T33" fmla="*/ 203 h 1037"/>
                <a:gd name="T34" fmla="*/ 202 w 732"/>
                <a:gd name="T35" fmla="*/ 290 h 1037"/>
                <a:gd name="T36" fmla="*/ 143 w 732"/>
                <a:gd name="T37" fmla="*/ 409 h 1037"/>
                <a:gd name="T38" fmla="*/ 85 w 732"/>
                <a:gd name="T39" fmla="*/ 556 h 1037"/>
                <a:gd name="T40" fmla="*/ 40 w 732"/>
                <a:gd name="T41" fmla="*/ 708 h 1037"/>
                <a:gd name="T42" fmla="*/ 11 w 732"/>
                <a:gd name="T43" fmla="*/ 859 h 1037"/>
                <a:gd name="T44" fmla="*/ 36 w 732"/>
                <a:gd name="T45" fmla="*/ 959 h 1037"/>
                <a:gd name="T46" fmla="*/ 111 w 732"/>
                <a:gd name="T47" fmla="*/ 997 h 1037"/>
                <a:gd name="T48" fmla="*/ 188 w 732"/>
                <a:gd name="T49" fmla="*/ 1021 h 1037"/>
                <a:gd name="T50" fmla="*/ 264 w 732"/>
                <a:gd name="T51" fmla="*/ 1034 h 1037"/>
                <a:gd name="T52" fmla="*/ 341 w 732"/>
                <a:gd name="T53" fmla="*/ 1034 h 1037"/>
                <a:gd name="T54" fmla="*/ 141 w 732"/>
                <a:gd name="T55" fmla="*/ 431 h 1037"/>
                <a:gd name="T56" fmla="*/ 162 w 732"/>
                <a:gd name="T57" fmla="*/ 397 h 1037"/>
                <a:gd name="T58" fmla="*/ 188 w 732"/>
                <a:gd name="T59" fmla="*/ 371 h 1037"/>
                <a:gd name="T60" fmla="*/ 217 w 732"/>
                <a:gd name="T61" fmla="*/ 350 h 1037"/>
                <a:gd name="T62" fmla="*/ 251 w 732"/>
                <a:gd name="T63" fmla="*/ 337 h 1037"/>
                <a:gd name="T64" fmla="*/ 285 w 732"/>
                <a:gd name="T65" fmla="*/ 328 h 1037"/>
                <a:gd name="T66" fmla="*/ 322 w 732"/>
                <a:gd name="T67" fmla="*/ 326 h 1037"/>
                <a:gd name="T68" fmla="*/ 358 w 732"/>
                <a:gd name="T69" fmla="*/ 333 h 1037"/>
                <a:gd name="T70" fmla="*/ 394 w 732"/>
                <a:gd name="T71" fmla="*/ 348 h 1037"/>
                <a:gd name="T72" fmla="*/ 426 w 732"/>
                <a:gd name="T73" fmla="*/ 367 h 1037"/>
                <a:gd name="T74" fmla="*/ 454 w 732"/>
                <a:gd name="T75" fmla="*/ 392 h 1037"/>
                <a:gd name="T76" fmla="*/ 473 w 732"/>
                <a:gd name="T77" fmla="*/ 422 h 1037"/>
                <a:gd name="T78" fmla="*/ 488 w 732"/>
                <a:gd name="T79" fmla="*/ 456 h 1037"/>
                <a:gd name="T80" fmla="*/ 497 w 732"/>
                <a:gd name="T81" fmla="*/ 490 h 1037"/>
                <a:gd name="T82" fmla="*/ 497 w 732"/>
                <a:gd name="T83" fmla="*/ 527 h 1037"/>
                <a:gd name="T84" fmla="*/ 492 w 732"/>
                <a:gd name="T85" fmla="*/ 563 h 1037"/>
                <a:gd name="T86" fmla="*/ 477 w 732"/>
                <a:gd name="T87" fmla="*/ 599 h 1037"/>
                <a:gd name="T88" fmla="*/ 458 w 732"/>
                <a:gd name="T89" fmla="*/ 631 h 1037"/>
                <a:gd name="T90" fmla="*/ 430 w 732"/>
                <a:gd name="T91" fmla="*/ 659 h 1037"/>
                <a:gd name="T92" fmla="*/ 401 w 732"/>
                <a:gd name="T93" fmla="*/ 678 h 1037"/>
                <a:gd name="T94" fmla="*/ 369 w 732"/>
                <a:gd name="T95" fmla="*/ 693 h 1037"/>
                <a:gd name="T96" fmla="*/ 332 w 732"/>
                <a:gd name="T97" fmla="*/ 701 h 1037"/>
                <a:gd name="T98" fmla="*/ 296 w 732"/>
                <a:gd name="T99" fmla="*/ 701 h 1037"/>
                <a:gd name="T100" fmla="*/ 260 w 732"/>
                <a:gd name="T101" fmla="*/ 695 h 1037"/>
                <a:gd name="T102" fmla="*/ 226 w 732"/>
                <a:gd name="T103" fmla="*/ 682 h 1037"/>
                <a:gd name="T104" fmla="*/ 194 w 732"/>
                <a:gd name="T105" fmla="*/ 661 h 1037"/>
                <a:gd name="T106" fmla="*/ 166 w 732"/>
                <a:gd name="T107" fmla="*/ 635 h 1037"/>
                <a:gd name="T108" fmla="*/ 145 w 732"/>
                <a:gd name="T109" fmla="*/ 605 h 1037"/>
                <a:gd name="T110" fmla="*/ 132 w 732"/>
                <a:gd name="T111" fmla="*/ 573 h 1037"/>
                <a:gd name="T112" fmla="*/ 124 w 732"/>
                <a:gd name="T113" fmla="*/ 537 h 1037"/>
                <a:gd name="T114" fmla="*/ 121 w 732"/>
                <a:gd name="T115" fmla="*/ 501 h 1037"/>
                <a:gd name="T116" fmla="*/ 128 w 732"/>
                <a:gd name="T117" fmla="*/ 465 h 1037"/>
                <a:gd name="T118" fmla="*/ 141 w 732"/>
                <a:gd name="T119" fmla="*/ 43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2" h="1037">
                  <a:moveTo>
                    <a:pt x="379" y="1031"/>
                  </a:moveTo>
                  <a:lnTo>
                    <a:pt x="386" y="965"/>
                  </a:lnTo>
                  <a:lnTo>
                    <a:pt x="394" y="899"/>
                  </a:lnTo>
                  <a:lnTo>
                    <a:pt x="407" y="833"/>
                  </a:lnTo>
                  <a:lnTo>
                    <a:pt x="422" y="767"/>
                  </a:lnTo>
                  <a:lnTo>
                    <a:pt x="441" y="701"/>
                  </a:lnTo>
                  <a:lnTo>
                    <a:pt x="465" y="637"/>
                  </a:lnTo>
                  <a:lnTo>
                    <a:pt x="492" y="573"/>
                  </a:lnTo>
                  <a:lnTo>
                    <a:pt x="522" y="509"/>
                  </a:lnTo>
                  <a:lnTo>
                    <a:pt x="544" y="467"/>
                  </a:lnTo>
                  <a:lnTo>
                    <a:pt x="567" y="426"/>
                  </a:lnTo>
                  <a:lnTo>
                    <a:pt x="590" y="388"/>
                  </a:lnTo>
                  <a:lnTo>
                    <a:pt x="616" y="350"/>
                  </a:lnTo>
                  <a:lnTo>
                    <a:pt x="644" y="311"/>
                  </a:lnTo>
                  <a:lnTo>
                    <a:pt x="671" y="275"/>
                  </a:lnTo>
                  <a:lnTo>
                    <a:pt x="701" y="241"/>
                  </a:lnTo>
                  <a:lnTo>
                    <a:pt x="731" y="207"/>
                  </a:lnTo>
                  <a:lnTo>
                    <a:pt x="712" y="184"/>
                  </a:lnTo>
                  <a:lnTo>
                    <a:pt x="693" y="160"/>
                  </a:lnTo>
                  <a:lnTo>
                    <a:pt x="671" y="139"/>
                  </a:lnTo>
                  <a:lnTo>
                    <a:pt x="648" y="117"/>
                  </a:lnTo>
                  <a:lnTo>
                    <a:pt x="624" y="98"/>
                  </a:lnTo>
                  <a:lnTo>
                    <a:pt x="599" y="81"/>
                  </a:lnTo>
                  <a:lnTo>
                    <a:pt x="573" y="64"/>
                  </a:lnTo>
                  <a:lnTo>
                    <a:pt x="544" y="49"/>
                  </a:lnTo>
                  <a:lnTo>
                    <a:pt x="509" y="32"/>
                  </a:lnTo>
                  <a:lnTo>
                    <a:pt x="473" y="19"/>
                  </a:lnTo>
                  <a:lnTo>
                    <a:pt x="435" y="9"/>
                  </a:lnTo>
                  <a:lnTo>
                    <a:pt x="399" y="0"/>
                  </a:lnTo>
                  <a:lnTo>
                    <a:pt x="367" y="39"/>
                  </a:lnTo>
                  <a:lnTo>
                    <a:pt x="337" y="79"/>
                  </a:lnTo>
                  <a:lnTo>
                    <a:pt x="307" y="120"/>
                  </a:lnTo>
                  <a:lnTo>
                    <a:pt x="279" y="160"/>
                  </a:lnTo>
                  <a:lnTo>
                    <a:pt x="251" y="203"/>
                  </a:lnTo>
                  <a:lnTo>
                    <a:pt x="226" y="247"/>
                  </a:lnTo>
                  <a:lnTo>
                    <a:pt x="202" y="290"/>
                  </a:lnTo>
                  <a:lnTo>
                    <a:pt x="177" y="337"/>
                  </a:lnTo>
                  <a:lnTo>
                    <a:pt x="143" y="409"/>
                  </a:lnTo>
                  <a:lnTo>
                    <a:pt x="113" y="482"/>
                  </a:lnTo>
                  <a:lnTo>
                    <a:pt x="85" y="556"/>
                  </a:lnTo>
                  <a:lnTo>
                    <a:pt x="62" y="631"/>
                  </a:lnTo>
                  <a:lnTo>
                    <a:pt x="40" y="708"/>
                  </a:lnTo>
                  <a:lnTo>
                    <a:pt x="23" y="782"/>
                  </a:lnTo>
                  <a:lnTo>
                    <a:pt x="11" y="859"/>
                  </a:lnTo>
                  <a:lnTo>
                    <a:pt x="0" y="934"/>
                  </a:lnTo>
                  <a:lnTo>
                    <a:pt x="36" y="959"/>
                  </a:lnTo>
                  <a:lnTo>
                    <a:pt x="75" y="980"/>
                  </a:lnTo>
                  <a:lnTo>
                    <a:pt x="111" y="997"/>
                  </a:lnTo>
                  <a:lnTo>
                    <a:pt x="149" y="1010"/>
                  </a:lnTo>
                  <a:lnTo>
                    <a:pt x="188" y="1021"/>
                  </a:lnTo>
                  <a:lnTo>
                    <a:pt x="226" y="1029"/>
                  </a:lnTo>
                  <a:lnTo>
                    <a:pt x="264" y="1034"/>
                  </a:lnTo>
                  <a:lnTo>
                    <a:pt x="303" y="1036"/>
                  </a:lnTo>
                  <a:lnTo>
                    <a:pt x="341" y="1034"/>
                  </a:lnTo>
                  <a:lnTo>
                    <a:pt x="379" y="1031"/>
                  </a:lnTo>
                  <a:close/>
                  <a:moveTo>
                    <a:pt x="141" y="431"/>
                  </a:moveTo>
                  <a:lnTo>
                    <a:pt x="151" y="413"/>
                  </a:lnTo>
                  <a:lnTo>
                    <a:pt x="162" y="397"/>
                  </a:lnTo>
                  <a:lnTo>
                    <a:pt x="175" y="384"/>
                  </a:lnTo>
                  <a:lnTo>
                    <a:pt x="188" y="371"/>
                  </a:lnTo>
                  <a:lnTo>
                    <a:pt x="202" y="360"/>
                  </a:lnTo>
                  <a:lnTo>
                    <a:pt x="217" y="350"/>
                  </a:lnTo>
                  <a:lnTo>
                    <a:pt x="235" y="343"/>
                  </a:lnTo>
                  <a:lnTo>
                    <a:pt x="251" y="337"/>
                  </a:lnTo>
                  <a:lnTo>
                    <a:pt x="269" y="330"/>
                  </a:lnTo>
                  <a:lnTo>
                    <a:pt x="285" y="328"/>
                  </a:lnTo>
                  <a:lnTo>
                    <a:pt x="305" y="326"/>
                  </a:lnTo>
                  <a:lnTo>
                    <a:pt x="322" y="326"/>
                  </a:lnTo>
                  <a:lnTo>
                    <a:pt x="341" y="328"/>
                  </a:lnTo>
                  <a:lnTo>
                    <a:pt x="358" y="333"/>
                  </a:lnTo>
                  <a:lnTo>
                    <a:pt x="377" y="339"/>
                  </a:lnTo>
                  <a:lnTo>
                    <a:pt x="394" y="348"/>
                  </a:lnTo>
                  <a:lnTo>
                    <a:pt x="411" y="356"/>
                  </a:lnTo>
                  <a:lnTo>
                    <a:pt x="426" y="367"/>
                  </a:lnTo>
                  <a:lnTo>
                    <a:pt x="441" y="379"/>
                  </a:lnTo>
                  <a:lnTo>
                    <a:pt x="454" y="392"/>
                  </a:lnTo>
                  <a:lnTo>
                    <a:pt x="465" y="407"/>
                  </a:lnTo>
                  <a:lnTo>
                    <a:pt x="473" y="422"/>
                  </a:lnTo>
                  <a:lnTo>
                    <a:pt x="482" y="439"/>
                  </a:lnTo>
                  <a:lnTo>
                    <a:pt x="488" y="456"/>
                  </a:lnTo>
                  <a:lnTo>
                    <a:pt x="492" y="473"/>
                  </a:lnTo>
                  <a:lnTo>
                    <a:pt x="497" y="490"/>
                  </a:lnTo>
                  <a:lnTo>
                    <a:pt x="499" y="509"/>
                  </a:lnTo>
                  <a:lnTo>
                    <a:pt x="497" y="527"/>
                  </a:lnTo>
                  <a:lnTo>
                    <a:pt x="494" y="546"/>
                  </a:lnTo>
                  <a:lnTo>
                    <a:pt x="492" y="563"/>
                  </a:lnTo>
                  <a:lnTo>
                    <a:pt x="486" y="582"/>
                  </a:lnTo>
                  <a:lnTo>
                    <a:pt x="477" y="599"/>
                  </a:lnTo>
                  <a:lnTo>
                    <a:pt x="469" y="616"/>
                  </a:lnTo>
                  <a:lnTo>
                    <a:pt x="458" y="631"/>
                  </a:lnTo>
                  <a:lnTo>
                    <a:pt x="445" y="646"/>
                  </a:lnTo>
                  <a:lnTo>
                    <a:pt x="430" y="659"/>
                  </a:lnTo>
                  <a:lnTo>
                    <a:pt x="418" y="669"/>
                  </a:lnTo>
                  <a:lnTo>
                    <a:pt x="401" y="678"/>
                  </a:lnTo>
                  <a:lnTo>
                    <a:pt x="386" y="686"/>
                  </a:lnTo>
                  <a:lnTo>
                    <a:pt x="369" y="693"/>
                  </a:lnTo>
                  <a:lnTo>
                    <a:pt x="352" y="697"/>
                  </a:lnTo>
                  <a:lnTo>
                    <a:pt x="332" y="701"/>
                  </a:lnTo>
                  <a:lnTo>
                    <a:pt x="315" y="701"/>
                  </a:lnTo>
                  <a:lnTo>
                    <a:pt x="296" y="701"/>
                  </a:lnTo>
                  <a:lnTo>
                    <a:pt x="279" y="699"/>
                  </a:lnTo>
                  <a:lnTo>
                    <a:pt x="260" y="695"/>
                  </a:lnTo>
                  <a:lnTo>
                    <a:pt x="243" y="691"/>
                  </a:lnTo>
                  <a:lnTo>
                    <a:pt x="226" y="682"/>
                  </a:lnTo>
                  <a:lnTo>
                    <a:pt x="209" y="673"/>
                  </a:lnTo>
                  <a:lnTo>
                    <a:pt x="194" y="661"/>
                  </a:lnTo>
                  <a:lnTo>
                    <a:pt x="179" y="650"/>
                  </a:lnTo>
                  <a:lnTo>
                    <a:pt x="166" y="635"/>
                  </a:lnTo>
                  <a:lnTo>
                    <a:pt x="155" y="622"/>
                  </a:lnTo>
                  <a:lnTo>
                    <a:pt x="145" y="605"/>
                  </a:lnTo>
                  <a:lnTo>
                    <a:pt x="139" y="590"/>
                  </a:lnTo>
                  <a:lnTo>
                    <a:pt x="132" y="573"/>
                  </a:lnTo>
                  <a:lnTo>
                    <a:pt x="126" y="556"/>
                  </a:lnTo>
                  <a:lnTo>
                    <a:pt x="124" y="537"/>
                  </a:lnTo>
                  <a:lnTo>
                    <a:pt x="121" y="520"/>
                  </a:lnTo>
                  <a:lnTo>
                    <a:pt x="121" y="501"/>
                  </a:lnTo>
                  <a:lnTo>
                    <a:pt x="124" y="484"/>
                  </a:lnTo>
                  <a:lnTo>
                    <a:pt x="128" y="465"/>
                  </a:lnTo>
                  <a:lnTo>
                    <a:pt x="134" y="448"/>
                  </a:lnTo>
                  <a:lnTo>
                    <a:pt x="141" y="431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208"/>
            <p:cNvSpPr>
              <a:spLocks noChangeArrowheads="1"/>
            </p:cNvSpPr>
            <p:nvPr/>
          </p:nvSpPr>
          <p:spPr bwMode="auto">
            <a:xfrm>
              <a:off x="5352" y="2702"/>
              <a:ext cx="102" cy="186"/>
            </a:xfrm>
            <a:custGeom>
              <a:avLst/>
              <a:gdLst>
                <a:gd name="T0" fmla="*/ 397 w 453"/>
                <a:gd name="T1" fmla="*/ 541 h 825"/>
                <a:gd name="T2" fmla="*/ 397 w 453"/>
                <a:gd name="T3" fmla="*/ 541 h 825"/>
                <a:gd name="T4" fmla="*/ 412 w 453"/>
                <a:gd name="T5" fmla="*/ 507 h 825"/>
                <a:gd name="T6" fmla="*/ 425 w 453"/>
                <a:gd name="T7" fmla="*/ 473 h 825"/>
                <a:gd name="T8" fmla="*/ 435 w 453"/>
                <a:gd name="T9" fmla="*/ 439 h 825"/>
                <a:gd name="T10" fmla="*/ 444 w 453"/>
                <a:gd name="T11" fmla="*/ 403 h 825"/>
                <a:gd name="T12" fmla="*/ 448 w 453"/>
                <a:gd name="T13" fmla="*/ 366 h 825"/>
                <a:gd name="T14" fmla="*/ 452 w 453"/>
                <a:gd name="T15" fmla="*/ 332 h 825"/>
                <a:gd name="T16" fmla="*/ 452 w 453"/>
                <a:gd name="T17" fmla="*/ 296 h 825"/>
                <a:gd name="T18" fmla="*/ 450 w 453"/>
                <a:gd name="T19" fmla="*/ 260 h 825"/>
                <a:gd name="T20" fmla="*/ 446 w 453"/>
                <a:gd name="T21" fmla="*/ 226 h 825"/>
                <a:gd name="T22" fmla="*/ 439 w 453"/>
                <a:gd name="T23" fmla="*/ 192 h 825"/>
                <a:gd name="T24" fmla="*/ 429 w 453"/>
                <a:gd name="T25" fmla="*/ 157 h 825"/>
                <a:gd name="T26" fmla="*/ 418 w 453"/>
                <a:gd name="T27" fmla="*/ 123 h 825"/>
                <a:gd name="T28" fmla="*/ 405 w 453"/>
                <a:gd name="T29" fmla="*/ 91 h 825"/>
                <a:gd name="T30" fmla="*/ 388 w 453"/>
                <a:gd name="T31" fmla="*/ 60 h 825"/>
                <a:gd name="T32" fmla="*/ 371 w 453"/>
                <a:gd name="T33" fmla="*/ 27 h 825"/>
                <a:gd name="T34" fmla="*/ 352 w 453"/>
                <a:gd name="T35" fmla="*/ 0 h 825"/>
                <a:gd name="T36" fmla="*/ 352 w 453"/>
                <a:gd name="T37" fmla="*/ 0 h 825"/>
                <a:gd name="T38" fmla="*/ 322 w 453"/>
                <a:gd name="T39" fmla="*/ 34 h 825"/>
                <a:gd name="T40" fmla="*/ 292 w 453"/>
                <a:gd name="T41" fmla="*/ 68 h 825"/>
                <a:gd name="T42" fmla="*/ 265 w 453"/>
                <a:gd name="T43" fmla="*/ 104 h 825"/>
                <a:gd name="T44" fmla="*/ 237 w 453"/>
                <a:gd name="T45" fmla="*/ 143 h 825"/>
                <a:gd name="T46" fmla="*/ 211 w 453"/>
                <a:gd name="T47" fmla="*/ 181 h 825"/>
                <a:gd name="T48" fmla="*/ 188 w 453"/>
                <a:gd name="T49" fmla="*/ 219 h 825"/>
                <a:gd name="T50" fmla="*/ 165 w 453"/>
                <a:gd name="T51" fmla="*/ 260 h 825"/>
                <a:gd name="T52" fmla="*/ 143 w 453"/>
                <a:gd name="T53" fmla="*/ 302 h 825"/>
                <a:gd name="T54" fmla="*/ 143 w 453"/>
                <a:gd name="T55" fmla="*/ 302 h 825"/>
                <a:gd name="T56" fmla="*/ 113 w 453"/>
                <a:gd name="T57" fmla="*/ 366 h 825"/>
                <a:gd name="T58" fmla="*/ 86 w 453"/>
                <a:gd name="T59" fmla="*/ 430 h 825"/>
                <a:gd name="T60" fmla="*/ 62 w 453"/>
                <a:gd name="T61" fmla="*/ 494 h 825"/>
                <a:gd name="T62" fmla="*/ 43 w 453"/>
                <a:gd name="T63" fmla="*/ 560 h 825"/>
                <a:gd name="T64" fmla="*/ 28 w 453"/>
                <a:gd name="T65" fmla="*/ 626 h 825"/>
                <a:gd name="T66" fmla="*/ 15 w 453"/>
                <a:gd name="T67" fmla="*/ 692 h 825"/>
                <a:gd name="T68" fmla="*/ 7 w 453"/>
                <a:gd name="T69" fmla="*/ 758 h 825"/>
                <a:gd name="T70" fmla="*/ 0 w 453"/>
                <a:gd name="T71" fmla="*/ 824 h 825"/>
                <a:gd name="T72" fmla="*/ 0 w 453"/>
                <a:gd name="T73" fmla="*/ 824 h 825"/>
                <a:gd name="T74" fmla="*/ 30 w 453"/>
                <a:gd name="T75" fmla="*/ 818 h 825"/>
                <a:gd name="T76" fmla="*/ 60 w 453"/>
                <a:gd name="T77" fmla="*/ 812 h 825"/>
                <a:gd name="T78" fmla="*/ 90 w 453"/>
                <a:gd name="T79" fmla="*/ 803 h 825"/>
                <a:gd name="T80" fmla="*/ 120 w 453"/>
                <a:gd name="T81" fmla="*/ 792 h 825"/>
                <a:gd name="T82" fmla="*/ 150 w 453"/>
                <a:gd name="T83" fmla="*/ 780 h 825"/>
                <a:gd name="T84" fmla="*/ 177 w 453"/>
                <a:gd name="T85" fmla="*/ 767 h 825"/>
                <a:gd name="T86" fmla="*/ 203 w 453"/>
                <a:gd name="T87" fmla="*/ 752 h 825"/>
                <a:gd name="T88" fmla="*/ 230 w 453"/>
                <a:gd name="T89" fmla="*/ 735 h 825"/>
                <a:gd name="T90" fmla="*/ 254 w 453"/>
                <a:gd name="T91" fmla="*/ 716 h 825"/>
                <a:gd name="T92" fmla="*/ 280 w 453"/>
                <a:gd name="T93" fmla="*/ 694 h 825"/>
                <a:gd name="T94" fmla="*/ 303 w 453"/>
                <a:gd name="T95" fmla="*/ 673 h 825"/>
                <a:gd name="T96" fmla="*/ 324 w 453"/>
                <a:gd name="T97" fmla="*/ 650 h 825"/>
                <a:gd name="T98" fmla="*/ 344 w 453"/>
                <a:gd name="T99" fmla="*/ 626 h 825"/>
                <a:gd name="T100" fmla="*/ 363 w 453"/>
                <a:gd name="T101" fmla="*/ 599 h 825"/>
                <a:gd name="T102" fmla="*/ 380 w 453"/>
                <a:gd name="T103" fmla="*/ 571 h 825"/>
                <a:gd name="T104" fmla="*/ 397 w 453"/>
                <a:gd name="T105" fmla="*/ 541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3" h="825">
                  <a:moveTo>
                    <a:pt x="397" y="541"/>
                  </a:moveTo>
                  <a:lnTo>
                    <a:pt x="397" y="541"/>
                  </a:lnTo>
                  <a:lnTo>
                    <a:pt x="412" y="507"/>
                  </a:lnTo>
                  <a:lnTo>
                    <a:pt x="425" y="473"/>
                  </a:lnTo>
                  <a:lnTo>
                    <a:pt x="435" y="439"/>
                  </a:lnTo>
                  <a:lnTo>
                    <a:pt x="444" y="403"/>
                  </a:lnTo>
                  <a:lnTo>
                    <a:pt x="448" y="366"/>
                  </a:lnTo>
                  <a:lnTo>
                    <a:pt x="452" y="332"/>
                  </a:lnTo>
                  <a:lnTo>
                    <a:pt x="452" y="296"/>
                  </a:lnTo>
                  <a:lnTo>
                    <a:pt x="450" y="260"/>
                  </a:lnTo>
                  <a:lnTo>
                    <a:pt x="446" y="226"/>
                  </a:lnTo>
                  <a:lnTo>
                    <a:pt x="439" y="192"/>
                  </a:lnTo>
                  <a:lnTo>
                    <a:pt x="429" y="157"/>
                  </a:lnTo>
                  <a:lnTo>
                    <a:pt x="418" y="123"/>
                  </a:lnTo>
                  <a:lnTo>
                    <a:pt x="405" y="91"/>
                  </a:lnTo>
                  <a:lnTo>
                    <a:pt x="388" y="60"/>
                  </a:lnTo>
                  <a:lnTo>
                    <a:pt x="371" y="27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22" y="34"/>
                  </a:lnTo>
                  <a:lnTo>
                    <a:pt x="292" y="68"/>
                  </a:lnTo>
                  <a:lnTo>
                    <a:pt x="265" y="104"/>
                  </a:lnTo>
                  <a:lnTo>
                    <a:pt x="237" y="143"/>
                  </a:lnTo>
                  <a:lnTo>
                    <a:pt x="211" y="181"/>
                  </a:lnTo>
                  <a:lnTo>
                    <a:pt x="188" y="219"/>
                  </a:lnTo>
                  <a:lnTo>
                    <a:pt x="165" y="260"/>
                  </a:lnTo>
                  <a:lnTo>
                    <a:pt x="143" y="302"/>
                  </a:lnTo>
                  <a:lnTo>
                    <a:pt x="143" y="302"/>
                  </a:lnTo>
                  <a:lnTo>
                    <a:pt x="113" y="366"/>
                  </a:lnTo>
                  <a:lnTo>
                    <a:pt x="86" y="430"/>
                  </a:lnTo>
                  <a:lnTo>
                    <a:pt x="62" y="494"/>
                  </a:lnTo>
                  <a:lnTo>
                    <a:pt x="43" y="560"/>
                  </a:lnTo>
                  <a:lnTo>
                    <a:pt x="28" y="626"/>
                  </a:lnTo>
                  <a:lnTo>
                    <a:pt x="15" y="692"/>
                  </a:lnTo>
                  <a:lnTo>
                    <a:pt x="7" y="758"/>
                  </a:lnTo>
                  <a:lnTo>
                    <a:pt x="0" y="824"/>
                  </a:lnTo>
                  <a:lnTo>
                    <a:pt x="0" y="824"/>
                  </a:lnTo>
                  <a:lnTo>
                    <a:pt x="30" y="818"/>
                  </a:lnTo>
                  <a:lnTo>
                    <a:pt x="60" y="812"/>
                  </a:lnTo>
                  <a:lnTo>
                    <a:pt x="90" y="803"/>
                  </a:lnTo>
                  <a:lnTo>
                    <a:pt x="120" y="792"/>
                  </a:lnTo>
                  <a:lnTo>
                    <a:pt x="150" y="780"/>
                  </a:lnTo>
                  <a:lnTo>
                    <a:pt x="177" y="767"/>
                  </a:lnTo>
                  <a:lnTo>
                    <a:pt x="203" y="752"/>
                  </a:lnTo>
                  <a:lnTo>
                    <a:pt x="230" y="735"/>
                  </a:lnTo>
                  <a:lnTo>
                    <a:pt x="254" y="716"/>
                  </a:lnTo>
                  <a:lnTo>
                    <a:pt x="280" y="694"/>
                  </a:lnTo>
                  <a:lnTo>
                    <a:pt x="303" y="673"/>
                  </a:lnTo>
                  <a:lnTo>
                    <a:pt x="324" y="650"/>
                  </a:lnTo>
                  <a:lnTo>
                    <a:pt x="344" y="626"/>
                  </a:lnTo>
                  <a:lnTo>
                    <a:pt x="363" y="599"/>
                  </a:lnTo>
                  <a:lnTo>
                    <a:pt x="380" y="571"/>
                  </a:lnTo>
                  <a:lnTo>
                    <a:pt x="397" y="541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209"/>
            <p:cNvSpPr>
              <a:spLocks noChangeArrowheads="1"/>
            </p:cNvSpPr>
            <p:nvPr/>
          </p:nvSpPr>
          <p:spPr bwMode="auto">
            <a:xfrm>
              <a:off x="5218" y="2653"/>
              <a:ext cx="138" cy="212"/>
            </a:xfrm>
            <a:custGeom>
              <a:avLst/>
              <a:gdLst>
                <a:gd name="T0" fmla="*/ 610 w 611"/>
                <a:gd name="T1" fmla="*/ 6 h 941"/>
                <a:gd name="T2" fmla="*/ 610 w 611"/>
                <a:gd name="T3" fmla="*/ 6 h 941"/>
                <a:gd name="T4" fmla="*/ 569 w 611"/>
                <a:gd name="T5" fmla="*/ 2 h 941"/>
                <a:gd name="T6" fmla="*/ 526 w 611"/>
                <a:gd name="T7" fmla="*/ 0 h 941"/>
                <a:gd name="T8" fmla="*/ 486 w 611"/>
                <a:gd name="T9" fmla="*/ 0 h 941"/>
                <a:gd name="T10" fmla="*/ 446 w 611"/>
                <a:gd name="T11" fmla="*/ 4 h 941"/>
                <a:gd name="T12" fmla="*/ 405 w 611"/>
                <a:gd name="T13" fmla="*/ 12 h 941"/>
                <a:gd name="T14" fmla="*/ 365 w 611"/>
                <a:gd name="T15" fmla="*/ 23 h 941"/>
                <a:gd name="T16" fmla="*/ 326 w 611"/>
                <a:gd name="T17" fmla="*/ 36 h 941"/>
                <a:gd name="T18" fmla="*/ 290 w 611"/>
                <a:gd name="T19" fmla="*/ 53 h 941"/>
                <a:gd name="T20" fmla="*/ 254 w 611"/>
                <a:gd name="T21" fmla="*/ 72 h 941"/>
                <a:gd name="T22" fmla="*/ 220 w 611"/>
                <a:gd name="T23" fmla="*/ 96 h 941"/>
                <a:gd name="T24" fmla="*/ 186 w 611"/>
                <a:gd name="T25" fmla="*/ 121 h 941"/>
                <a:gd name="T26" fmla="*/ 156 w 611"/>
                <a:gd name="T27" fmla="*/ 149 h 941"/>
                <a:gd name="T28" fmla="*/ 126 w 611"/>
                <a:gd name="T29" fmla="*/ 179 h 941"/>
                <a:gd name="T30" fmla="*/ 100 w 611"/>
                <a:gd name="T31" fmla="*/ 213 h 941"/>
                <a:gd name="T32" fmla="*/ 77 w 611"/>
                <a:gd name="T33" fmla="*/ 247 h 941"/>
                <a:gd name="T34" fmla="*/ 56 w 611"/>
                <a:gd name="T35" fmla="*/ 285 h 941"/>
                <a:gd name="T36" fmla="*/ 56 w 611"/>
                <a:gd name="T37" fmla="*/ 285 h 941"/>
                <a:gd name="T38" fmla="*/ 36 w 611"/>
                <a:gd name="T39" fmla="*/ 330 h 941"/>
                <a:gd name="T40" fmla="*/ 19 w 611"/>
                <a:gd name="T41" fmla="*/ 375 h 941"/>
                <a:gd name="T42" fmla="*/ 8 w 611"/>
                <a:gd name="T43" fmla="*/ 419 h 941"/>
                <a:gd name="T44" fmla="*/ 2 w 611"/>
                <a:gd name="T45" fmla="*/ 464 h 941"/>
                <a:gd name="T46" fmla="*/ 0 w 611"/>
                <a:gd name="T47" fmla="*/ 509 h 941"/>
                <a:gd name="T48" fmla="*/ 0 w 611"/>
                <a:gd name="T49" fmla="*/ 556 h 941"/>
                <a:gd name="T50" fmla="*/ 6 w 611"/>
                <a:gd name="T51" fmla="*/ 601 h 941"/>
                <a:gd name="T52" fmla="*/ 15 w 611"/>
                <a:gd name="T53" fmla="*/ 643 h 941"/>
                <a:gd name="T54" fmla="*/ 28 w 611"/>
                <a:gd name="T55" fmla="*/ 688 h 941"/>
                <a:gd name="T56" fmla="*/ 43 w 611"/>
                <a:gd name="T57" fmla="*/ 728 h 941"/>
                <a:gd name="T58" fmla="*/ 62 w 611"/>
                <a:gd name="T59" fmla="*/ 769 h 941"/>
                <a:gd name="T60" fmla="*/ 85 w 611"/>
                <a:gd name="T61" fmla="*/ 807 h 941"/>
                <a:gd name="T62" fmla="*/ 113 w 611"/>
                <a:gd name="T63" fmla="*/ 846 h 941"/>
                <a:gd name="T64" fmla="*/ 143 w 611"/>
                <a:gd name="T65" fmla="*/ 880 h 941"/>
                <a:gd name="T66" fmla="*/ 175 w 611"/>
                <a:gd name="T67" fmla="*/ 912 h 941"/>
                <a:gd name="T68" fmla="*/ 211 w 611"/>
                <a:gd name="T69" fmla="*/ 940 h 941"/>
                <a:gd name="T70" fmla="*/ 211 w 611"/>
                <a:gd name="T71" fmla="*/ 940 h 941"/>
                <a:gd name="T72" fmla="*/ 222 w 611"/>
                <a:gd name="T73" fmla="*/ 865 h 941"/>
                <a:gd name="T74" fmla="*/ 234 w 611"/>
                <a:gd name="T75" fmla="*/ 788 h 941"/>
                <a:gd name="T76" fmla="*/ 251 w 611"/>
                <a:gd name="T77" fmla="*/ 714 h 941"/>
                <a:gd name="T78" fmla="*/ 273 w 611"/>
                <a:gd name="T79" fmla="*/ 637 h 941"/>
                <a:gd name="T80" fmla="*/ 296 w 611"/>
                <a:gd name="T81" fmla="*/ 562 h 941"/>
                <a:gd name="T82" fmla="*/ 324 w 611"/>
                <a:gd name="T83" fmla="*/ 488 h 941"/>
                <a:gd name="T84" fmla="*/ 354 w 611"/>
                <a:gd name="T85" fmla="*/ 415 h 941"/>
                <a:gd name="T86" fmla="*/ 388 w 611"/>
                <a:gd name="T87" fmla="*/ 343 h 941"/>
                <a:gd name="T88" fmla="*/ 388 w 611"/>
                <a:gd name="T89" fmla="*/ 343 h 941"/>
                <a:gd name="T90" fmla="*/ 413 w 611"/>
                <a:gd name="T91" fmla="*/ 296 h 941"/>
                <a:gd name="T92" fmla="*/ 437 w 611"/>
                <a:gd name="T93" fmla="*/ 253 h 941"/>
                <a:gd name="T94" fmla="*/ 462 w 611"/>
                <a:gd name="T95" fmla="*/ 209 h 941"/>
                <a:gd name="T96" fmla="*/ 490 w 611"/>
                <a:gd name="T97" fmla="*/ 166 h 941"/>
                <a:gd name="T98" fmla="*/ 518 w 611"/>
                <a:gd name="T99" fmla="*/ 126 h 941"/>
                <a:gd name="T100" fmla="*/ 548 w 611"/>
                <a:gd name="T101" fmla="*/ 85 h 941"/>
                <a:gd name="T102" fmla="*/ 578 w 611"/>
                <a:gd name="T103" fmla="*/ 45 h 941"/>
                <a:gd name="T104" fmla="*/ 610 w 611"/>
                <a:gd name="T105" fmla="*/ 6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1" h="941">
                  <a:moveTo>
                    <a:pt x="610" y="6"/>
                  </a:moveTo>
                  <a:lnTo>
                    <a:pt x="610" y="6"/>
                  </a:lnTo>
                  <a:lnTo>
                    <a:pt x="569" y="2"/>
                  </a:lnTo>
                  <a:lnTo>
                    <a:pt x="526" y="0"/>
                  </a:lnTo>
                  <a:lnTo>
                    <a:pt x="486" y="0"/>
                  </a:lnTo>
                  <a:lnTo>
                    <a:pt x="446" y="4"/>
                  </a:lnTo>
                  <a:lnTo>
                    <a:pt x="405" y="12"/>
                  </a:lnTo>
                  <a:lnTo>
                    <a:pt x="365" y="23"/>
                  </a:lnTo>
                  <a:lnTo>
                    <a:pt x="326" y="36"/>
                  </a:lnTo>
                  <a:lnTo>
                    <a:pt x="290" y="53"/>
                  </a:lnTo>
                  <a:lnTo>
                    <a:pt x="254" y="72"/>
                  </a:lnTo>
                  <a:lnTo>
                    <a:pt x="220" y="96"/>
                  </a:lnTo>
                  <a:lnTo>
                    <a:pt x="186" y="121"/>
                  </a:lnTo>
                  <a:lnTo>
                    <a:pt x="156" y="149"/>
                  </a:lnTo>
                  <a:lnTo>
                    <a:pt x="126" y="179"/>
                  </a:lnTo>
                  <a:lnTo>
                    <a:pt x="100" y="213"/>
                  </a:lnTo>
                  <a:lnTo>
                    <a:pt x="77" y="247"/>
                  </a:lnTo>
                  <a:lnTo>
                    <a:pt x="56" y="285"/>
                  </a:lnTo>
                  <a:lnTo>
                    <a:pt x="56" y="285"/>
                  </a:lnTo>
                  <a:lnTo>
                    <a:pt x="36" y="330"/>
                  </a:lnTo>
                  <a:lnTo>
                    <a:pt x="19" y="375"/>
                  </a:lnTo>
                  <a:lnTo>
                    <a:pt x="8" y="419"/>
                  </a:lnTo>
                  <a:lnTo>
                    <a:pt x="2" y="464"/>
                  </a:lnTo>
                  <a:lnTo>
                    <a:pt x="0" y="509"/>
                  </a:lnTo>
                  <a:lnTo>
                    <a:pt x="0" y="556"/>
                  </a:lnTo>
                  <a:lnTo>
                    <a:pt x="6" y="601"/>
                  </a:lnTo>
                  <a:lnTo>
                    <a:pt x="15" y="643"/>
                  </a:lnTo>
                  <a:lnTo>
                    <a:pt x="28" y="688"/>
                  </a:lnTo>
                  <a:lnTo>
                    <a:pt x="43" y="728"/>
                  </a:lnTo>
                  <a:lnTo>
                    <a:pt x="62" y="769"/>
                  </a:lnTo>
                  <a:lnTo>
                    <a:pt x="85" y="807"/>
                  </a:lnTo>
                  <a:lnTo>
                    <a:pt x="113" y="846"/>
                  </a:lnTo>
                  <a:lnTo>
                    <a:pt x="143" y="880"/>
                  </a:lnTo>
                  <a:lnTo>
                    <a:pt x="175" y="912"/>
                  </a:lnTo>
                  <a:lnTo>
                    <a:pt x="211" y="940"/>
                  </a:lnTo>
                  <a:lnTo>
                    <a:pt x="211" y="940"/>
                  </a:lnTo>
                  <a:lnTo>
                    <a:pt x="222" y="865"/>
                  </a:lnTo>
                  <a:lnTo>
                    <a:pt x="234" y="788"/>
                  </a:lnTo>
                  <a:lnTo>
                    <a:pt x="251" y="714"/>
                  </a:lnTo>
                  <a:lnTo>
                    <a:pt x="273" y="637"/>
                  </a:lnTo>
                  <a:lnTo>
                    <a:pt x="296" y="562"/>
                  </a:lnTo>
                  <a:lnTo>
                    <a:pt x="324" y="488"/>
                  </a:lnTo>
                  <a:lnTo>
                    <a:pt x="354" y="415"/>
                  </a:lnTo>
                  <a:lnTo>
                    <a:pt x="388" y="343"/>
                  </a:lnTo>
                  <a:lnTo>
                    <a:pt x="388" y="343"/>
                  </a:lnTo>
                  <a:lnTo>
                    <a:pt x="413" y="296"/>
                  </a:lnTo>
                  <a:lnTo>
                    <a:pt x="437" y="253"/>
                  </a:lnTo>
                  <a:lnTo>
                    <a:pt x="462" y="209"/>
                  </a:lnTo>
                  <a:lnTo>
                    <a:pt x="490" y="166"/>
                  </a:lnTo>
                  <a:lnTo>
                    <a:pt x="518" y="126"/>
                  </a:lnTo>
                  <a:lnTo>
                    <a:pt x="548" y="85"/>
                  </a:lnTo>
                  <a:lnTo>
                    <a:pt x="578" y="45"/>
                  </a:lnTo>
                  <a:lnTo>
                    <a:pt x="610" y="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210"/>
            <p:cNvSpPr>
              <a:spLocks noChangeArrowheads="1"/>
            </p:cNvSpPr>
            <p:nvPr/>
          </p:nvSpPr>
          <p:spPr bwMode="auto">
            <a:xfrm>
              <a:off x="5259" y="2215"/>
              <a:ext cx="235" cy="170"/>
            </a:xfrm>
            <a:custGeom>
              <a:avLst/>
              <a:gdLst>
                <a:gd name="T0" fmla="*/ 269 w 1039"/>
                <a:gd name="T1" fmla="*/ 699 h 753"/>
                <a:gd name="T2" fmla="*/ 437 w 1039"/>
                <a:gd name="T3" fmla="*/ 599 h 753"/>
                <a:gd name="T4" fmla="*/ 614 w 1039"/>
                <a:gd name="T5" fmla="*/ 512 h 753"/>
                <a:gd name="T6" fmla="*/ 797 w 1039"/>
                <a:gd name="T7" fmla="*/ 437 h 753"/>
                <a:gd name="T8" fmla="*/ 963 w 1039"/>
                <a:gd name="T9" fmla="*/ 382 h 753"/>
                <a:gd name="T10" fmla="*/ 1036 w 1039"/>
                <a:gd name="T11" fmla="*/ 311 h 753"/>
                <a:gd name="T12" fmla="*/ 1021 w 1039"/>
                <a:gd name="T13" fmla="*/ 215 h 753"/>
                <a:gd name="T14" fmla="*/ 987 w 1039"/>
                <a:gd name="T15" fmla="*/ 122 h 753"/>
                <a:gd name="T16" fmla="*/ 936 w 1039"/>
                <a:gd name="T17" fmla="*/ 39 h 753"/>
                <a:gd name="T18" fmla="*/ 784 w 1039"/>
                <a:gd name="T19" fmla="*/ 37 h 753"/>
                <a:gd name="T20" fmla="*/ 550 w 1039"/>
                <a:gd name="T21" fmla="*/ 122 h 753"/>
                <a:gd name="T22" fmla="*/ 324 w 1039"/>
                <a:gd name="T23" fmla="*/ 226 h 753"/>
                <a:gd name="T24" fmla="*/ 105 w 1039"/>
                <a:gd name="T25" fmla="*/ 348 h 753"/>
                <a:gd name="T26" fmla="*/ 9 w 1039"/>
                <a:gd name="T27" fmla="*/ 463 h 753"/>
                <a:gd name="T28" fmla="*/ 39 w 1039"/>
                <a:gd name="T29" fmla="*/ 556 h 753"/>
                <a:gd name="T30" fmla="*/ 85 w 1039"/>
                <a:gd name="T31" fmla="*/ 642 h 753"/>
                <a:gd name="T32" fmla="*/ 149 w 1039"/>
                <a:gd name="T33" fmla="*/ 718 h 753"/>
                <a:gd name="T34" fmla="*/ 601 w 1039"/>
                <a:gd name="T35" fmla="*/ 181 h 753"/>
                <a:gd name="T36" fmla="*/ 633 w 1039"/>
                <a:gd name="T37" fmla="*/ 201 h 753"/>
                <a:gd name="T38" fmla="*/ 661 w 1039"/>
                <a:gd name="T39" fmla="*/ 226 h 753"/>
                <a:gd name="T40" fmla="*/ 680 w 1039"/>
                <a:gd name="T41" fmla="*/ 256 h 753"/>
                <a:gd name="T42" fmla="*/ 695 w 1039"/>
                <a:gd name="T43" fmla="*/ 290 h 753"/>
                <a:gd name="T44" fmla="*/ 704 w 1039"/>
                <a:gd name="T45" fmla="*/ 324 h 753"/>
                <a:gd name="T46" fmla="*/ 706 w 1039"/>
                <a:gd name="T47" fmla="*/ 360 h 753"/>
                <a:gd name="T48" fmla="*/ 699 w 1039"/>
                <a:gd name="T49" fmla="*/ 399 h 753"/>
                <a:gd name="T50" fmla="*/ 684 w 1039"/>
                <a:gd name="T51" fmla="*/ 433 h 753"/>
                <a:gd name="T52" fmla="*/ 665 w 1039"/>
                <a:gd name="T53" fmla="*/ 465 h 753"/>
                <a:gd name="T54" fmla="*/ 639 w 1039"/>
                <a:gd name="T55" fmla="*/ 493 h 753"/>
                <a:gd name="T56" fmla="*/ 610 w 1039"/>
                <a:gd name="T57" fmla="*/ 512 h 753"/>
                <a:gd name="T58" fmla="*/ 576 w 1039"/>
                <a:gd name="T59" fmla="*/ 527 h 753"/>
                <a:gd name="T60" fmla="*/ 541 w 1039"/>
                <a:gd name="T61" fmla="*/ 535 h 753"/>
                <a:gd name="T62" fmla="*/ 503 w 1039"/>
                <a:gd name="T63" fmla="*/ 537 h 753"/>
                <a:gd name="T64" fmla="*/ 467 w 1039"/>
                <a:gd name="T65" fmla="*/ 531 h 753"/>
                <a:gd name="T66" fmla="*/ 433 w 1039"/>
                <a:gd name="T67" fmla="*/ 516 h 753"/>
                <a:gd name="T68" fmla="*/ 401 w 1039"/>
                <a:gd name="T69" fmla="*/ 497 h 753"/>
                <a:gd name="T70" fmla="*/ 373 w 1039"/>
                <a:gd name="T71" fmla="*/ 471 h 753"/>
                <a:gd name="T72" fmla="*/ 352 w 1039"/>
                <a:gd name="T73" fmla="*/ 441 h 753"/>
                <a:gd name="T74" fmla="*/ 339 w 1039"/>
                <a:gd name="T75" fmla="*/ 407 h 753"/>
                <a:gd name="T76" fmla="*/ 330 w 1039"/>
                <a:gd name="T77" fmla="*/ 373 h 753"/>
                <a:gd name="T78" fmla="*/ 328 w 1039"/>
                <a:gd name="T79" fmla="*/ 337 h 753"/>
                <a:gd name="T80" fmla="*/ 335 w 1039"/>
                <a:gd name="T81" fmla="*/ 299 h 753"/>
                <a:gd name="T82" fmla="*/ 350 w 1039"/>
                <a:gd name="T83" fmla="*/ 265 h 753"/>
                <a:gd name="T84" fmla="*/ 369 w 1039"/>
                <a:gd name="T85" fmla="*/ 232 h 753"/>
                <a:gd name="T86" fmla="*/ 394 w 1039"/>
                <a:gd name="T87" fmla="*/ 205 h 753"/>
                <a:gd name="T88" fmla="*/ 424 w 1039"/>
                <a:gd name="T89" fmla="*/ 186 h 753"/>
                <a:gd name="T90" fmla="*/ 458 w 1039"/>
                <a:gd name="T91" fmla="*/ 171 h 753"/>
                <a:gd name="T92" fmla="*/ 493 w 1039"/>
                <a:gd name="T93" fmla="*/ 162 h 753"/>
                <a:gd name="T94" fmla="*/ 529 w 1039"/>
                <a:gd name="T95" fmla="*/ 160 h 753"/>
                <a:gd name="T96" fmla="*/ 565 w 1039"/>
                <a:gd name="T97" fmla="*/ 166 h 753"/>
                <a:gd name="T98" fmla="*/ 601 w 1039"/>
                <a:gd name="T99" fmla="*/ 18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9" h="753">
                  <a:moveTo>
                    <a:pt x="185" y="752"/>
                  </a:moveTo>
                  <a:lnTo>
                    <a:pt x="269" y="699"/>
                  </a:lnTo>
                  <a:lnTo>
                    <a:pt x="352" y="648"/>
                  </a:lnTo>
                  <a:lnTo>
                    <a:pt x="437" y="599"/>
                  </a:lnTo>
                  <a:lnTo>
                    <a:pt x="524" y="554"/>
                  </a:lnTo>
                  <a:lnTo>
                    <a:pt x="614" y="512"/>
                  </a:lnTo>
                  <a:lnTo>
                    <a:pt x="704" y="473"/>
                  </a:lnTo>
                  <a:lnTo>
                    <a:pt x="797" y="437"/>
                  </a:lnTo>
                  <a:lnTo>
                    <a:pt x="891" y="405"/>
                  </a:lnTo>
                  <a:lnTo>
                    <a:pt x="963" y="382"/>
                  </a:lnTo>
                  <a:lnTo>
                    <a:pt x="1038" y="360"/>
                  </a:lnTo>
                  <a:lnTo>
                    <a:pt x="1036" y="311"/>
                  </a:lnTo>
                  <a:lnTo>
                    <a:pt x="1032" y="262"/>
                  </a:lnTo>
                  <a:lnTo>
                    <a:pt x="1021" y="215"/>
                  </a:lnTo>
                  <a:lnTo>
                    <a:pt x="1006" y="169"/>
                  </a:lnTo>
                  <a:lnTo>
                    <a:pt x="987" y="122"/>
                  </a:lnTo>
                  <a:lnTo>
                    <a:pt x="963" y="79"/>
                  </a:lnTo>
                  <a:lnTo>
                    <a:pt x="936" y="39"/>
                  </a:lnTo>
                  <a:lnTo>
                    <a:pt x="904" y="0"/>
                  </a:lnTo>
                  <a:lnTo>
                    <a:pt x="784" y="37"/>
                  </a:lnTo>
                  <a:lnTo>
                    <a:pt x="667" y="77"/>
                  </a:lnTo>
                  <a:lnTo>
                    <a:pt x="550" y="122"/>
                  </a:lnTo>
                  <a:lnTo>
                    <a:pt x="437" y="173"/>
                  </a:lnTo>
                  <a:lnTo>
                    <a:pt x="324" y="226"/>
                  </a:lnTo>
                  <a:lnTo>
                    <a:pt x="213" y="286"/>
                  </a:lnTo>
                  <a:lnTo>
                    <a:pt x="105" y="348"/>
                  </a:lnTo>
                  <a:lnTo>
                    <a:pt x="0" y="416"/>
                  </a:lnTo>
                  <a:lnTo>
                    <a:pt x="9" y="463"/>
                  </a:lnTo>
                  <a:lnTo>
                    <a:pt x="21" y="512"/>
                  </a:lnTo>
                  <a:lnTo>
                    <a:pt x="39" y="556"/>
                  </a:lnTo>
                  <a:lnTo>
                    <a:pt x="60" y="601"/>
                  </a:lnTo>
                  <a:lnTo>
                    <a:pt x="85" y="642"/>
                  </a:lnTo>
                  <a:lnTo>
                    <a:pt x="115" y="682"/>
                  </a:lnTo>
                  <a:lnTo>
                    <a:pt x="149" y="718"/>
                  </a:lnTo>
                  <a:lnTo>
                    <a:pt x="185" y="752"/>
                  </a:lnTo>
                  <a:close/>
                  <a:moveTo>
                    <a:pt x="601" y="181"/>
                  </a:moveTo>
                  <a:lnTo>
                    <a:pt x="618" y="190"/>
                  </a:lnTo>
                  <a:lnTo>
                    <a:pt x="633" y="201"/>
                  </a:lnTo>
                  <a:lnTo>
                    <a:pt x="648" y="213"/>
                  </a:lnTo>
                  <a:lnTo>
                    <a:pt x="661" y="226"/>
                  </a:lnTo>
                  <a:lnTo>
                    <a:pt x="671" y="241"/>
                  </a:lnTo>
                  <a:lnTo>
                    <a:pt x="680" y="256"/>
                  </a:lnTo>
                  <a:lnTo>
                    <a:pt x="689" y="273"/>
                  </a:lnTo>
                  <a:lnTo>
                    <a:pt x="695" y="290"/>
                  </a:lnTo>
                  <a:lnTo>
                    <a:pt x="701" y="307"/>
                  </a:lnTo>
                  <a:lnTo>
                    <a:pt x="704" y="324"/>
                  </a:lnTo>
                  <a:lnTo>
                    <a:pt x="706" y="343"/>
                  </a:lnTo>
                  <a:lnTo>
                    <a:pt x="706" y="360"/>
                  </a:lnTo>
                  <a:lnTo>
                    <a:pt x="704" y="380"/>
                  </a:lnTo>
                  <a:lnTo>
                    <a:pt x="699" y="399"/>
                  </a:lnTo>
                  <a:lnTo>
                    <a:pt x="693" y="416"/>
                  </a:lnTo>
                  <a:lnTo>
                    <a:pt x="684" y="433"/>
                  </a:lnTo>
                  <a:lnTo>
                    <a:pt x="676" y="450"/>
                  </a:lnTo>
                  <a:lnTo>
                    <a:pt x="665" y="465"/>
                  </a:lnTo>
                  <a:lnTo>
                    <a:pt x="652" y="480"/>
                  </a:lnTo>
                  <a:lnTo>
                    <a:pt x="639" y="493"/>
                  </a:lnTo>
                  <a:lnTo>
                    <a:pt x="625" y="503"/>
                  </a:lnTo>
                  <a:lnTo>
                    <a:pt x="610" y="512"/>
                  </a:lnTo>
                  <a:lnTo>
                    <a:pt x="593" y="520"/>
                  </a:lnTo>
                  <a:lnTo>
                    <a:pt x="576" y="527"/>
                  </a:lnTo>
                  <a:lnTo>
                    <a:pt x="559" y="533"/>
                  </a:lnTo>
                  <a:lnTo>
                    <a:pt x="541" y="535"/>
                  </a:lnTo>
                  <a:lnTo>
                    <a:pt x="522" y="537"/>
                  </a:lnTo>
                  <a:lnTo>
                    <a:pt x="503" y="537"/>
                  </a:lnTo>
                  <a:lnTo>
                    <a:pt x="486" y="535"/>
                  </a:lnTo>
                  <a:lnTo>
                    <a:pt x="467" y="531"/>
                  </a:lnTo>
                  <a:lnTo>
                    <a:pt x="450" y="524"/>
                  </a:lnTo>
                  <a:lnTo>
                    <a:pt x="433" y="516"/>
                  </a:lnTo>
                  <a:lnTo>
                    <a:pt x="416" y="507"/>
                  </a:lnTo>
                  <a:lnTo>
                    <a:pt x="401" y="497"/>
                  </a:lnTo>
                  <a:lnTo>
                    <a:pt x="386" y="484"/>
                  </a:lnTo>
                  <a:lnTo>
                    <a:pt x="373" y="471"/>
                  </a:lnTo>
                  <a:lnTo>
                    <a:pt x="362" y="456"/>
                  </a:lnTo>
                  <a:lnTo>
                    <a:pt x="352" y="441"/>
                  </a:lnTo>
                  <a:lnTo>
                    <a:pt x="345" y="424"/>
                  </a:lnTo>
                  <a:lnTo>
                    <a:pt x="339" y="407"/>
                  </a:lnTo>
                  <a:lnTo>
                    <a:pt x="333" y="390"/>
                  </a:lnTo>
                  <a:lnTo>
                    <a:pt x="330" y="373"/>
                  </a:lnTo>
                  <a:lnTo>
                    <a:pt x="328" y="354"/>
                  </a:lnTo>
                  <a:lnTo>
                    <a:pt x="328" y="337"/>
                  </a:lnTo>
                  <a:lnTo>
                    <a:pt x="330" y="318"/>
                  </a:lnTo>
                  <a:lnTo>
                    <a:pt x="335" y="299"/>
                  </a:lnTo>
                  <a:lnTo>
                    <a:pt x="341" y="281"/>
                  </a:lnTo>
                  <a:lnTo>
                    <a:pt x="350" y="265"/>
                  </a:lnTo>
                  <a:lnTo>
                    <a:pt x="358" y="247"/>
                  </a:lnTo>
                  <a:lnTo>
                    <a:pt x="369" y="232"/>
                  </a:lnTo>
                  <a:lnTo>
                    <a:pt x="382" y="218"/>
                  </a:lnTo>
                  <a:lnTo>
                    <a:pt x="394" y="205"/>
                  </a:lnTo>
                  <a:lnTo>
                    <a:pt x="409" y="194"/>
                  </a:lnTo>
                  <a:lnTo>
                    <a:pt x="424" y="186"/>
                  </a:lnTo>
                  <a:lnTo>
                    <a:pt x="441" y="177"/>
                  </a:lnTo>
                  <a:lnTo>
                    <a:pt x="458" y="171"/>
                  </a:lnTo>
                  <a:lnTo>
                    <a:pt x="475" y="164"/>
                  </a:lnTo>
                  <a:lnTo>
                    <a:pt x="493" y="162"/>
                  </a:lnTo>
                  <a:lnTo>
                    <a:pt x="512" y="160"/>
                  </a:lnTo>
                  <a:lnTo>
                    <a:pt x="529" y="160"/>
                  </a:lnTo>
                  <a:lnTo>
                    <a:pt x="548" y="162"/>
                  </a:lnTo>
                  <a:lnTo>
                    <a:pt x="565" y="166"/>
                  </a:lnTo>
                  <a:lnTo>
                    <a:pt x="584" y="173"/>
                  </a:lnTo>
                  <a:lnTo>
                    <a:pt x="601" y="181"/>
                  </a:lnTo>
                  <a:close/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211"/>
            <p:cNvSpPr>
              <a:spLocks noChangeArrowheads="1"/>
            </p:cNvSpPr>
            <p:nvPr/>
          </p:nvSpPr>
          <p:spPr bwMode="auto">
            <a:xfrm>
              <a:off x="5301" y="2297"/>
              <a:ext cx="193" cy="115"/>
            </a:xfrm>
            <a:custGeom>
              <a:avLst/>
              <a:gdLst>
                <a:gd name="T0" fmla="*/ 798 w 854"/>
                <a:gd name="T1" fmla="*/ 224 h 511"/>
                <a:gd name="T2" fmla="*/ 798 w 854"/>
                <a:gd name="T3" fmla="*/ 224 h 511"/>
                <a:gd name="T4" fmla="*/ 810 w 854"/>
                <a:gd name="T5" fmla="*/ 196 h 511"/>
                <a:gd name="T6" fmla="*/ 821 w 854"/>
                <a:gd name="T7" fmla="*/ 169 h 511"/>
                <a:gd name="T8" fmla="*/ 830 w 854"/>
                <a:gd name="T9" fmla="*/ 141 h 511"/>
                <a:gd name="T10" fmla="*/ 838 w 854"/>
                <a:gd name="T11" fmla="*/ 113 h 511"/>
                <a:gd name="T12" fmla="*/ 844 w 854"/>
                <a:gd name="T13" fmla="*/ 85 h 511"/>
                <a:gd name="T14" fmla="*/ 849 w 854"/>
                <a:gd name="T15" fmla="*/ 58 h 511"/>
                <a:gd name="T16" fmla="*/ 851 w 854"/>
                <a:gd name="T17" fmla="*/ 28 h 511"/>
                <a:gd name="T18" fmla="*/ 853 w 854"/>
                <a:gd name="T19" fmla="*/ 0 h 511"/>
                <a:gd name="T20" fmla="*/ 853 w 854"/>
                <a:gd name="T21" fmla="*/ 0 h 511"/>
                <a:gd name="T22" fmla="*/ 778 w 854"/>
                <a:gd name="T23" fmla="*/ 22 h 511"/>
                <a:gd name="T24" fmla="*/ 706 w 854"/>
                <a:gd name="T25" fmla="*/ 45 h 511"/>
                <a:gd name="T26" fmla="*/ 706 w 854"/>
                <a:gd name="T27" fmla="*/ 45 h 511"/>
                <a:gd name="T28" fmla="*/ 612 w 854"/>
                <a:gd name="T29" fmla="*/ 77 h 511"/>
                <a:gd name="T30" fmla="*/ 519 w 854"/>
                <a:gd name="T31" fmla="*/ 113 h 511"/>
                <a:gd name="T32" fmla="*/ 429 w 854"/>
                <a:gd name="T33" fmla="*/ 152 h 511"/>
                <a:gd name="T34" fmla="*/ 339 w 854"/>
                <a:gd name="T35" fmla="*/ 194 h 511"/>
                <a:gd name="T36" fmla="*/ 252 w 854"/>
                <a:gd name="T37" fmla="*/ 239 h 511"/>
                <a:gd name="T38" fmla="*/ 167 w 854"/>
                <a:gd name="T39" fmla="*/ 288 h 511"/>
                <a:gd name="T40" fmla="*/ 84 w 854"/>
                <a:gd name="T41" fmla="*/ 339 h 511"/>
                <a:gd name="T42" fmla="*/ 0 w 854"/>
                <a:gd name="T43" fmla="*/ 392 h 511"/>
                <a:gd name="T44" fmla="*/ 0 w 854"/>
                <a:gd name="T45" fmla="*/ 392 h 511"/>
                <a:gd name="T46" fmla="*/ 24 w 854"/>
                <a:gd name="T47" fmla="*/ 409 h 511"/>
                <a:gd name="T48" fmla="*/ 47 w 854"/>
                <a:gd name="T49" fmla="*/ 424 h 511"/>
                <a:gd name="T50" fmla="*/ 71 w 854"/>
                <a:gd name="T51" fmla="*/ 441 h 511"/>
                <a:gd name="T52" fmla="*/ 96 w 854"/>
                <a:gd name="T53" fmla="*/ 454 h 511"/>
                <a:gd name="T54" fmla="*/ 96 w 854"/>
                <a:gd name="T55" fmla="*/ 454 h 511"/>
                <a:gd name="T56" fmla="*/ 122 w 854"/>
                <a:gd name="T57" fmla="*/ 465 h 511"/>
                <a:gd name="T58" fmla="*/ 145 w 854"/>
                <a:gd name="T59" fmla="*/ 476 h 511"/>
                <a:gd name="T60" fmla="*/ 171 w 854"/>
                <a:gd name="T61" fmla="*/ 484 h 511"/>
                <a:gd name="T62" fmla="*/ 195 w 854"/>
                <a:gd name="T63" fmla="*/ 492 h 511"/>
                <a:gd name="T64" fmla="*/ 220 w 854"/>
                <a:gd name="T65" fmla="*/ 499 h 511"/>
                <a:gd name="T66" fmla="*/ 246 w 854"/>
                <a:gd name="T67" fmla="*/ 503 h 511"/>
                <a:gd name="T68" fmla="*/ 297 w 854"/>
                <a:gd name="T69" fmla="*/ 510 h 511"/>
                <a:gd name="T70" fmla="*/ 348 w 854"/>
                <a:gd name="T71" fmla="*/ 510 h 511"/>
                <a:gd name="T72" fmla="*/ 397 w 854"/>
                <a:gd name="T73" fmla="*/ 505 h 511"/>
                <a:gd name="T74" fmla="*/ 446 w 854"/>
                <a:gd name="T75" fmla="*/ 497 h 511"/>
                <a:gd name="T76" fmla="*/ 495 w 854"/>
                <a:gd name="T77" fmla="*/ 484 h 511"/>
                <a:gd name="T78" fmla="*/ 542 w 854"/>
                <a:gd name="T79" fmla="*/ 465 h 511"/>
                <a:gd name="T80" fmla="*/ 587 w 854"/>
                <a:gd name="T81" fmla="*/ 443 h 511"/>
                <a:gd name="T82" fmla="*/ 629 w 854"/>
                <a:gd name="T83" fmla="*/ 416 h 511"/>
                <a:gd name="T84" fmla="*/ 670 w 854"/>
                <a:gd name="T85" fmla="*/ 386 h 511"/>
                <a:gd name="T86" fmla="*/ 706 w 854"/>
                <a:gd name="T87" fmla="*/ 352 h 511"/>
                <a:gd name="T88" fmla="*/ 725 w 854"/>
                <a:gd name="T89" fmla="*/ 333 h 511"/>
                <a:gd name="T90" fmla="*/ 740 w 854"/>
                <a:gd name="T91" fmla="*/ 311 h 511"/>
                <a:gd name="T92" fmla="*/ 757 w 854"/>
                <a:gd name="T93" fmla="*/ 292 h 511"/>
                <a:gd name="T94" fmla="*/ 772 w 854"/>
                <a:gd name="T95" fmla="*/ 269 h 511"/>
                <a:gd name="T96" fmla="*/ 785 w 854"/>
                <a:gd name="T97" fmla="*/ 248 h 511"/>
                <a:gd name="T98" fmla="*/ 798 w 854"/>
                <a:gd name="T99" fmla="*/ 224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4" h="511">
                  <a:moveTo>
                    <a:pt x="798" y="224"/>
                  </a:moveTo>
                  <a:lnTo>
                    <a:pt x="798" y="224"/>
                  </a:lnTo>
                  <a:lnTo>
                    <a:pt x="810" y="196"/>
                  </a:lnTo>
                  <a:lnTo>
                    <a:pt x="821" y="169"/>
                  </a:lnTo>
                  <a:lnTo>
                    <a:pt x="830" y="141"/>
                  </a:lnTo>
                  <a:lnTo>
                    <a:pt x="838" y="113"/>
                  </a:lnTo>
                  <a:lnTo>
                    <a:pt x="844" y="85"/>
                  </a:lnTo>
                  <a:lnTo>
                    <a:pt x="849" y="58"/>
                  </a:lnTo>
                  <a:lnTo>
                    <a:pt x="851" y="28"/>
                  </a:lnTo>
                  <a:lnTo>
                    <a:pt x="853" y="0"/>
                  </a:lnTo>
                  <a:lnTo>
                    <a:pt x="853" y="0"/>
                  </a:lnTo>
                  <a:lnTo>
                    <a:pt x="778" y="22"/>
                  </a:lnTo>
                  <a:lnTo>
                    <a:pt x="706" y="45"/>
                  </a:lnTo>
                  <a:lnTo>
                    <a:pt x="706" y="45"/>
                  </a:lnTo>
                  <a:lnTo>
                    <a:pt x="612" y="77"/>
                  </a:lnTo>
                  <a:lnTo>
                    <a:pt x="519" y="113"/>
                  </a:lnTo>
                  <a:lnTo>
                    <a:pt x="429" y="152"/>
                  </a:lnTo>
                  <a:lnTo>
                    <a:pt x="339" y="194"/>
                  </a:lnTo>
                  <a:lnTo>
                    <a:pt x="252" y="239"/>
                  </a:lnTo>
                  <a:lnTo>
                    <a:pt x="167" y="288"/>
                  </a:lnTo>
                  <a:lnTo>
                    <a:pt x="84" y="339"/>
                  </a:lnTo>
                  <a:lnTo>
                    <a:pt x="0" y="392"/>
                  </a:lnTo>
                  <a:lnTo>
                    <a:pt x="0" y="392"/>
                  </a:lnTo>
                  <a:lnTo>
                    <a:pt x="24" y="409"/>
                  </a:lnTo>
                  <a:lnTo>
                    <a:pt x="47" y="424"/>
                  </a:lnTo>
                  <a:lnTo>
                    <a:pt x="71" y="441"/>
                  </a:lnTo>
                  <a:lnTo>
                    <a:pt x="96" y="454"/>
                  </a:lnTo>
                  <a:lnTo>
                    <a:pt x="96" y="454"/>
                  </a:lnTo>
                  <a:lnTo>
                    <a:pt x="122" y="465"/>
                  </a:lnTo>
                  <a:lnTo>
                    <a:pt x="145" y="476"/>
                  </a:lnTo>
                  <a:lnTo>
                    <a:pt x="171" y="484"/>
                  </a:lnTo>
                  <a:lnTo>
                    <a:pt x="195" y="492"/>
                  </a:lnTo>
                  <a:lnTo>
                    <a:pt x="220" y="499"/>
                  </a:lnTo>
                  <a:lnTo>
                    <a:pt x="246" y="503"/>
                  </a:lnTo>
                  <a:lnTo>
                    <a:pt x="297" y="510"/>
                  </a:lnTo>
                  <a:lnTo>
                    <a:pt x="348" y="510"/>
                  </a:lnTo>
                  <a:lnTo>
                    <a:pt x="397" y="505"/>
                  </a:lnTo>
                  <a:lnTo>
                    <a:pt x="446" y="497"/>
                  </a:lnTo>
                  <a:lnTo>
                    <a:pt x="495" y="484"/>
                  </a:lnTo>
                  <a:lnTo>
                    <a:pt x="542" y="465"/>
                  </a:lnTo>
                  <a:lnTo>
                    <a:pt x="587" y="443"/>
                  </a:lnTo>
                  <a:lnTo>
                    <a:pt x="629" y="416"/>
                  </a:lnTo>
                  <a:lnTo>
                    <a:pt x="670" y="386"/>
                  </a:lnTo>
                  <a:lnTo>
                    <a:pt x="706" y="352"/>
                  </a:lnTo>
                  <a:lnTo>
                    <a:pt x="725" y="333"/>
                  </a:lnTo>
                  <a:lnTo>
                    <a:pt x="740" y="311"/>
                  </a:lnTo>
                  <a:lnTo>
                    <a:pt x="757" y="292"/>
                  </a:lnTo>
                  <a:lnTo>
                    <a:pt x="772" y="269"/>
                  </a:lnTo>
                  <a:lnTo>
                    <a:pt x="785" y="248"/>
                  </a:lnTo>
                  <a:lnTo>
                    <a:pt x="798" y="22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212"/>
            <p:cNvSpPr>
              <a:spLocks noChangeArrowheads="1"/>
            </p:cNvSpPr>
            <p:nvPr/>
          </p:nvSpPr>
          <p:spPr bwMode="auto">
            <a:xfrm>
              <a:off x="5258" y="2176"/>
              <a:ext cx="205" cy="133"/>
            </a:xfrm>
            <a:custGeom>
              <a:avLst/>
              <a:gdLst>
                <a:gd name="T0" fmla="*/ 908 w 909"/>
                <a:gd name="T1" fmla="*/ 172 h 589"/>
                <a:gd name="T2" fmla="*/ 908 w 909"/>
                <a:gd name="T3" fmla="*/ 172 h 589"/>
                <a:gd name="T4" fmla="*/ 876 w 909"/>
                <a:gd name="T5" fmla="*/ 138 h 589"/>
                <a:gd name="T6" fmla="*/ 838 w 909"/>
                <a:gd name="T7" fmla="*/ 106 h 589"/>
                <a:gd name="T8" fmla="*/ 799 w 909"/>
                <a:gd name="T9" fmla="*/ 79 h 589"/>
                <a:gd name="T10" fmla="*/ 757 w 909"/>
                <a:gd name="T11" fmla="*/ 55 h 589"/>
                <a:gd name="T12" fmla="*/ 757 w 909"/>
                <a:gd name="T13" fmla="*/ 55 h 589"/>
                <a:gd name="T14" fmla="*/ 731 w 909"/>
                <a:gd name="T15" fmla="*/ 44 h 589"/>
                <a:gd name="T16" fmla="*/ 708 w 909"/>
                <a:gd name="T17" fmla="*/ 34 h 589"/>
                <a:gd name="T18" fmla="*/ 682 w 909"/>
                <a:gd name="T19" fmla="*/ 25 h 589"/>
                <a:gd name="T20" fmla="*/ 656 w 909"/>
                <a:gd name="T21" fmla="*/ 17 h 589"/>
                <a:gd name="T22" fmla="*/ 633 w 909"/>
                <a:gd name="T23" fmla="*/ 10 h 589"/>
                <a:gd name="T24" fmla="*/ 607 w 909"/>
                <a:gd name="T25" fmla="*/ 6 h 589"/>
                <a:gd name="T26" fmla="*/ 556 w 909"/>
                <a:gd name="T27" fmla="*/ 0 h 589"/>
                <a:gd name="T28" fmla="*/ 505 w 909"/>
                <a:gd name="T29" fmla="*/ 0 h 589"/>
                <a:gd name="T30" fmla="*/ 456 w 909"/>
                <a:gd name="T31" fmla="*/ 4 h 589"/>
                <a:gd name="T32" fmla="*/ 407 w 909"/>
                <a:gd name="T33" fmla="*/ 12 h 589"/>
                <a:gd name="T34" fmla="*/ 358 w 909"/>
                <a:gd name="T35" fmla="*/ 25 h 589"/>
                <a:gd name="T36" fmla="*/ 311 w 909"/>
                <a:gd name="T37" fmla="*/ 44 h 589"/>
                <a:gd name="T38" fmla="*/ 266 w 909"/>
                <a:gd name="T39" fmla="*/ 66 h 589"/>
                <a:gd name="T40" fmla="*/ 224 w 909"/>
                <a:gd name="T41" fmla="*/ 93 h 589"/>
                <a:gd name="T42" fmla="*/ 183 w 909"/>
                <a:gd name="T43" fmla="*/ 123 h 589"/>
                <a:gd name="T44" fmla="*/ 147 w 909"/>
                <a:gd name="T45" fmla="*/ 157 h 589"/>
                <a:gd name="T46" fmla="*/ 128 w 909"/>
                <a:gd name="T47" fmla="*/ 177 h 589"/>
                <a:gd name="T48" fmla="*/ 113 w 909"/>
                <a:gd name="T49" fmla="*/ 198 h 589"/>
                <a:gd name="T50" fmla="*/ 96 w 909"/>
                <a:gd name="T51" fmla="*/ 217 h 589"/>
                <a:gd name="T52" fmla="*/ 81 w 909"/>
                <a:gd name="T53" fmla="*/ 240 h 589"/>
                <a:gd name="T54" fmla="*/ 68 w 909"/>
                <a:gd name="T55" fmla="*/ 262 h 589"/>
                <a:gd name="T56" fmla="*/ 55 w 909"/>
                <a:gd name="T57" fmla="*/ 285 h 589"/>
                <a:gd name="T58" fmla="*/ 55 w 909"/>
                <a:gd name="T59" fmla="*/ 285 h 589"/>
                <a:gd name="T60" fmla="*/ 38 w 909"/>
                <a:gd name="T61" fmla="*/ 323 h 589"/>
                <a:gd name="T62" fmla="*/ 25 w 909"/>
                <a:gd name="T63" fmla="*/ 360 h 589"/>
                <a:gd name="T64" fmla="*/ 15 w 909"/>
                <a:gd name="T65" fmla="*/ 398 h 589"/>
                <a:gd name="T66" fmla="*/ 6 w 909"/>
                <a:gd name="T67" fmla="*/ 434 h 589"/>
                <a:gd name="T68" fmla="*/ 2 w 909"/>
                <a:gd name="T69" fmla="*/ 473 h 589"/>
                <a:gd name="T70" fmla="*/ 0 w 909"/>
                <a:gd name="T71" fmla="*/ 511 h 589"/>
                <a:gd name="T72" fmla="*/ 0 w 909"/>
                <a:gd name="T73" fmla="*/ 549 h 589"/>
                <a:gd name="T74" fmla="*/ 4 w 909"/>
                <a:gd name="T75" fmla="*/ 588 h 589"/>
                <a:gd name="T76" fmla="*/ 4 w 909"/>
                <a:gd name="T77" fmla="*/ 588 h 589"/>
                <a:gd name="T78" fmla="*/ 109 w 909"/>
                <a:gd name="T79" fmla="*/ 520 h 589"/>
                <a:gd name="T80" fmla="*/ 217 w 909"/>
                <a:gd name="T81" fmla="*/ 458 h 589"/>
                <a:gd name="T82" fmla="*/ 328 w 909"/>
                <a:gd name="T83" fmla="*/ 398 h 589"/>
                <a:gd name="T84" fmla="*/ 441 w 909"/>
                <a:gd name="T85" fmla="*/ 345 h 589"/>
                <a:gd name="T86" fmla="*/ 554 w 909"/>
                <a:gd name="T87" fmla="*/ 294 h 589"/>
                <a:gd name="T88" fmla="*/ 671 w 909"/>
                <a:gd name="T89" fmla="*/ 249 h 589"/>
                <a:gd name="T90" fmla="*/ 788 w 909"/>
                <a:gd name="T91" fmla="*/ 209 h 589"/>
                <a:gd name="T92" fmla="*/ 908 w 909"/>
                <a:gd name="T93" fmla="*/ 172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9" h="589">
                  <a:moveTo>
                    <a:pt x="908" y="172"/>
                  </a:moveTo>
                  <a:lnTo>
                    <a:pt x="908" y="172"/>
                  </a:lnTo>
                  <a:lnTo>
                    <a:pt x="876" y="138"/>
                  </a:lnTo>
                  <a:lnTo>
                    <a:pt x="838" y="106"/>
                  </a:lnTo>
                  <a:lnTo>
                    <a:pt x="799" y="79"/>
                  </a:lnTo>
                  <a:lnTo>
                    <a:pt x="757" y="55"/>
                  </a:lnTo>
                  <a:lnTo>
                    <a:pt x="757" y="55"/>
                  </a:lnTo>
                  <a:lnTo>
                    <a:pt x="731" y="44"/>
                  </a:lnTo>
                  <a:lnTo>
                    <a:pt x="708" y="34"/>
                  </a:lnTo>
                  <a:lnTo>
                    <a:pt x="682" y="25"/>
                  </a:lnTo>
                  <a:lnTo>
                    <a:pt x="656" y="17"/>
                  </a:lnTo>
                  <a:lnTo>
                    <a:pt x="633" y="10"/>
                  </a:lnTo>
                  <a:lnTo>
                    <a:pt x="607" y="6"/>
                  </a:lnTo>
                  <a:lnTo>
                    <a:pt x="556" y="0"/>
                  </a:lnTo>
                  <a:lnTo>
                    <a:pt x="505" y="0"/>
                  </a:lnTo>
                  <a:lnTo>
                    <a:pt x="456" y="4"/>
                  </a:lnTo>
                  <a:lnTo>
                    <a:pt x="407" y="12"/>
                  </a:lnTo>
                  <a:lnTo>
                    <a:pt x="358" y="25"/>
                  </a:lnTo>
                  <a:lnTo>
                    <a:pt x="311" y="44"/>
                  </a:lnTo>
                  <a:lnTo>
                    <a:pt x="266" y="66"/>
                  </a:lnTo>
                  <a:lnTo>
                    <a:pt x="224" y="93"/>
                  </a:lnTo>
                  <a:lnTo>
                    <a:pt x="183" y="123"/>
                  </a:lnTo>
                  <a:lnTo>
                    <a:pt x="147" y="157"/>
                  </a:lnTo>
                  <a:lnTo>
                    <a:pt x="128" y="177"/>
                  </a:lnTo>
                  <a:lnTo>
                    <a:pt x="113" y="198"/>
                  </a:lnTo>
                  <a:lnTo>
                    <a:pt x="96" y="217"/>
                  </a:lnTo>
                  <a:lnTo>
                    <a:pt x="81" y="240"/>
                  </a:lnTo>
                  <a:lnTo>
                    <a:pt x="68" y="262"/>
                  </a:lnTo>
                  <a:lnTo>
                    <a:pt x="55" y="285"/>
                  </a:lnTo>
                  <a:lnTo>
                    <a:pt x="55" y="285"/>
                  </a:lnTo>
                  <a:lnTo>
                    <a:pt x="38" y="323"/>
                  </a:lnTo>
                  <a:lnTo>
                    <a:pt x="25" y="360"/>
                  </a:lnTo>
                  <a:lnTo>
                    <a:pt x="15" y="398"/>
                  </a:lnTo>
                  <a:lnTo>
                    <a:pt x="6" y="434"/>
                  </a:lnTo>
                  <a:lnTo>
                    <a:pt x="2" y="473"/>
                  </a:lnTo>
                  <a:lnTo>
                    <a:pt x="0" y="511"/>
                  </a:lnTo>
                  <a:lnTo>
                    <a:pt x="0" y="549"/>
                  </a:lnTo>
                  <a:lnTo>
                    <a:pt x="4" y="588"/>
                  </a:lnTo>
                  <a:lnTo>
                    <a:pt x="4" y="588"/>
                  </a:lnTo>
                  <a:lnTo>
                    <a:pt x="109" y="520"/>
                  </a:lnTo>
                  <a:lnTo>
                    <a:pt x="217" y="458"/>
                  </a:lnTo>
                  <a:lnTo>
                    <a:pt x="328" y="398"/>
                  </a:lnTo>
                  <a:lnTo>
                    <a:pt x="441" y="345"/>
                  </a:lnTo>
                  <a:lnTo>
                    <a:pt x="554" y="294"/>
                  </a:lnTo>
                  <a:lnTo>
                    <a:pt x="671" y="249"/>
                  </a:lnTo>
                  <a:lnTo>
                    <a:pt x="788" y="209"/>
                  </a:lnTo>
                  <a:lnTo>
                    <a:pt x="908" y="1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213"/>
            <p:cNvSpPr>
              <a:spLocks noChangeArrowheads="1"/>
            </p:cNvSpPr>
            <p:nvPr/>
          </p:nvSpPr>
          <p:spPr bwMode="auto">
            <a:xfrm>
              <a:off x="5683" y="2189"/>
              <a:ext cx="236" cy="130"/>
            </a:xfrm>
            <a:custGeom>
              <a:avLst/>
              <a:gdLst>
                <a:gd name="T0" fmla="*/ 135 w 1046"/>
                <a:gd name="T1" fmla="*/ 388 h 576"/>
                <a:gd name="T2" fmla="*/ 365 w 1046"/>
                <a:gd name="T3" fmla="*/ 418 h 576"/>
                <a:gd name="T4" fmla="*/ 593 w 1046"/>
                <a:gd name="T5" fmla="*/ 467 h 576"/>
                <a:gd name="T6" fmla="*/ 817 w 1046"/>
                <a:gd name="T7" fmla="*/ 535 h 576"/>
                <a:gd name="T8" fmla="*/ 944 w 1046"/>
                <a:gd name="T9" fmla="*/ 554 h 576"/>
                <a:gd name="T10" fmla="*/ 974 w 1046"/>
                <a:gd name="T11" fmla="*/ 507 h 576"/>
                <a:gd name="T12" fmla="*/ 1004 w 1046"/>
                <a:gd name="T13" fmla="*/ 450 h 576"/>
                <a:gd name="T14" fmla="*/ 1028 w 1046"/>
                <a:gd name="T15" fmla="*/ 382 h 576"/>
                <a:gd name="T16" fmla="*/ 1040 w 1046"/>
                <a:gd name="T17" fmla="*/ 311 h 576"/>
                <a:gd name="T18" fmla="*/ 1045 w 1046"/>
                <a:gd name="T19" fmla="*/ 243 h 576"/>
                <a:gd name="T20" fmla="*/ 983 w 1046"/>
                <a:gd name="T21" fmla="*/ 186 h 576"/>
                <a:gd name="T22" fmla="*/ 861 w 1046"/>
                <a:gd name="T23" fmla="*/ 145 h 576"/>
                <a:gd name="T24" fmla="*/ 680 w 1046"/>
                <a:gd name="T25" fmla="*/ 92 h 576"/>
                <a:gd name="T26" fmla="*/ 435 w 1046"/>
                <a:gd name="T27" fmla="*/ 41 h 576"/>
                <a:gd name="T28" fmla="*/ 188 w 1046"/>
                <a:gd name="T29" fmla="*/ 9 h 576"/>
                <a:gd name="T30" fmla="*/ 58 w 1046"/>
                <a:gd name="T31" fmla="*/ 13 h 576"/>
                <a:gd name="T32" fmla="*/ 22 w 1046"/>
                <a:gd name="T33" fmla="*/ 105 h 576"/>
                <a:gd name="T34" fmla="*/ 5 w 1046"/>
                <a:gd name="T35" fmla="*/ 196 h 576"/>
                <a:gd name="T36" fmla="*/ 2 w 1046"/>
                <a:gd name="T37" fmla="*/ 290 h 576"/>
                <a:gd name="T38" fmla="*/ 17 w 1046"/>
                <a:gd name="T39" fmla="*/ 380 h 576"/>
                <a:gd name="T40" fmla="*/ 625 w 1046"/>
                <a:gd name="T41" fmla="*/ 90 h 576"/>
                <a:gd name="T42" fmla="*/ 653 w 1046"/>
                <a:gd name="T43" fmla="*/ 113 h 576"/>
                <a:gd name="T44" fmla="*/ 678 w 1046"/>
                <a:gd name="T45" fmla="*/ 141 h 576"/>
                <a:gd name="T46" fmla="*/ 695 w 1046"/>
                <a:gd name="T47" fmla="*/ 173 h 576"/>
                <a:gd name="T48" fmla="*/ 706 w 1046"/>
                <a:gd name="T49" fmla="*/ 207 h 576"/>
                <a:gd name="T50" fmla="*/ 710 w 1046"/>
                <a:gd name="T51" fmla="*/ 243 h 576"/>
                <a:gd name="T52" fmla="*/ 708 w 1046"/>
                <a:gd name="T53" fmla="*/ 279 h 576"/>
                <a:gd name="T54" fmla="*/ 697 w 1046"/>
                <a:gd name="T55" fmla="*/ 316 h 576"/>
                <a:gd name="T56" fmla="*/ 680 w 1046"/>
                <a:gd name="T57" fmla="*/ 350 h 576"/>
                <a:gd name="T58" fmla="*/ 657 w 1046"/>
                <a:gd name="T59" fmla="*/ 380 h 576"/>
                <a:gd name="T60" fmla="*/ 629 w 1046"/>
                <a:gd name="T61" fmla="*/ 403 h 576"/>
                <a:gd name="T62" fmla="*/ 599 w 1046"/>
                <a:gd name="T63" fmla="*/ 420 h 576"/>
                <a:gd name="T64" fmla="*/ 563 w 1046"/>
                <a:gd name="T65" fmla="*/ 433 h 576"/>
                <a:gd name="T66" fmla="*/ 529 w 1046"/>
                <a:gd name="T67" fmla="*/ 437 h 576"/>
                <a:gd name="T68" fmla="*/ 493 w 1046"/>
                <a:gd name="T69" fmla="*/ 435 h 576"/>
                <a:gd name="T70" fmla="*/ 456 w 1046"/>
                <a:gd name="T71" fmla="*/ 424 h 576"/>
                <a:gd name="T72" fmla="*/ 422 w 1046"/>
                <a:gd name="T73" fmla="*/ 407 h 576"/>
                <a:gd name="T74" fmla="*/ 392 w 1046"/>
                <a:gd name="T75" fmla="*/ 384 h 576"/>
                <a:gd name="T76" fmla="*/ 369 w 1046"/>
                <a:gd name="T77" fmla="*/ 356 h 576"/>
                <a:gd name="T78" fmla="*/ 350 w 1046"/>
                <a:gd name="T79" fmla="*/ 324 h 576"/>
                <a:gd name="T80" fmla="*/ 339 w 1046"/>
                <a:gd name="T81" fmla="*/ 290 h 576"/>
                <a:gd name="T82" fmla="*/ 335 w 1046"/>
                <a:gd name="T83" fmla="*/ 254 h 576"/>
                <a:gd name="T84" fmla="*/ 337 w 1046"/>
                <a:gd name="T85" fmla="*/ 217 h 576"/>
                <a:gd name="T86" fmla="*/ 348 w 1046"/>
                <a:gd name="T87" fmla="*/ 181 h 576"/>
                <a:gd name="T88" fmla="*/ 365 w 1046"/>
                <a:gd name="T89" fmla="*/ 147 h 576"/>
                <a:gd name="T90" fmla="*/ 388 w 1046"/>
                <a:gd name="T91" fmla="*/ 117 h 576"/>
                <a:gd name="T92" fmla="*/ 416 w 1046"/>
                <a:gd name="T93" fmla="*/ 94 h 576"/>
                <a:gd name="T94" fmla="*/ 448 w 1046"/>
                <a:gd name="T95" fmla="*/ 77 h 576"/>
                <a:gd name="T96" fmla="*/ 482 w 1046"/>
                <a:gd name="T97" fmla="*/ 66 h 576"/>
                <a:gd name="T98" fmla="*/ 516 w 1046"/>
                <a:gd name="T99" fmla="*/ 60 h 576"/>
                <a:gd name="T100" fmla="*/ 554 w 1046"/>
                <a:gd name="T101" fmla="*/ 64 h 576"/>
                <a:gd name="T102" fmla="*/ 591 w 1046"/>
                <a:gd name="T103" fmla="*/ 7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6" h="576">
                  <a:moveTo>
                    <a:pt x="17" y="380"/>
                  </a:moveTo>
                  <a:lnTo>
                    <a:pt x="135" y="388"/>
                  </a:lnTo>
                  <a:lnTo>
                    <a:pt x="250" y="401"/>
                  </a:lnTo>
                  <a:lnTo>
                    <a:pt x="365" y="418"/>
                  </a:lnTo>
                  <a:lnTo>
                    <a:pt x="480" y="439"/>
                  </a:lnTo>
                  <a:lnTo>
                    <a:pt x="593" y="467"/>
                  </a:lnTo>
                  <a:lnTo>
                    <a:pt x="706" y="499"/>
                  </a:lnTo>
                  <a:lnTo>
                    <a:pt x="817" y="535"/>
                  </a:lnTo>
                  <a:lnTo>
                    <a:pt x="927" y="575"/>
                  </a:lnTo>
                  <a:lnTo>
                    <a:pt x="944" y="554"/>
                  </a:lnTo>
                  <a:lnTo>
                    <a:pt x="959" y="533"/>
                  </a:lnTo>
                  <a:lnTo>
                    <a:pt x="974" y="507"/>
                  </a:lnTo>
                  <a:lnTo>
                    <a:pt x="987" y="484"/>
                  </a:lnTo>
                  <a:lnTo>
                    <a:pt x="1004" y="450"/>
                  </a:lnTo>
                  <a:lnTo>
                    <a:pt x="1017" y="416"/>
                  </a:lnTo>
                  <a:lnTo>
                    <a:pt x="1028" y="382"/>
                  </a:lnTo>
                  <a:lnTo>
                    <a:pt x="1034" y="347"/>
                  </a:lnTo>
                  <a:lnTo>
                    <a:pt x="1040" y="311"/>
                  </a:lnTo>
                  <a:lnTo>
                    <a:pt x="1043" y="277"/>
                  </a:lnTo>
                  <a:lnTo>
                    <a:pt x="1045" y="243"/>
                  </a:lnTo>
                  <a:lnTo>
                    <a:pt x="1043" y="209"/>
                  </a:lnTo>
                  <a:lnTo>
                    <a:pt x="983" y="186"/>
                  </a:lnTo>
                  <a:lnTo>
                    <a:pt x="921" y="164"/>
                  </a:lnTo>
                  <a:lnTo>
                    <a:pt x="861" y="145"/>
                  </a:lnTo>
                  <a:lnTo>
                    <a:pt x="802" y="126"/>
                  </a:lnTo>
                  <a:lnTo>
                    <a:pt x="680" y="92"/>
                  </a:lnTo>
                  <a:lnTo>
                    <a:pt x="557" y="64"/>
                  </a:lnTo>
                  <a:lnTo>
                    <a:pt x="435" y="41"/>
                  </a:lnTo>
                  <a:lnTo>
                    <a:pt x="311" y="22"/>
                  </a:lnTo>
                  <a:lnTo>
                    <a:pt x="188" y="9"/>
                  </a:lnTo>
                  <a:lnTo>
                    <a:pt x="64" y="0"/>
                  </a:lnTo>
                  <a:lnTo>
                    <a:pt x="58" y="13"/>
                  </a:lnTo>
                  <a:lnTo>
                    <a:pt x="36" y="58"/>
                  </a:lnTo>
                  <a:lnTo>
                    <a:pt x="22" y="105"/>
                  </a:lnTo>
                  <a:lnTo>
                    <a:pt x="11" y="152"/>
                  </a:lnTo>
                  <a:lnTo>
                    <a:pt x="5" y="196"/>
                  </a:lnTo>
                  <a:lnTo>
                    <a:pt x="0" y="243"/>
                  </a:lnTo>
                  <a:lnTo>
                    <a:pt x="2" y="290"/>
                  </a:lnTo>
                  <a:lnTo>
                    <a:pt x="9" y="335"/>
                  </a:lnTo>
                  <a:lnTo>
                    <a:pt x="17" y="380"/>
                  </a:lnTo>
                  <a:close/>
                  <a:moveTo>
                    <a:pt x="608" y="81"/>
                  </a:moveTo>
                  <a:lnTo>
                    <a:pt x="625" y="90"/>
                  </a:lnTo>
                  <a:lnTo>
                    <a:pt x="640" y="100"/>
                  </a:lnTo>
                  <a:lnTo>
                    <a:pt x="653" y="113"/>
                  </a:lnTo>
                  <a:lnTo>
                    <a:pt x="665" y="126"/>
                  </a:lnTo>
                  <a:lnTo>
                    <a:pt x="678" y="141"/>
                  </a:lnTo>
                  <a:lnTo>
                    <a:pt x="687" y="158"/>
                  </a:lnTo>
                  <a:lnTo>
                    <a:pt x="695" y="173"/>
                  </a:lnTo>
                  <a:lnTo>
                    <a:pt x="701" y="190"/>
                  </a:lnTo>
                  <a:lnTo>
                    <a:pt x="706" y="207"/>
                  </a:lnTo>
                  <a:lnTo>
                    <a:pt x="710" y="226"/>
                  </a:lnTo>
                  <a:lnTo>
                    <a:pt x="710" y="243"/>
                  </a:lnTo>
                  <a:lnTo>
                    <a:pt x="710" y="262"/>
                  </a:lnTo>
                  <a:lnTo>
                    <a:pt x="708" y="279"/>
                  </a:lnTo>
                  <a:lnTo>
                    <a:pt x="704" y="298"/>
                  </a:lnTo>
                  <a:lnTo>
                    <a:pt x="697" y="316"/>
                  </a:lnTo>
                  <a:lnTo>
                    <a:pt x="691" y="333"/>
                  </a:lnTo>
                  <a:lnTo>
                    <a:pt x="680" y="350"/>
                  </a:lnTo>
                  <a:lnTo>
                    <a:pt x="670" y="365"/>
                  </a:lnTo>
                  <a:lnTo>
                    <a:pt x="657" y="380"/>
                  </a:lnTo>
                  <a:lnTo>
                    <a:pt x="644" y="392"/>
                  </a:lnTo>
                  <a:lnTo>
                    <a:pt x="629" y="403"/>
                  </a:lnTo>
                  <a:lnTo>
                    <a:pt x="614" y="414"/>
                  </a:lnTo>
                  <a:lnTo>
                    <a:pt x="599" y="420"/>
                  </a:lnTo>
                  <a:lnTo>
                    <a:pt x="582" y="426"/>
                  </a:lnTo>
                  <a:lnTo>
                    <a:pt x="563" y="433"/>
                  </a:lnTo>
                  <a:lnTo>
                    <a:pt x="546" y="435"/>
                  </a:lnTo>
                  <a:lnTo>
                    <a:pt x="529" y="437"/>
                  </a:lnTo>
                  <a:lnTo>
                    <a:pt x="510" y="437"/>
                  </a:lnTo>
                  <a:lnTo>
                    <a:pt x="493" y="435"/>
                  </a:lnTo>
                  <a:lnTo>
                    <a:pt x="474" y="430"/>
                  </a:lnTo>
                  <a:lnTo>
                    <a:pt x="456" y="424"/>
                  </a:lnTo>
                  <a:lnTo>
                    <a:pt x="437" y="416"/>
                  </a:lnTo>
                  <a:lnTo>
                    <a:pt x="422" y="407"/>
                  </a:lnTo>
                  <a:lnTo>
                    <a:pt x="405" y="396"/>
                  </a:lnTo>
                  <a:lnTo>
                    <a:pt x="392" y="384"/>
                  </a:lnTo>
                  <a:lnTo>
                    <a:pt x="380" y="371"/>
                  </a:lnTo>
                  <a:lnTo>
                    <a:pt x="369" y="356"/>
                  </a:lnTo>
                  <a:lnTo>
                    <a:pt x="358" y="341"/>
                  </a:lnTo>
                  <a:lnTo>
                    <a:pt x="350" y="324"/>
                  </a:lnTo>
                  <a:lnTo>
                    <a:pt x="344" y="307"/>
                  </a:lnTo>
                  <a:lnTo>
                    <a:pt x="339" y="290"/>
                  </a:lnTo>
                  <a:lnTo>
                    <a:pt x="337" y="273"/>
                  </a:lnTo>
                  <a:lnTo>
                    <a:pt x="335" y="254"/>
                  </a:lnTo>
                  <a:lnTo>
                    <a:pt x="335" y="237"/>
                  </a:lnTo>
                  <a:lnTo>
                    <a:pt x="337" y="217"/>
                  </a:lnTo>
                  <a:lnTo>
                    <a:pt x="341" y="201"/>
                  </a:lnTo>
                  <a:lnTo>
                    <a:pt x="348" y="181"/>
                  </a:lnTo>
                  <a:lnTo>
                    <a:pt x="354" y="164"/>
                  </a:lnTo>
                  <a:lnTo>
                    <a:pt x="365" y="147"/>
                  </a:lnTo>
                  <a:lnTo>
                    <a:pt x="375" y="132"/>
                  </a:lnTo>
                  <a:lnTo>
                    <a:pt x="388" y="117"/>
                  </a:lnTo>
                  <a:lnTo>
                    <a:pt x="401" y="105"/>
                  </a:lnTo>
                  <a:lnTo>
                    <a:pt x="416" y="94"/>
                  </a:lnTo>
                  <a:lnTo>
                    <a:pt x="431" y="85"/>
                  </a:lnTo>
                  <a:lnTo>
                    <a:pt x="448" y="77"/>
                  </a:lnTo>
                  <a:lnTo>
                    <a:pt x="463" y="71"/>
                  </a:lnTo>
                  <a:lnTo>
                    <a:pt x="482" y="66"/>
                  </a:lnTo>
                  <a:lnTo>
                    <a:pt x="499" y="62"/>
                  </a:lnTo>
                  <a:lnTo>
                    <a:pt x="516" y="60"/>
                  </a:lnTo>
                  <a:lnTo>
                    <a:pt x="535" y="62"/>
                  </a:lnTo>
                  <a:lnTo>
                    <a:pt x="554" y="64"/>
                  </a:lnTo>
                  <a:lnTo>
                    <a:pt x="571" y="66"/>
                  </a:lnTo>
                  <a:lnTo>
                    <a:pt x="591" y="73"/>
                  </a:lnTo>
                  <a:lnTo>
                    <a:pt x="608" y="81"/>
                  </a:lnTo>
                  <a:close/>
                </a:path>
              </a:pathLst>
            </a:custGeom>
            <a:solidFill>
              <a:srgbClr val="98D5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214"/>
            <p:cNvSpPr>
              <a:spLocks noChangeArrowheads="1"/>
            </p:cNvSpPr>
            <p:nvPr/>
          </p:nvSpPr>
          <p:spPr bwMode="auto">
            <a:xfrm>
              <a:off x="5687" y="2275"/>
              <a:ext cx="206" cy="87"/>
            </a:xfrm>
            <a:custGeom>
              <a:avLst/>
              <a:gdLst>
                <a:gd name="T0" fmla="*/ 271 w 911"/>
                <a:gd name="T1" fmla="*/ 334 h 390"/>
                <a:gd name="T2" fmla="*/ 271 w 911"/>
                <a:gd name="T3" fmla="*/ 334 h 390"/>
                <a:gd name="T4" fmla="*/ 314 w 911"/>
                <a:gd name="T5" fmla="*/ 353 h 390"/>
                <a:gd name="T6" fmla="*/ 356 w 911"/>
                <a:gd name="T7" fmla="*/ 368 h 390"/>
                <a:gd name="T8" fmla="*/ 399 w 911"/>
                <a:gd name="T9" fmla="*/ 379 h 390"/>
                <a:gd name="T10" fmla="*/ 444 w 911"/>
                <a:gd name="T11" fmla="*/ 387 h 390"/>
                <a:gd name="T12" fmla="*/ 488 w 911"/>
                <a:gd name="T13" fmla="*/ 389 h 390"/>
                <a:gd name="T14" fmla="*/ 531 w 911"/>
                <a:gd name="T15" fmla="*/ 389 h 390"/>
                <a:gd name="T16" fmla="*/ 576 w 911"/>
                <a:gd name="T17" fmla="*/ 385 h 390"/>
                <a:gd name="T18" fmla="*/ 618 w 911"/>
                <a:gd name="T19" fmla="*/ 377 h 390"/>
                <a:gd name="T20" fmla="*/ 659 w 911"/>
                <a:gd name="T21" fmla="*/ 366 h 390"/>
                <a:gd name="T22" fmla="*/ 702 w 911"/>
                <a:gd name="T23" fmla="*/ 351 h 390"/>
                <a:gd name="T24" fmla="*/ 740 w 911"/>
                <a:gd name="T25" fmla="*/ 334 h 390"/>
                <a:gd name="T26" fmla="*/ 778 w 911"/>
                <a:gd name="T27" fmla="*/ 313 h 390"/>
                <a:gd name="T28" fmla="*/ 814 w 911"/>
                <a:gd name="T29" fmla="*/ 287 h 390"/>
                <a:gd name="T30" fmla="*/ 849 w 911"/>
                <a:gd name="T31" fmla="*/ 262 h 390"/>
                <a:gd name="T32" fmla="*/ 881 w 911"/>
                <a:gd name="T33" fmla="*/ 229 h 390"/>
                <a:gd name="T34" fmla="*/ 910 w 911"/>
                <a:gd name="T35" fmla="*/ 195 h 390"/>
                <a:gd name="T36" fmla="*/ 910 w 911"/>
                <a:gd name="T37" fmla="*/ 195 h 390"/>
                <a:gd name="T38" fmla="*/ 800 w 911"/>
                <a:gd name="T39" fmla="*/ 155 h 390"/>
                <a:gd name="T40" fmla="*/ 689 w 911"/>
                <a:gd name="T41" fmla="*/ 119 h 390"/>
                <a:gd name="T42" fmla="*/ 576 w 911"/>
                <a:gd name="T43" fmla="*/ 87 h 390"/>
                <a:gd name="T44" fmla="*/ 463 w 911"/>
                <a:gd name="T45" fmla="*/ 59 h 390"/>
                <a:gd name="T46" fmla="*/ 348 w 911"/>
                <a:gd name="T47" fmla="*/ 38 h 390"/>
                <a:gd name="T48" fmla="*/ 233 w 911"/>
                <a:gd name="T49" fmla="*/ 21 h 390"/>
                <a:gd name="T50" fmla="*/ 118 w 911"/>
                <a:gd name="T51" fmla="*/ 8 h 390"/>
                <a:gd name="T52" fmla="*/ 0 w 911"/>
                <a:gd name="T53" fmla="*/ 0 h 390"/>
                <a:gd name="T54" fmla="*/ 0 w 911"/>
                <a:gd name="T55" fmla="*/ 0 h 390"/>
                <a:gd name="T56" fmla="*/ 9 w 911"/>
                <a:gd name="T57" fmla="*/ 27 h 390"/>
                <a:gd name="T58" fmla="*/ 18 w 911"/>
                <a:gd name="T59" fmla="*/ 53 h 390"/>
                <a:gd name="T60" fmla="*/ 28 w 911"/>
                <a:gd name="T61" fmla="*/ 76 h 390"/>
                <a:gd name="T62" fmla="*/ 39 w 911"/>
                <a:gd name="T63" fmla="*/ 102 h 390"/>
                <a:gd name="T64" fmla="*/ 52 w 911"/>
                <a:gd name="T65" fmla="*/ 125 h 390"/>
                <a:gd name="T66" fmla="*/ 66 w 911"/>
                <a:gd name="T67" fmla="*/ 149 h 390"/>
                <a:gd name="T68" fmla="*/ 81 w 911"/>
                <a:gd name="T69" fmla="*/ 172 h 390"/>
                <a:gd name="T70" fmla="*/ 98 w 911"/>
                <a:gd name="T71" fmla="*/ 193 h 390"/>
                <a:gd name="T72" fmla="*/ 115 w 911"/>
                <a:gd name="T73" fmla="*/ 215 h 390"/>
                <a:gd name="T74" fmla="*/ 135 w 911"/>
                <a:gd name="T75" fmla="*/ 234 h 390"/>
                <a:gd name="T76" fmla="*/ 154 w 911"/>
                <a:gd name="T77" fmla="*/ 253 h 390"/>
                <a:gd name="T78" fmla="*/ 175 w 911"/>
                <a:gd name="T79" fmla="*/ 272 h 390"/>
                <a:gd name="T80" fmla="*/ 199 w 911"/>
                <a:gd name="T81" fmla="*/ 289 h 390"/>
                <a:gd name="T82" fmla="*/ 220 w 911"/>
                <a:gd name="T83" fmla="*/ 306 h 390"/>
                <a:gd name="T84" fmla="*/ 245 w 911"/>
                <a:gd name="T85" fmla="*/ 321 h 390"/>
                <a:gd name="T86" fmla="*/ 271 w 911"/>
                <a:gd name="T87" fmla="*/ 3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11" h="390">
                  <a:moveTo>
                    <a:pt x="271" y="334"/>
                  </a:moveTo>
                  <a:lnTo>
                    <a:pt x="271" y="334"/>
                  </a:lnTo>
                  <a:lnTo>
                    <a:pt x="314" y="353"/>
                  </a:lnTo>
                  <a:lnTo>
                    <a:pt x="356" y="368"/>
                  </a:lnTo>
                  <a:lnTo>
                    <a:pt x="399" y="379"/>
                  </a:lnTo>
                  <a:lnTo>
                    <a:pt x="444" y="387"/>
                  </a:lnTo>
                  <a:lnTo>
                    <a:pt x="488" y="389"/>
                  </a:lnTo>
                  <a:lnTo>
                    <a:pt x="531" y="389"/>
                  </a:lnTo>
                  <a:lnTo>
                    <a:pt x="576" y="385"/>
                  </a:lnTo>
                  <a:lnTo>
                    <a:pt x="618" y="377"/>
                  </a:lnTo>
                  <a:lnTo>
                    <a:pt x="659" y="366"/>
                  </a:lnTo>
                  <a:lnTo>
                    <a:pt x="702" y="351"/>
                  </a:lnTo>
                  <a:lnTo>
                    <a:pt x="740" y="334"/>
                  </a:lnTo>
                  <a:lnTo>
                    <a:pt x="778" y="313"/>
                  </a:lnTo>
                  <a:lnTo>
                    <a:pt x="814" y="287"/>
                  </a:lnTo>
                  <a:lnTo>
                    <a:pt x="849" y="262"/>
                  </a:lnTo>
                  <a:lnTo>
                    <a:pt x="881" y="229"/>
                  </a:lnTo>
                  <a:lnTo>
                    <a:pt x="910" y="195"/>
                  </a:lnTo>
                  <a:lnTo>
                    <a:pt x="910" y="195"/>
                  </a:lnTo>
                  <a:lnTo>
                    <a:pt x="800" y="155"/>
                  </a:lnTo>
                  <a:lnTo>
                    <a:pt x="689" y="119"/>
                  </a:lnTo>
                  <a:lnTo>
                    <a:pt x="576" y="87"/>
                  </a:lnTo>
                  <a:lnTo>
                    <a:pt x="463" y="59"/>
                  </a:lnTo>
                  <a:lnTo>
                    <a:pt x="348" y="38"/>
                  </a:lnTo>
                  <a:lnTo>
                    <a:pt x="233" y="21"/>
                  </a:lnTo>
                  <a:lnTo>
                    <a:pt x="118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27"/>
                  </a:lnTo>
                  <a:lnTo>
                    <a:pt x="18" y="53"/>
                  </a:lnTo>
                  <a:lnTo>
                    <a:pt x="28" y="76"/>
                  </a:lnTo>
                  <a:lnTo>
                    <a:pt x="39" y="102"/>
                  </a:lnTo>
                  <a:lnTo>
                    <a:pt x="52" y="125"/>
                  </a:lnTo>
                  <a:lnTo>
                    <a:pt x="66" y="149"/>
                  </a:lnTo>
                  <a:lnTo>
                    <a:pt x="81" y="172"/>
                  </a:lnTo>
                  <a:lnTo>
                    <a:pt x="98" y="193"/>
                  </a:lnTo>
                  <a:lnTo>
                    <a:pt x="115" y="215"/>
                  </a:lnTo>
                  <a:lnTo>
                    <a:pt x="135" y="234"/>
                  </a:lnTo>
                  <a:lnTo>
                    <a:pt x="154" y="253"/>
                  </a:lnTo>
                  <a:lnTo>
                    <a:pt x="175" y="272"/>
                  </a:lnTo>
                  <a:lnTo>
                    <a:pt x="199" y="289"/>
                  </a:lnTo>
                  <a:lnTo>
                    <a:pt x="220" y="306"/>
                  </a:lnTo>
                  <a:lnTo>
                    <a:pt x="245" y="321"/>
                  </a:lnTo>
                  <a:lnTo>
                    <a:pt x="271" y="33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215"/>
            <p:cNvSpPr>
              <a:spLocks noChangeArrowheads="1"/>
            </p:cNvSpPr>
            <p:nvPr/>
          </p:nvSpPr>
          <p:spPr bwMode="auto">
            <a:xfrm>
              <a:off x="5697" y="2127"/>
              <a:ext cx="221" cy="109"/>
            </a:xfrm>
            <a:custGeom>
              <a:avLst/>
              <a:gdLst>
                <a:gd name="T0" fmla="*/ 693 w 980"/>
                <a:gd name="T1" fmla="*/ 56 h 483"/>
                <a:gd name="T2" fmla="*/ 693 w 980"/>
                <a:gd name="T3" fmla="*/ 56 h 483"/>
                <a:gd name="T4" fmla="*/ 670 w 980"/>
                <a:gd name="T5" fmla="*/ 45 h 483"/>
                <a:gd name="T6" fmla="*/ 646 w 980"/>
                <a:gd name="T7" fmla="*/ 35 h 483"/>
                <a:gd name="T8" fmla="*/ 597 w 980"/>
                <a:gd name="T9" fmla="*/ 20 h 483"/>
                <a:gd name="T10" fmla="*/ 548 w 980"/>
                <a:gd name="T11" fmla="*/ 9 h 483"/>
                <a:gd name="T12" fmla="*/ 497 w 980"/>
                <a:gd name="T13" fmla="*/ 3 h 483"/>
                <a:gd name="T14" fmla="*/ 448 w 980"/>
                <a:gd name="T15" fmla="*/ 0 h 483"/>
                <a:gd name="T16" fmla="*/ 399 w 980"/>
                <a:gd name="T17" fmla="*/ 5 h 483"/>
                <a:gd name="T18" fmla="*/ 350 w 980"/>
                <a:gd name="T19" fmla="*/ 11 h 483"/>
                <a:gd name="T20" fmla="*/ 303 w 980"/>
                <a:gd name="T21" fmla="*/ 24 h 483"/>
                <a:gd name="T22" fmla="*/ 256 w 980"/>
                <a:gd name="T23" fmla="*/ 41 h 483"/>
                <a:gd name="T24" fmla="*/ 213 w 980"/>
                <a:gd name="T25" fmla="*/ 62 h 483"/>
                <a:gd name="T26" fmla="*/ 171 w 980"/>
                <a:gd name="T27" fmla="*/ 88 h 483"/>
                <a:gd name="T28" fmla="*/ 130 w 980"/>
                <a:gd name="T29" fmla="*/ 118 h 483"/>
                <a:gd name="T30" fmla="*/ 94 w 980"/>
                <a:gd name="T31" fmla="*/ 150 h 483"/>
                <a:gd name="T32" fmla="*/ 58 w 980"/>
                <a:gd name="T33" fmla="*/ 188 h 483"/>
                <a:gd name="T34" fmla="*/ 28 w 980"/>
                <a:gd name="T35" fmla="*/ 228 h 483"/>
                <a:gd name="T36" fmla="*/ 13 w 980"/>
                <a:gd name="T37" fmla="*/ 250 h 483"/>
                <a:gd name="T38" fmla="*/ 0 w 980"/>
                <a:gd name="T39" fmla="*/ 273 h 483"/>
                <a:gd name="T40" fmla="*/ 0 w 980"/>
                <a:gd name="T41" fmla="*/ 273 h 483"/>
                <a:gd name="T42" fmla="*/ 124 w 980"/>
                <a:gd name="T43" fmla="*/ 282 h 483"/>
                <a:gd name="T44" fmla="*/ 247 w 980"/>
                <a:gd name="T45" fmla="*/ 295 h 483"/>
                <a:gd name="T46" fmla="*/ 371 w 980"/>
                <a:gd name="T47" fmla="*/ 314 h 483"/>
                <a:gd name="T48" fmla="*/ 493 w 980"/>
                <a:gd name="T49" fmla="*/ 337 h 483"/>
                <a:gd name="T50" fmla="*/ 616 w 980"/>
                <a:gd name="T51" fmla="*/ 365 h 483"/>
                <a:gd name="T52" fmla="*/ 738 w 980"/>
                <a:gd name="T53" fmla="*/ 399 h 483"/>
                <a:gd name="T54" fmla="*/ 797 w 980"/>
                <a:gd name="T55" fmla="*/ 418 h 483"/>
                <a:gd name="T56" fmla="*/ 857 w 980"/>
                <a:gd name="T57" fmla="*/ 437 h 483"/>
                <a:gd name="T58" fmla="*/ 919 w 980"/>
                <a:gd name="T59" fmla="*/ 459 h 483"/>
                <a:gd name="T60" fmla="*/ 979 w 980"/>
                <a:gd name="T61" fmla="*/ 482 h 483"/>
                <a:gd name="T62" fmla="*/ 979 w 980"/>
                <a:gd name="T63" fmla="*/ 482 h 483"/>
                <a:gd name="T64" fmla="*/ 974 w 980"/>
                <a:gd name="T65" fmla="*/ 448 h 483"/>
                <a:gd name="T66" fmla="*/ 970 w 980"/>
                <a:gd name="T67" fmla="*/ 416 h 483"/>
                <a:gd name="T68" fmla="*/ 961 w 980"/>
                <a:gd name="T69" fmla="*/ 384 h 483"/>
                <a:gd name="T70" fmla="*/ 951 w 980"/>
                <a:gd name="T71" fmla="*/ 352 h 483"/>
                <a:gd name="T72" fmla="*/ 940 w 980"/>
                <a:gd name="T73" fmla="*/ 322 h 483"/>
                <a:gd name="T74" fmla="*/ 927 w 980"/>
                <a:gd name="T75" fmla="*/ 292 h 483"/>
                <a:gd name="T76" fmla="*/ 910 w 980"/>
                <a:gd name="T77" fmla="*/ 262 h 483"/>
                <a:gd name="T78" fmla="*/ 893 w 980"/>
                <a:gd name="T79" fmla="*/ 235 h 483"/>
                <a:gd name="T80" fmla="*/ 874 w 980"/>
                <a:gd name="T81" fmla="*/ 207 h 483"/>
                <a:gd name="T82" fmla="*/ 855 w 980"/>
                <a:gd name="T83" fmla="*/ 182 h 483"/>
                <a:gd name="T84" fmla="*/ 831 w 980"/>
                <a:gd name="T85" fmla="*/ 156 h 483"/>
                <a:gd name="T86" fmla="*/ 808 w 980"/>
                <a:gd name="T87" fmla="*/ 135 h 483"/>
                <a:gd name="T88" fmla="*/ 780 w 980"/>
                <a:gd name="T89" fmla="*/ 111 h 483"/>
                <a:gd name="T90" fmla="*/ 753 w 980"/>
                <a:gd name="T91" fmla="*/ 92 h 483"/>
                <a:gd name="T92" fmla="*/ 725 w 980"/>
                <a:gd name="T93" fmla="*/ 73 h 483"/>
                <a:gd name="T94" fmla="*/ 693 w 980"/>
                <a:gd name="T95" fmla="*/ 5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0" h="483">
                  <a:moveTo>
                    <a:pt x="693" y="56"/>
                  </a:moveTo>
                  <a:lnTo>
                    <a:pt x="693" y="56"/>
                  </a:lnTo>
                  <a:lnTo>
                    <a:pt x="670" y="45"/>
                  </a:lnTo>
                  <a:lnTo>
                    <a:pt x="646" y="35"/>
                  </a:lnTo>
                  <a:lnTo>
                    <a:pt x="597" y="20"/>
                  </a:lnTo>
                  <a:lnTo>
                    <a:pt x="548" y="9"/>
                  </a:lnTo>
                  <a:lnTo>
                    <a:pt x="497" y="3"/>
                  </a:lnTo>
                  <a:lnTo>
                    <a:pt x="448" y="0"/>
                  </a:lnTo>
                  <a:lnTo>
                    <a:pt x="399" y="5"/>
                  </a:lnTo>
                  <a:lnTo>
                    <a:pt x="350" y="11"/>
                  </a:lnTo>
                  <a:lnTo>
                    <a:pt x="303" y="24"/>
                  </a:lnTo>
                  <a:lnTo>
                    <a:pt x="256" y="41"/>
                  </a:lnTo>
                  <a:lnTo>
                    <a:pt x="213" y="62"/>
                  </a:lnTo>
                  <a:lnTo>
                    <a:pt x="171" y="88"/>
                  </a:lnTo>
                  <a:lnTo>
                    <a:pt x="130" y="118"/>
                  </a:lnTo>
                  <a:lnTo>
                    <a:pt x="94" y="150"/>
                  </a:lnTo>
                  <a:lnTo>
                    <a:pt x="58" y="188"/>
                  </a:lnTo>
                  <a:lnTo>
                    <a:pt x="28" y="228"/>
                  </a:lnTo>
                  <a:lnTo>
                    <a:pt x="13" y="25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24" y="282"/>
                  </a:lnTo>
                  <a:lnTo>
                    <a:pt x="247" y="295"/>
                  </a:lnTo>
                  <a:lnTo>
                    <a:pt x="371" y="314"/>
                  </a:lnTo>
                  <a:lnTo>
                    <a:pt x="493" y="337"/>
                  </a:lnTo>
                  <a:lnTo>
                    <a:pt x="616" y="365"/>
                  </a:lnTo>
                  <a:lnTo>
                    <a:pt x="738" y="399"/>
                  </a:lnTo>
                  <a:lnTo>
                    <a:pt x="797" y="418"/>
                  </a:lnTo>
                  <a:lnTo>
                    <a:pt x="857" y="437"/>
                  </a:lnTo>
                  <a:lnTo>
                    <a:pt x="919" y="459"/>
                  </a:lnTo>
                  <a:lnTo>
                    <a:pt x="979" y="482"/>
                  </a:lnTo>
                  <a:lnTo>
                    <a:pt x="979" y="482"/>
                  </a:lnTo>
                  <a:lnTo>
                    <a:pt x="974" y="448"/>
                  </a:lnTo>
                  <a:lnTo>
                    <a:pt x="970" y="416"/>
                  </a:lnTo>
                  <a:lnTo>
                    <a:pt x="961" y="384"/>
                  </a:lnTo>
                  <a:lnTo>
                    <a:pt x="951" y="352"/>
                  </a:lnTo>
                  <a:lnTo>
                    <a:pt x="940" y="322"/>
                  </a:lnTo>
                  <a:lnTo>
                    <a:pt x="927" y="292"/>
                  </a:lnTo>
                  <a:lnTo>
                    <a:pt x="910" y="262"/>
                  </a:lnTo>
                  <a:lnTo>
                    <a:pt x="893" y="235"/>
                  </a:lnTo>
                  <a:lnTo>
                    <a:pt x="874" y="207"/>
                  </a:lnTo>
                  <a:lnTo>
                    <a:pt x="855" y="182"/>
                  </a:lnTo>
                  <a:lnTo>
                    <a:pt x="831" y="156"/>
                  </a:lnTo>
                  <a:lnTo>
                    <a:pt x="808" y="135"/>
                  </a:lnTo>
                  <a:lnTo>
                    <a:pt x="780" y="111"/>
                  </a:lnTo>
                  <a:lnTo>
                    <a:pt x="753" y="92"/>
                  </a:lnTo>
                  <a:lnTo>
                    <a:pt x="725" y="73"/>
                  </a:lnTo>
                  <a:lnTo>
                    <a:pt x="693" y="5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216"/>
            <p:cNvSpPr>
              <a:spLocks noChangeArrowheads="1"/>
            </p:cNvSpPr>
            <p:nvPr/>
          </p:nvSpPr>
          <p:spPr bwMode="auto">
            <a:xfrm>
              <a:off x="5780" y="3457"/>
              <a:ext cx="236" cy="158"/>
            </a:xfrm>
            <a:custGeom>
              <a:avLst/>
              <a:gdLst>
                <a:gd name="T0" fmla="*/ 1035 w 1043"/>
                <a:gd name="T1" fmla="*/ 301 h 702"/>
                <a:gd name="T2" fmla="*/ 1012 w 1043"/>
                <a:gd name="T3" fmla="*/ 207 h 702"/>
                <a:gd name="T4" fmla="*/ 972 w 1043"/>
                <a:gd name="T5" fmla="*/ 117 h 702"/>
                <a:gd name="T6" fmla="*/ 914 w 1043"/>
                <a:gd name="T7" fmla="*/ 36 h 702"/>
                <a:gd name="T8" fmla="*/ 816 w 1043"/>
                <a:gd name="T9" fmla="*/ 36 h 702"/>
                <a:gd name="T10" fmla="*/ 686 w 1043"/>
                <a:gd name="T11" fmla="*/ 105 h 702"/>
                <a:gd name="T12" fmla="*/ 552 w 1043"/>
                <a:gd name="T13" fmla="*/ 164 h 702"/>
                <a:gd name="T14" fmla="*/ 413 w 1043"/>
                <a:gd name="T15" fmla="*/ 218 h 702"/>
                <a:gd name="T16" fmla="*/ 258 w 1043"/>
                <a:gd name="T17" fmla="*/ 269 h 702"/>
                <a:gd name="T18" fmla="*/ 87 w 1043"/>
                <a:gd name="T19" fmla="*/ 313 h 702"/>
                <a:gd name="T20" fmla="*/ 0 w 1043"/>
                <a:gd name="T21" fmla="*/ 382 h 702"/>
                <a:gd name="T22" fmla="*/ 10 w 1043"/>
                <a:gd name="T23" fmla="*/ 480 h 702"/>
                <a:gd name="T24" fmla="*/ 38 w 1043"/>
                <a:gd name="T25" fmla="*/ 573 h 702"/>
                <a:gd name="T26" fmla="*/ 83 w 1043"/>
                <a:gd name="T27" fmla="*/ 661 h 702"/>
                <a:gd name="T28" fmla="*/ 232 w 1043"/>
                <a:gd name="T29" fmla="*/ 673 h 702"/>
                <a:gd name="T30" fmla="*/ 473 w 1043"/>
                <a:gd name="T31" fmla="*/ 603 h 702"/>
                <a:gd name="T32" fmla="*/ 705 w 1043"/>
                <a:gd name="T33" fmla="*/ 516 h 702"/>
                <a:gd name="T34" fmla="*/ 931 w 1043"/>
                <a:gd name="T35" fmla="*/ 409 h 702"/>
                <a:gd name="T36" fmla="*/ 354 w 1043"/>
                <a:gd name="T37" fmla="*/ 294 h 702"/>
                <a:gd name="T38" fmla="*/ 373 w 1043"/>
                <a:gd name="T39" fmla="*/ 262 h 702"/>
                <a:gd name="T40" fmla="*/ 400 w 1043"/>
                <a:gd name="T41" fmla="*/ 237 h 702"/>
                <a:gd name="T42" fmla="*/ 430 w 1043"/>
                <a:gd name="T43" fmla="*/ 215 h 702"/>
                <a:gd name="T44" fmla="*/ 462 w 1043"/>
                <a:gd name="T45" fmla="*/ 200 h 702"/>
                <a:gd name="T46" fmla="*/ 498 w 1043"/>
                <a:gd name="T47" fmla="*/ 192 h 702"/>
                <a:gd name="T48" fmla="*/ 535 w 1043"/>
                <a:gd name="T49" fmla="*/ 192 h 702"/>
                <a:gd name="T50" fmla="*/ 571 w 1043"/>
                <a:gd name="T51" fmla="*/ 198 h 702"/>
                <a:gd name="T52" fmla="*/ 605 w 1043"/>
                <a:gd name="T53" fmla="*/ 211 h 702"/>
                <a:gd name="T54" fmla="*/ 637 w 1043"/>
                <a:gd name="T55" fmla="*/ 232 h 702"/>
                <a:gd name="T56" fmla="*/ 665 w 1043"/>
                <a:gd name="T57" fmla="*/ 258 h 702"/>
                <a:gd name="T58" fmla="*/ 686 w 1043"/>
                <a:gd name="T59" fmla="*/ 288 h 702"/>
                <a:gd name="T60" fmla="*/ 699 w 1043"/>
                <a:gd name="T61" fmla="*/ 320 h 702"/>
                <a:gd name="T62" fmla="*/ 707 w 1043"/>
                <a:gd name="T63" fmla="*/ 356 h 702"/>
                <a:gd name="T64" fmla="*/ 709 w 1043"/>
                <a:gd name="T65" fmla="*/ 392 h 702"/>
                <a:gd name="T66" fmla="*/ 703 w 1043"/>
                <a:gd name="T67" fmla="*/ 428 h 702"/>
                <a:gd name="T68" fmla="*/ 688 w 1043"/>
                <a:gd name="T69" fmla="*/ 465 h 702"/>
                <a:gd name="T70" fmla="*/ 669 w 1043"/>
                <a:gd name="T71" fmla="*/ 497 h 702"/>
                <a:gd name="T72" fmla="*/ 643 w 1043"/>
                <a:gd name="T73" fmla="*/ 522 h 702"/>
                <a:gd name="T74" fmla="*/ 614 w 1043"/>
                <a:gd name="T75" fmla="*/ 543 h 702"/>
                <a:gd name="T76" fmla="*/ 579 w 1043"/>
                <a:gd name="T77" fmla="*/ 558 h 702"/>
                <a:gd name="T78" fmla="*/ 545 w 1043"/>
                <a:gd name="T79" fmla="*/ 567 h 702"/>
                <a:gd name="T80" fmla="*/ 509 w 1043"/>
                <a:gd name="T81" fmla="*/ 567 h 702"/>
                <a:gd name="T82" fmla="*/ 473 w 1043"/>
                <a:gd name="T83" fmla="*/ 561 h 702"/>
                <a:gd name="T84" fmla="*/ 437 w 1043"/>
                <a:gd name="T85" fmla="*/ 548 h 702"/>
                <a:gd name="T86" fmla="*/ 405 w 1043"/>
                <a:gd name="T87" fmla="*/ 527 h 702"/>
                <a:gd name="T88" fmla="*/ 377 w 1043"/>
                <a:gd name="T89" fmla="*/ 501 h 702"/>
                <a:gd name="T90" fmla="*/ 358 w 1043"/>
                <a:gd name="T91" fmla="*/ 471 h 702"/>
                <a:gd name="T92" fmla="*/ 343 w 1043"/>
                <a:gd name="T93" fmla="*/ 439 h 702"/>
                <a:gd name="T94" fmla="*/ 334 w 1043"/>
                <a:gd name="T95" fmla="*/ 403 h 702"/>
                <a:gd name="T96" fmla="*/ 334 w 1043"/>
                <a:gd name="T97" fmla="*/ 367 h 702"/>
                <a:gd name="T98" fmla="*/ 339 w 1043"/>
                <a:gd name="T99" fmla="*/ 330 h 702"/>
                <a:gd name="T100" fmla="*/ 354 w 1043"/>
                <a:gd name="T101" fmla="*/ 29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3" h="702">
                  <a:moveTo>
                    <a:pt x="1042" y="350"/>
                  </a:moveTo>
                  <a:lnTo>
                    <a:pt x="1035" y="301"/>
                  </a:lnTo>
                  <a:lnTo>
                    <a:pt x="1027" y="254"/>
                  </a:lnTo>
                  <a:lnTo>
                    <a:pt x="1012" y="207"/>
                  </a:lnTo>
                  <a:lnTo>
                    <a:pt x="995" y="160"/>
                  </a:lnTo>
                  <a:lnTo>
                    <a:pt x="972" y="117"/>
                  </a:lnTo>
                  <a:lnTo>
                    <a:pt x="946" y="77"/>
                  </a:lnTo>
                  <a:lnTo>
                    <a:pt x="914" y="36"/>
                  </a:lnTo>
                  <a:lnTo>
                    <a:pt x="880" y="0"/>
                  </a:lnTo>
                  <a:lnTo>
                    <a:pt x="816" y="36"/>
                  </a:lnTo>
                  <a:lnTo>
                    <a:pt x="752" y="70"/>
                  </a:lnTo>
                  <a:lnTo>
                    <a:pt x="686" y="105"/>
                  </a:lnTo>
                  <a:lnTo>
                    <a:pt x="620" y="134"/>
                  </a:lnTo>
                  <a:lnTo>
                    <a:pt x="552" y="164"/>
                  </a:lnTo>
                  <a:lnTo>
                    <a:pt x="484" y="192"/>
                  </a:lnTo>
                  <a:lnTo>
                    <a:pt x="413" y="218"/>
                  </a:lnTo>
                  <a:lnTo>
                    <a:pt x="343" y="243"/>
                  </a:lnTo>
                  <a:lnTo>
                    <a:pt x="258" y="269"/>
                  </a:lnTo>
                  <a:lnTo>
                    <a:pt x="172" y="292"/>
                  </a:lnTo>
                  <a:lnTo>
                    <a:pt x="87" y="313"/>
                  </a:lnTo>
                  <a:lnTo>
                    <a:pt x="2" y="333"/>
                  </a:lnTo>
                  <a:lnTo>
                    <a:pt x="0" y="382"/>
                  </a:lnTo>
                  <a:lnTo>
                    <a:pt x="2" y="431"/>
                  </a:lnTo>
                  <a:lnTo>
                    <a:pt x="10" y="480"/>
                  </a:lnTo>
                  <a:lnTo>
                    <a:pt x="21" y="527"/>
                  </a:lnTo>
                  <a:lnTo>
                    <a:pt x="38" y="573"/>
                  </a:lnTo>
                  <a:lnTo>
                    <a:pt x="57" y="618"/>
                  </a:lnTo>
                  <a:lnTo>
                    <a:pt x="83" y="661"/>
                  </a:lnTo>
                  <a:lnTo>
                    <a:pt x="111" y="701"/>
                  </a:lnTo>
                  <a:lnTo>
                    <a:pt x="232" y="673"/>
                  </a:lnTo>
                  <a:lnTo>
                    <a:pt x="354" y="642"/>
                  </a:lnTo>
                  <a:lnTo>
                    <a:pt x="473" y="603"/>
                  </a:lnTo>
                  <a:lnTo>
                    <a:pt x="590" y="563"/>
                  </a:lnTo>
                  <a:lnTo>
                    <a:pt x="705" y="516"/>
                  </a:lnTo>
                  <a:lnTo>
                    <a:pt x="820" y="465"/>
                  </a:lnTo>
                  <a:lnTo>
                    <a:pt x="931" y="409"/>
                  </a:lnTo>
                  <a:lnTo>
                    <a:pt x="1042" y="350"/>
                  </a:lnTo>
                  <a:close/>
                  <a:moveTo>
                    <a:pt x="354" y="294"/>
                  </a:moveTo>
                  <a:lnTo>
                    <a:pt x="362" y="277"/>
                  </a:lnTo>
                  <a:lnTo>
                    <a:pt x="373" y="262"/>
                  </a:lnTo>
                  <a:lnTo>
                    <a:pt x="385" y="249"/>
                  </a:lnTo>
                  <a:lnTo>
                    <a:pt x="400" y="237"/>
                  </a:lnTo>
                  <a:lnTo>
                    <a:pt x="413" y="226"/>
                  </a:lnTo>
                  <a:lnTo>
                    <a:pt x="430" y="215"/>
                  </a:lnTo>
                  <a:lnTo>
                    <a:pt x="445" y="207"/>
                  </a:lnTo>
                  <a:lnTo>
                    <a:pt x="462" y="200"/>
                  </a:lnTo>
                  <a:lnTo>
                    <a:pt x="479" y="196"/>
                  </a:lnTo>
                  <a:lnTo>
                    <a:pt x="498" y="192"/>
                  </a:lnTo>
                  <a:lnTo>
                    <a:pt x="515" y="192"/>
                  </a:lnTo>
                  <a:lnTo>
                    <a:pt x="535" y="192"/>
                  </a:lnTo>
                  <a:lnTo>
                    <a:pt x="552" y="194"/>
                  </a:lnTo>
                  <a:lnTo>
                    <a:pt x="571" y="198"/>
                  </a:lnTo>
                  <a:lnTo>
                    <a:pt x="588" y="205"/>
                  </a:lnTo>
                  <a:lnTo>
                    <a:pt x="605" y="211"/>
                  </a:lnTo>
                  <a:lnTo>
                    <a:pt x="622" y="222"/>
                  </a:lnTo>
                  <a:lnTo>
                    <a:pt x="637" y="232"/>
                  </a:lnTo>
                  <a:lnTo>
                    <a:pt x="652" y="245"/>
                  </a:lnTo>
                  <a:lnTo>
                    <a:pt x="665" y="258"/>
                  </a:lnTo>
                  <a:lnTo>
                    <a:pt x="675" y="273"/>
                  </a:lnTo>
                  <a:lnTo>
                    <a:pt x="686" y="288"/>
                  </a:lnTo>
                  <a:lnTo>
                    <a:pt x="692" y="303"/>
                  </a:lnTo>
                  <a:lnTo>
                    <a:pt x="699" y="320"/>
                  </a:lnTo>
                  <a:lnTo>
                    <a:pt x="705" y="339"/>
                  </a:lnTo>
                  <a:lnTo>
                    <a:pt x="707" y="356"/>
                  </a:lnTo>
                  <a:lnTo>
                    <a:pt x="709" y="373"/>
                  </a:lnTo>
                  <a:lnTo>
                    <a:pt x="709" y="392"/>
                  </a:lnTo>
                  <a:lnTo>
                    <a:pt x="707" y="411"/>
                  </a:lnTo>
                  <a:lnTo>
                    <a:pt x="703" y="428"/>
                  </a:lnTo>
                  <a:lnTo>
                    <a:pt x="697" y="445"/>
                  </a:lnTo>
                  <a:lnTo>
                    <a:pt x="688" y="465"/>
                  </a:lnTo>
                  <a:lnTo>
                    <a:pt x="680" y="482"/>
                  </a:lnTo>
                  <a:lnTo>
                    <a:pt x="669" y="497"/>
                  </a:lnTo>
                  <a:lnTo>
                    <a:pt x="656" y="509"/>
                  </a:lnTo>
                  <a:lnTo>
                    <a:pt x="643" y="522"/>
                  </a:lnTo>
                  <a:lnTo>
                    <a:pt x="628" y="533"/>
                  </a:lnTo>
                  <a:lnTo>
                    <a:pt x="614" y="543"/>
                  </a:lnTo>
                  <a:lnTo>
                    <a:pt x="596" y="552"/>
                  </a:lnTo>
                  <a:lnTo>
                    <a:pt x="579" y="558"/>
                  </a:lnTo>
                  <a:lnTo>
                    <a:pt x="562" y="563"/>
                  </a:lnTo>
                  <a:lnTo>
                    <a:pt x="545" y="567"/>
                  </a:lnTo>
                  <a:lnTo>
                    <a:pt x="526" y="567"/>
                  </a:lnTo>
                  <a:lnTo>
                    <a:pt x="509" y="567"/>
                  </a:lnTo>
                  <a:lnTo>
                    <a:pt x="490" y="565"/>
                  </a:lnTo>
                  <a:lnTo>
                    <a:pt x="473" y="561"/>
                  </a:lnTo>
                  <a:lnTo>
                    <a:pt x="454" y="554"/>
                  </a:lnTo>
                  <a:lnTo>
                    <a:pt x="437" y="548"/>
                  </a:lnTo>
                  <a:lnTo>
                    <a:pt x="420" y="537"/>
                  </a:lnTo>
                  <a:lnTo>
                    <a:pt x="405" y="527"/>
                  </a:lnTo>
                  <a:lnTo>
                    <a:pt x="390" y="514"/>
                  </a:lnTo>
                  <a:lnTo>
                    <a:pt x="377" y="501"/>
                  </a:lnTo>
                  <a:lnTo>
                    <a:pt x="366" y="486"/>
                  </a:lnTo>
                  <a:lnTo>
                    <a:pt x="358" y="471"/>
                  </a:lnTo>
                  <a:lnTo>
                    <a:pt x="349" y="456"/>
                  </a:lnTo>
                  <a:lnTo>
                    <a:pt x="343" y="439"/>
                  </a:lnTo>
                  <a:lnTo>
                    <a:pt x="339" y="420"/>
                  </a:lnTo>
                  <a:lnTo>
                    <a:pt x="334" y="403"/>
                  </a:lnTo>
                  <a:lnTo>
                    <a:pt x="332" y="386"/>
                  </a:lnTo>
                  <a:lnTo>
                    <a:pt x="334" y="367"/>
                  </a:lnTo>
                  <a:lnTo>
                    <a:pt x="336" y="348"/>
                  </a:lnTo>
                  <a:lnTo>
                    <a:pt x="339" y="330"/>
                  </a:lnTo>
                  <a:lnTo>
                    <a:pt x="345" y="311"/>
                  </a:lnTo>
                  <a:lnTo>
                    <a:pt x="354" y="294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217"/>
            <p:cNvSpPr>
              <a:spLocks noChangeArrowheads="1"/>
            </p:cNvSpPr>
            <p:nvPr/>
          </p:nvSpPr>
          <p:spPr bwMode="auto">
            <a:xfrm>
              <a:off x="5781" y="3424"/>
              <a:ext cx="198" cy="107"/>
            </a:xfrm>
            <a:custGeom>
              <a:avLst/>
              <a:gdLst>
                <a:gd name="T0" fmla="*/ 53 w 879"/>
                <a:gd name="T1" fmla="*/ 288 h 477"/>
                <a:gd name="T2" fmla="*/ 53 w 879"/>
                <a:gd name="T3" fmla="*/ 288 h 477"/>
                <a:gd name="T4" fmla="*/ 34 w 879"/>
                <a:gd name="T5" fmla="*/ 333 h 477"/>
                <a:gd name="T6" fmla="*/ 17 w 879"/>
                <a:gd name="T7" fmla="*/ 380 h 477"/>
                <a:gd name="T8" fmla="*/ 6 w 879"/>
                <a:gd name="T9" fmla="*/ 427 h 477"/>
                <a:gd name="T10" fmla="*/ 0 w 879"/>
                <a:gd name="T11" fmla="*/ 476 h 477"/>
                <a:gd name="T12" fmla="*/ 0 w 879"/>
                <a:gd name="T13" fmla="*/ 476 h 477"/>
                <a:gd name="T14" fmla="*/ 85 w 879"/>
                <a:gd name="T15" fmla="*/ 456 h 477"/>
                <a:gd name="T16" fmla="*/ 170 w 879"/>
                <a:gd name="T17" fmla="*/ 435 h 477"/>
                <a:gd name="T18" fmla="*/ 256 w 879"/>
                <a:gd name="T19" fmla="*/ 412 h 477"/>
                <a:gd name="T20" fmla="*/ 341 w 879"/>
                <a:gd name="T21" fmla="*/ 386 h 477"/>
                <a:gd name="T22" fmla="*/ 341 w 879"/>
                <a:gd name="T23" fmla="*/ 386 h 477"/>
                <a:gd name="T24" fmla="*/ 411 w 879"/>
                <a:gd name="T25" fmla="*/ 361 h 477"/>
                <a:gd name="T26" fmla="*/ 482 w 879"/>
                <a:gd name="T27" fmla="*/ 335 h 477"/>
                <a:gd name="T28" fmla="*/ 550 w 879"/>
                <a:gd name="T29" fmla="*/ 307 h 477"/>
                <a:gd name="T30" fmla="*/ 618 w 879"/>
                <a:gd name="T31" fmla="*/ 277 h 477"/>
                <a:gd name="T32" fmla="*/ 684 w 879"/>
                <a:gd name="T33" fmla="*/ 248 h 477"/>
                <a:gd name="T34" fmla="*/ 750 w 879"/>
                <a:gd name="T35" fmla="*/ 213 h 477"/>
                <a:gd name="T36" fmla="*/ 814 w 879"/>
                <a:gd name="T37" fmla="*/ 179 h 477"/>
                <a:gd name="T38" fmla="*/ 878 w 879"/>
                <a:gd name="T39" fmla="*/ 143 h 477"/>
                <a:gd name="T40" fmla="*/ 878 w 879"/>
                <a:gd name="T41" fmla="*/ 143 h 477"/>
                <a:gd name="T42" fmla="*/ 850 w 879"/>
                <a:gd name="T43" fmla="*/ 120 h 477"/>
                <a:gd name="T44" fmla="*/ 820 w 879"/>
                <a:gd name="T45" fmla="*/ 96 h 477"/>
                <a:gd name="T46" fmla="*/ 788 w 879"/>
                <a:gd name="T47" fmla="*/ 75 h 477"/>
                <a:gd name="T48" fmla="*/ 754 w 879"/>
                <a:gd name="T49" fmla="*/ 56 h 477"/>
                <a:gd name="T50" fmla="*/ 754 w 879"/>
                <a:gd name="T51" fmla="*/ 56 h 477"/>
                <a:gd name="T52" fmla="*/ 729 w 879"/>
                <a:gd name="T53" fmla="*/ 45 h 477"/>
                <a:gd name="T54" fmla="*/ 705 w 879"/>
                <a:gd name="T55" fmla="*/ 34 h 477"/>
                <a:gd name="T56" fmla="*/ 680 w 879"/>
                <a:gd name="T57" fmla="*/ 26 h 477"/>
                <a:gd name="T58" fmla="*/ 656 w 879"/>
                <a:gd name="T59" fmla="*/ 20 h 477"/>
                <a:gd name="T60" fmla="*/ 631 w 879"/>
                <a:gd name="T61" fmla="*/ 13 h 477"/>
                <a:gd name="T62" fmla="*/ 605 w 879"/>
                <a:gd name="T63" fmla="*/ 9 h 477"/>
                <a:gd name="T64" fmla="*/ 554 w 879"/>
                <a:gd name="T65" fmla="*/ 3 h 477"/>
                <a:gd name="T66" fmla="*/ 503 w 879"/>
                <a:gd name="T67" fmla="*/ 0 h 477"/>
                <a:gd name="T68" fmla="*/ 454 w 879"/>
                <a:gd name="T69" fmla="*/ 5 h 477"/>
                <a:gd name="T70" fmla="*/ 405 w 879"/>
                <a:gd name="T71" fmla="*/ 13 h 477"/>
                <a:gd name="T72" fmla="*/ 356 w 879"/>
                <a:gd name="T73" fmla="*/ 28 h 477"/>
                <a:gd name="T74" fmla="*/ 309 w 879"/>
                <a:gd name="T75" fmla="*/ 45 h 477"/>
                <a:gd name="T76" fmla="*/ 264 w 879"/>
                <a:gd name="T77" fmla="*/ 69 h 477"/>
                <a:gd name="T78" fmla="*/ 222 w 879"/>
                <a:gd name="T79" fmla="*/ 94 h 477"/>
                <a:gd name="T80" fmla="*/ 181 w 879"/>
                <a:gd name="T81" fmla="*/ 126 h 477"/>
                <a:gd name="T82" fmla="*/ 145 w 879"/>
                <a:gd name="T83" fmla="*/ 160 h 477"/>
                <a:gd name="T84" fmla="*/ 128 w 879"/>
                <a:gd name="T85" fmla="*/ 179 h 477"/>
                <a:gd name="T86" fmla="*/ 111 w 879"/>
                <a:gd name="T87" fmla="*/ 199 h 477"/>
                <a:gd name="T88" fmla="*/ 94 w 879"/>
                <a:gd name="T89" fmla="*/ 220 h 477"/>
                <a:gd name="T90" fmla="*/ 81 w 879"/>
                <a:gd name="T91" fmla="*/ 241 h 477"/>
                <a:gd name="T92" fmla="*/ 66 w 879"/>
                <a:gd name="T93" fmla="*/ 265 h 477"/>
                <a:gd name="T94" fmla="*/ 53 w 879"/>
                <a:gd name="T95" fmla="*/ 28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9" h="477">
                  <a:moveTo>
                    <a:pt x="53" y="288"/>
                  </a:moveTo>
                  <a:lnTo>
                    <a:pt x="53" y="288"/>
                  </a:lnTo>
                  <a:lnTo>
                    <a:pt x="34" y="333"/>
                  </a:lnTo>
                  <a:lnTo>
                    <a:pt x="17" y="380"/>
                  </a:lnTo>
                  <a:lnTo>
                    <a:pt x="6" y="427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85" y="456"/>
                  </a:lnTo>
                  <a:lnTo>
                    <a:pt x="170" y="435"/>
                  </a:lnTo>
                  <a:lnTo>
                    <a:pt x="256" y="412"/>
                  </a:lnTo>
                  <a:lnTo>
                    <a:pt x="341" y="386"/>
                  </a:lnTo>
                  <a:lnTo>
                    <a:pt x="341" y="386"/>
                  </a:lnTo>
                  <a:lnTo>
                    <a:pt x="411" y="361"/>
                  </a:lnTo>
                  <a:lnTo>
                    <a:pt x="482" y="335"/>
                  </a:lnTo>
                  <a:lnTo>
                    <a:pt x="550" y="307"/>
                  </a:lnTo>
                  <a:lnTo>
                    <a:pt x="618" y="277"/>
                  </a:lnTo>
                  <a:lnTo>
                    <a:pt x="684" y="248"/>
                  </a:lnTo>
                  <a:lnTo>
                    <a:pt x="750" y="213"/>
                  </a:lnTo>
                  <a:lnTo>
                    <a:pt x="814" y="179"/>
                  </a:lnTo>
                  <a:lnTo>
                    <a:pt x="878" y="143"/>
                  </a:lnTo>
                  <a:lnTo>
                    <a:pt x="878" y="143"/>
                  </a:lnTo>
                  <a:lnTo>
                    <a:pt x="850" y="120"/>
                  </a:lnTo>
                  <a:lnTo>
                    <a:pt x="820" y="96"/>
                  </a:lnTo>
                  <a:lnTo>
                    <a:pt x="788" y="75"/>
                  </a:lnTo>
                  <a:lnTo>
                    <a:pt x="754" y="56"/>
                  </a:lnTo>
                  <a:lnTo>
                    <a:pt x="754" y="56"/>
                  </a:lnTo>
                  <a:lnTo>
                    <a:pt x="729" y="45"/>
                  </a:lnTo>
                  <a:lnTo>
                    <a:pt x="705" y="34"/>
                  </a:lnTo>
                  <a:lnTo>
                    <a:pt x="680" y="26"/>
                  </a:lnTo>
                  <a:lnTo>
                    <a:pt x="656" y="20"/>
                  </a:lnTo>
                  <a:lnTo>
                    <a:pt x="631" y="13"/>
                  </a:lnTo>
                  <a:lnTo>
                    <a:pt x="605" y="9"/>
                  </a:lnTo>
                  <a:lnTo>
                    <a:pt x="554" y="3"/>
                  </a:lnTo>
                  <a:lnTo>
                    <a:pt x="503" y="0"/>
                  </a:lnTo>
                  <a:lnTo>
                    <a:pt x="454" y="5"/>
                  </a:lnTo>
                  <a:lnTo>
                    <a:pt x="405" y="13"/>
                  </a:lnTo>
                  <a:lnTo>
                    <a:pt x="356" y="28"/>
                  </a:lnTo>
                  <a:lnTo>
                    <a:pt x="309" y="45"/>
                  </a:lnTo>
                  <a:lnTo>
                    <a:pt x="264" y="69"/>
                  </a:lnTo>
                  <a:lnTo>
                    <a:pt x="222" y="94"/>
                  </a:lnTo>
                  <a:lnTo>
                    <a:pt x="181" y="126"/>
                  </a:lnTo>
                  <a:lnTo>
                    <a:pt x="145" y="160"/>
                  </a:lnTo>
                  <a:lnTo>
                    <a:pt x="128" y="179"/>
                  </a:lnTo>
                  <a:lnTo>
                    <a:pt x="111" y="199"/>
                  </a:lnTo>
                  <a:lnTo>
                    <a:pt x="94" y="220"/>
                  </a:lnTo>
                  <a:lnTo>
                    <a:pt x="81" y="241"/>
                  </a:lnTo>
                  <a:lnTo>
                    <a:pt x="66" y="265"/>
                  </a:lnTo>
                  <a:lnTo>
                    <a:pt x="53" y="28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218"/>
            <p:cNvSpPr>
              <a:spLocks noChangeArrowheads="1"/>
            </p:cNvSpPr>
            <p:nvPr/>
          </p:nvSpPr>
          <p:spPr bwMode="auto">
            <a:xfrm>
              <a:off x="5805" y="3536"/>
              <a:ext cx="210" cy="124"/>
            </a:xfrm>
            <a:custGeom>
              <a:avLst/>
              <a:gdLst>
                <a:gd name="T0" fmla="*/ 0 w 932"/>
                <a:gd name="T1" fmla="*/ 351 h 552"/>
                <a:gd name="T2" fmla="*/ 0 w 932"/>
                <a:gd name="T3" fmla="*/ 351 h 552"/>
                <a:gd name="T4" fmla="*/ 17 w 932"/>
                <a:gd name="T5" fmla="*/ 372 h 552"/>
                <a:gd name="T6" fmla="*/ 36 w 932"/>
                <a:gd name="T7" fmla="*/ 394 h 552"/>
                <a:gd name="T8" fmla="*/ 57 w 932"/>
                <a:gd name="T9" fmla="*/ 413 h 552"/>
                <a:gd name="T10" fmla="*/ 78 w 932"/>
                <a:gd name="T11" fmla="*/ 432 h 552"/>
                <a:gd name="T12" fmla="*/ 100 w 932"/>
                <a:gd name="T13" fmla="*/ 449 h 552"/>
                <a:gd name="T14" fmla="*/ 125 w 932"/>
                <a:gd name="T15" fmla="*/ 466 h 552"/>
                <a:gd name="T16" fmla="*/ 149 w 932"/>
                <a:gd name="T17" fmla="*/ 481 h 552"/>
                <a:gd name="T18" fmla="*/ 174 w 932"/>
                <a:gd name="T19" fmla="*/ 494 h 552"/>
                <a:gd name="T20" fmla="*/ 174 w 932"/>
                <a:gd name="T21" fmla="*/ 494 h 552"/>
                <a:gd name="T22" fmla="*/ 200 w 932"/>
                <a:gd name="T23" fmla="*/ 507 h 552"/>
                <a:gd name="T24" fmla="*/ 223 w 932"/>
                <a:gd name="T25" fmla="*/ 517 h 552"/>
                <a:gd name="T26" fmla="*/ 249 w 932"/>
                <a:gd name="T27" fmla="*/ 526 h 552"/>
                <a:gd name="T28" fmla="*/ 274 w 932"/>
                <a:gd name="T29" fmla="*/ 532 h 552"/>
                <a:gd name="T30" fmla="*/ 300 w 932"/>
                <a:gd name="T31" fmla="*/ 539 h 552"/>
                <a:gd name="T32" fmla="*/ 324 w 932"/>
                <a:gd name="T33" fmla="*/ 543 h 552"/>
                <a:gd name="T34" fmla="*/ 375 w 932"/>
                <a:gd name="T35" fmla="*/ 549 h 552"/>
                <a:gd name="T36" fmla="*/ 426 w 932"/>
                <a:gd name="T37" fmla="*/ 551 h 552"/>
                <a:gd name="T38" fmla="*/ 475 w 932"/>
                <a:gd name="T39" fmla="*/ 547 h 552"/>
                <a:gd name="T40" fmla="*/ 526 w 932"/>
                <a:gd name="T41" fmla="*/ 539 h 552"/>
                <a:gd name="T42" fmla="*/ 573 w 932"/>
                <a:gd name="T43" fmla="*/ 524 h 552"/>
                <a:gd name="T44" fmla="*/ 620 w 932"/>
                <a:gd name="T45" fmla="*/ 507 h 552"/>
                <a:gd name="T46" fmla="*/ 664 w 932"/>
                <a:gd name="T47" fmla="*/ 483 h 552"/>
                <a:gd name="T48" fmla="*/ 707 w 932"/>
                <a:gd name="T49" fmla="*/ 458 h 552"/>
                <a:gd name="T50" fmla="*/ 748 w 932"/>
                <a:gd name="T51" fmla="*/ 426 h 552"/>
                <a:gd name="T52" fmla="*/ 786 w 932"/>
                <a:gd name="T53" fmla="*/ 392 h 552"/>
                <a:gd name="T54" fmla="*/ 803 w 932"/>
                <a:gd name="T55" fmla="*/ 372 h 552"/>
                <a:gd name="T56" fmla="*/ 820 w 932"/>
                <a:gd name="T57" fmla="*/ 353 h 552"/>
                <a:gd name="T58" fmla="*/ 835 w 932"/>
                <a:gd name="T59" fmla="*/ 332 h 552"/>
                <a:gd name="T60" fmla="*/ 850 w 932"/>
                <a:gd name="T61" fmla="*/ 311 h 552"/>
                <a:gd name="T62" fmla="*/ 863 w 932"/>
                <a:gd name="T63" fmla="*/ 287 h 552"/>
                <a:gd name="T64" fmla="*/ 875 w 932"/>
                <a:gd name="T65" fmla="*/ 264 h 552"/>
                <a:gd name="T66" fmla="*/ 875 w 932"/>
                <a:gd name="T67" fmla="*/ 264 h 552"/>
                <a:gd name="T68" fmla="*/ 890 w 932"/>
                <a:gd name="T69" fmla="*/ 232 h 552"/>
                <a:gd name="T70" fmla="*/ 903 w 932"/>
                <a:gd name="T71" fmla="*/ 200 h 552"/>
                <a:gd name="T72" fmla="*/ 914 w 932"/>
                <a:gd name="T73" fmla="*/ 166 h 552"/>
                <a:gd name="T74" fmla="*/ 920 w 932"/>
                <a:gd name="T75" fmla="*/ 134 h 552"/>
                <a:gd name="T76" fmla="*/ 927 w 932"/>
                <a:gd name="T77" fmla="*/ 100 h 552"/>
                <a:gd name="T78" fmla="*/ 931 w 932"/>
                <a:gd name="T79" fmla="*/ 66 h 552"/>
                <a:gd name="T80" fmla="*/ 931 w 932"/>
                <a:gd name="T81" fmla="*/ 34 h 552"/>
                <a:gd name="T82" fmla="*/ 931 w 932"/>
                <a:gd name="T83" fmla="*/ 0 h 552"/>
                <a:gd name="T84" fmla="*/ 931 w 932"/>
                <a:gd name="T85" fmla="*/ 0 h 552"/>
                <a:gd name="T86" fmla="*/ 820 w 932"/>
                <a:gd name="T87" fmla="*/ 59 h 552"/>
                <a:gd name="T88" fmla="*/ 709 w 932"/>
                <a:gd name="T89" fmla="*/ 115 h 552"/>
                <a:gd name="T90" fmla="*/ 594 w 932"/>
                <a:gd name="T91" fmla="*/ 166 h 552"/>
                <a:gd name="T92" fmla="*/ 479 w 932"/>
                <a:gd name="T93" fmla="*/ 213 h 552"/>
                <a:gd name="T94" fmla="*/ 362 w 932"/>
                <a:gd name="T95" fmla="*/ 253 h 552"/>
                <a:gd name="T96" fmla="*/ 243 w 932"/>
                <a:gd name="T97" fmla="*/ 292 h 552"/>
                <a:gd name="T98" fmla="*/ 121 w 932"/>
                <a:gd name="T99" fmla="*/ 323 h 552"/>
                <a:gd name="T100" fmla="*/ 0 w 932"/>
                <a:gd name="T101" fmla="*/ 35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2" h="552">
                  <a:moveTo>
                    <a:pt x="0" y="351"/>
                  </a:moveTo>
                  <a:lnTo>
                    <a:pt x="0" y="351"/>
                  </a:lnTo>
                  <a:lnTo>
                    <a:pt x="17" y="372"/>
                  </a:lnTo>
                  <a:lnTo>
                    <a:pt x="36" y="394"/>
                  </a:lnTo>
                  <a:lnTo>
                    <a:pt x="57" y="413"/>
                  </a:lnTo>
                  <a:lnTo>
                    <a:pt x="78" y="432"/>
                  </a:lnTo>
                  <a:lnTo>
                    <a:pt x="100" y="449"/>
                  </a:lnTo>
                  <a:lnTo>
                    <a:pt x="125" y="466"/>
                  </a:lnTo>
                  <a:lnTo>
                    <a:pt x="149" y="481"/>
                  </a:lnTo>
                  <a:lnTo>
                    <a:pt x="174" y="494"/>
                  </a:lnTo>
                  <a:lnTo>
                    <a:pt x="174" y="494"/>
                  </a:lnTo>
                  <a:lnTo>
                    <a:pt x="200" y="507"/>
                  </a:lnTo>
                  <a:lnTo>
                    <a:pt x="223" y="517"/>
                  </a:lnTo>
                  <a:lnTo>
                    <a:pt x="249" y="526"/>
                  </a:lnTo>
                  <a:lnTo>
                    <a:pt x="274" y="532"/>
                  </a:lnTo>
                  <a:lnTo>
                    <a:pt x="300" y="539"/>
                  </a:lnTo>
                  <a:lnTo>
                    <a:pt x="324" y="543"/>
                  </a:lnTo>
                  <a:lnTo>
                    <a:pt x="375" y="549"/>
                  </a:lnTo>
                  <a:lnTo>
                    <a:pt x="426" y="551"/>
                  </a:lnTo>
                  <a:lnTo>
                    <a:pt x="475" y="547"/>
                  </a:lnTo>
                  <a:lnTo>
                    <a:pt x="526" y="539"/>
                  </a:lnTo>
                  <a:lnTo>
                    <a:pt x="573" y="524"/>
                  </a:lnTo>
                  <a:lnTo>
                    <a:pt x="620" y="507"/>
                  </a:lnTo>
                  <a:lnTo>
                    <a:pt x="664" y="483"/>
                  </a:lnTo>
                  <a:lnTo>
                    <a:pt x="707" y="458"/>
                  </a:lnTo>
                  <a:lnTo>
                    <a:pt x="748" y="426"/>
                  </a:lnTo>
                  <a:lnTo>
                    <a:pt x="786" y="392"/>
                  </a:lnTo>
                  <a:lnTo>
                    <a:pt x="803" y="372"/>
                  </a:lnTo>
                  <a:lnTo>
                    <a:pt x="820" y="353"/>
                  </a:lnTo>
                  <a:lnTo>
                    <a:pt x="835" y="332"/>
                  </a:lnTo>
                  <a:lnTo>
                    <a:pt x="850" y="311"/>
                  </a:lnTo>
                  <a:lnTo>
                    <a:pt x="863" y="287"/>
                  </a:lnTo>
                  <a:lnTo>
                    <a:pt x="875" y="264"/>
                  </a:lnTo>
                  <a:lnTo>
                    <a:pt x="875" y="264"/>
                  </a:lnTo>
                  <a:lnTo>
                    <a:pt x="890" y="232"/>
                  </a:lnTo>
                  <a:lnTo>
                    <a:pt x="903" y="200"/>
                  </a:lnTo>
                  <a:lnTo>
                    <a:pt x="914" y="166"/>
                  </a:lnTo>
                  <a:lnTo>
                    <a:pt x="920" y="134"/>
                  </a:lnTo>
                  <a:lnTo>
                    <a:pt x="927" y="100"/>
                  </a:lnTo>
                  <a:lnTo>
                    <a:pt x="931" y="66"/>
                  </a:lnTo>
                  <a:lnTo>
                    <a:pt x="931" y="34"/>
                  </a:lnTo>
                  <a:lnTo>
                    <a:pt x="931" y="0"/>
                  </a:lnTo>
                  <a:lnTo>
                    <a:pt x="931" y="0"/>
                  </a:lnTo>
                  <a:lnTo>
                    <a:pt x="820" y="59"/>
                  </a:lnTo>
                  <a:lnTo>
                    <a:pt x="709" y="115"/>
                  </a:lnTo>
                  <a:lnTo>
                    <a:pt x="594" y="166"/>
                  </a:lnTo>
                  <a:lnTo>
                    <a:pt x="479" y="213"/>
                  </a:lnTo>
                  <a:lnTo>
                    <a:pt x="362" y="253"/>
                  </a:lnTo>
                  <a:lnTo>
                    <a:pt x="243" y="292"/>
                  </a:lnTo>
                  <a:lnTo>
                    <a:pt x="121" y="323"/>
                  </a:lnTo>
                  <a:lnTo>
                    <a:pt x="0" y="35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219"/>
            <p:cNvSpPr>
              <a:spLocks noChangeArrowheads="1"/>
            </p:cNvSpPr>
            <p:nvPr/>
          </p:nvSpPr>
          <p:spPr bwMode="auto">
            <a:xfrm>
              <a:off x="4238" y="2294"/>
              <a:ext cx="291" cy="290"/>
            </a:xfrm>
            <a:custGeom>
              <a:avLst/>
              <a:gdLst>
                <a:gd name="T0" fmla="*/ 848 w 1286"/>
                <a:gd name="T1" fmla="*/ 34 h 1285"/>
                <a:gd name="T2" fmla="*/ 725 w 1286"/>
                <a:gd name="T3" fmla="*/ 4 h 1285"/>
                <a:gd name="T4" fmla="*/ 599 w 1286"/>
                <a:gd name="T5" fmla="*/ 2 h 1285"/>
                <a:gd name="T6" fmla="*/ 477 w 1286"/>
                <a:gd name="T7" fmla="*/ 21 h 1285"/>
                <a:gd name="T8" fmla="*/ 362 w 1286"/>
                <a:gd name="T9" fmla="*/ 66 h 1285"/>
                <a:gd name="T10" fmla="*/ 256 w 1286"/>
                <a:gd name="T11" fmla="*/ 130 h 1285"/>
                <a:gd name="T12" fmla="*/ 164 w 1286"/>
                <a:gd name="T13" fmla="*/ 215 h 1285"/>
                <a:gd name="T14" fmla="*/ 87 w 1286"/>
                <a:gd name="T15" fmla="*/ 319 h 1285"/>
                <a:gd name="T16" fmla="*/ 34 w 1286"/>
                <a:gd name="T17" fmla="*/ 439 h 1285"/>
                <a:gd name="T18" fmla="*/ 4 w 1286"/>
                <a:gd name="T19" fmla="*/ 562 h 1285"/>
                <a:gd name="T20" fmla="*/ 2 w 1286"/>
                <a:gd name="T21" fmla="*/ 686 h 1285"/>
                <a:gd name="T22" fmla="*/ 21 w 1286"/>
                <a:gd name="T23" fmla="*/ 807 h 1285"/>
                <a:gd name="T24" fmla="*/ 64 w 1286"/>
                <a:gd name="T25" fmla="*/ 924 h 1285"/>
                <a:gd name="T26" fmla="*/ 130 w 1286"/>
                <a:gd name="T27" fmla="*/ 1029 h 1285"/>
                <a:gd name="T28" fmla="*/ 215 w 1286"/>
                <a:gd name="T29" fmla="*/ 1122 h 1285"/>
                <a:gd name="T30" fmla="*/ 320 w 1286"/>
                <a:gd name="T31" fmla="*/ 1197 h 1285"/>
                <a:gd name="T32" fmla="*/ 439 w 1286"/>
                <a:gd name="T33" fmla="*/ 1252 h 1285"/>
                <a:gd name="T34" fmla="*/ 563 w 1286"/>
                <a:gd name="T35" fmla="*/ 1280 h 1285"/>
                <a:gd name="T36" fmla="*/ 686 w 1286"/>
                <a:gd name="T37" fmla="*/ 1284 h 1285"/>
                <a:gd name="T38" fmla="*/ 808 w 1286"/>
                <a:gd name="T39" fmla="*/ 1263 h 1285"/>
                <a:gd name="T40" fmla="*/ 925 w 1286"/>
                <a:gd name="T41" fmla="*/ 1220 h 1285"/>
                <a:gd name="T42" fmla="*/ 1029 w 1286"/>
                <a:gd name="T43" fmla="*/ 1157 h 1285"/>
                <a:gd name="T44" fmla="*/ 1123 w 1286"/>
                <a:gd name="T45" fmla="*/ 1071 h 1285"/>
                <a:gd name="T46" fmla="*/ 1198 w 1286"/>
                <a:gd name="T47" fmla="*/ 967 h 1285"/>
                <a:gd name="T48" fmla="*/ 1253 w 1286"/>
                <a:gd name="T49" fmla="*/ 847 h 1285"/>
                <a:gd name="T50" fmla="*/ 1281 w 1286"/>
                <a:gd name="T51" fmla="*/ 724 h 1285"/>
                <a:gd name="T52" fmla="*/ 1285 w 1286"/>
                <a:gd name="T53" fmla="*/ 598 h 1285"/>
                <a:gd name="T54" fmla="*/ 1264 w 1286"/>
                <a:gd name="T55" fmla="*/ 477 h 1285"/>
                <a:gd name="T56" fmla="*/ 1221 w 1286"/>
                <a:gd name="T57" fmla="*/ 362 h 1285"/>
                <a:gd name="T58" fmla="*/ 1157 w 1286"/>
                <a:gd name="T59" fmla="*/ 255 h 1285"/>
                <a:gd name="T60" fmla="*/ 1072 w 1286"/>
                <a:gd name="T61" fmla="*/ 164 h 1285"/>
                <a:gd name="T62" fmla="*/ 968 w 1286"/>
                <a:gd name="T63" fmla="*/ 87 h 1285"/>
                <a:gd name="T64" fmla="*/ 447 w 1286"/>
                <a:gd name="T65" fmla="*/ 884 h 1285"/>
                <a:gd name="T66" fmla="*/ 371 w 1286"/>
                <a:gd name="T67" fmla="*/ 790 h 1285"/>
                <a:gd name="T68" fmla="*/ 335 w 1286"/>
                <a:gd name="T69" fmla="*/ 679 h 1285"/>
                <a:gd name="T70" fmla="*/ 345 w 1286"/>
                <a:gd name="T71" fmla="*/ 558 h 1285"/>
                <a:gd name="T72" fmla="*/ 403 w 1286"/>
                <a:gd name="T73" fmla="*/ 447 h 1285"/>
                <a:gd name="T74" fmla="*/ 494 w 1286"/>
                <a:gd name="T75" fmla="*/ 370 h 1285"/>
                <a:gd name="T76" fmla="*/ 607 w 1286"/>
                <a:gd name="T77" fmla="*/ 336 h 1285"/>
                <a:gd name="T78" fmla="*/ 727 w 1286"/>
                <a:gd name="T79" fmla="*/ 345 h 1285"/>
                <a:gd name="T80" fmla="*/ 838 w 1286"/>
                <a:gd name="T81" fmla="*/ 402 h 1285"/>
                <a:gd name="T82" fmla="*/ 914 w 1286"/>
                <a:gd name="T83" fmla="*/ 494 h 1285"/>
                <a:gd name="T84" fmla="*/ 950 w 1286"/>
                <a:gd name="T85" fmla="*/ 607 h 1285"/>
                <a:gd name="T86" fmla="*/ 942 w 1286"/>
                <a:gd name="T87" fmla="*/ 726 h 1285"/>
                <a:gd name="T88" fmla="*/ 885 w 1286"/>
                <a:gd name="T89" fmla="*/ 837 h 1285"/>
                <a:gd name="T90" fmla="*/ 791 w 1286"/>
                <a:gd name="T91" fmla="*/ 914 h 1285"/>
                <a:gd name="T92" fmla="*/ 680 w 1286"/>
                <a:gd name="T93" fmla="*/ 950 h 1285"/>
                <a:gd name="T94" fmla="*/ 558 w 1286"/>
                <a:gd name="T95" fmla="*/ 941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6" h="1285">
                  <a:moveTo>
                    <a:pt x="938" y="72"/>
                  </a:moveTo>
                  <a:lnTo>
                    <a:pt x="908" y="57"/>
                  </a:lnTo>
                  <a:lnTo>
                    <a:pt x="878" y="44"/>
                  </a:lnTo>
                  <a:lnTo>
                    <a:pt x="848" y="34"/>
                  </a:lnTo>
                  <a:lnTo>
                    <a:pt x="816" y="23"/>
                  </a:lnTo>
                  <a:lnTo>
                    <a:pt x="786" y="17"/>
                  </a:lnTo>
                  <a:lnTo>
                    <a:pt x="755" y="10"/>
                  </a:lnTo>
                  <a:lnTo>
                    <a:pt x="725" y="4"/>
                  </a:lnTo>
                  <a:lnTo>
                    <a:pt x="693" y="2"/>
                  </a:lnTo>
                  <a:lnTo>
                    <a:pt x="661" y="0"/>
                  </a:lnTo>
                  <a:lnTo>
                    <a:pt x="631" y="0"/>
                  </a:lnTo>
                  <a:lnTo>
                    <a:pt x="599" y="2"/>
                  </a:lnTo>
                  <a:lnTo>
                    <a:pt x="569" y="4"/>
                  </a:lnTo>
                  <a:lnTo>
                    <a:pt x="537" y="8"/>
                  </a:lnTo>
                  <a:lnTo>
                    <a:pt x="507" y="14"/>
                  </a:lnTo>
                  <a:lnTo>
                    <a:pt x="477" y="21"/>
                  </a:lnTo>
                  <a:lnTo>
                    <a:pt x="447" y="29"/>
                  </a:lnTo>
                  <a:lnTo>
                    <a:pt x="418" y="40"/>
                  </a:lnTo>
                  <a:lnTo>
                    <a:pt x="390" y="53"/>
                  </a:lnTo>
                  <a:lnTo>
                    <a:pt x="362" y="66"/>
                  </a:lnTo>
                  <a:lnTo>
                    <a:pt x="335" y="78"/>
                  </a:lnTo>
                  <a:lnTo>
                    <a:pt x="307" y="93"/>
                  </a:lnTo>
                  <a:lnTo>
                    <a:pt x="281" y="110"/>
                  </a:lnTo>
                  <a:lnTo>
                    <a:pt x="256" y="130"/>
                  </a:lnTo>
                  <a:lnTo>
                    <a:pt x="232" y="149"/>
                  </a:lnTo>
                  <a:lnTo>
                    <a:pt x="207" y="170"/>
                  </a:lnTo>
                  <a:lnTo>
                    <a:pt x="185" y="191"/>
                  </a:lnTo>
                  <a:lnTo>
                    <a:pt x="164" y="215"/>
                  </a:lnTo>
                  <a:lnTo>
                    <a:pt x="143" y="238"/>
                  </a:lnTo>
                  <a:lnTo>
                    <a:pt x="124" y="264"/>
                  </a:lnTo>
                  <a:lnTo>
                    <a:pt x="104" y="291"/>
                  </a:lnTo>
                  <a:lnTo>
                    <a:pt x="87" y="319"/>
                  </a:lnTo>
                  <a:lnTo>
                    <a:pt x="72" y="347"/>
                  </a:lnTo>
                  <a:lnTo>
                    <a:pt x="57" y="377"/>
                  </a:lnTo>
                  <a:lnTo>
                    <a:pt x="45" y="407"/>
                  </a:lnTo>
                  <a:lnTo>
                    <a:pt x="34" y="439"/>
                  </a:lnTo>
                  <a:lnTo>
                    <a:pt x="23" y="468"/>
                  </a:lnTo>
                  <a:lnTo>
                    <a:pt x="17" y="498"/>
                  </a:lnTo>
                  <a:lnTo>
                    <a:pt x="11" y="530"/>
                  </a:lnTo>
                  <a:lnTo>
                    <a:pt x="4" y="562"/>
                  </a:lnTo>
                  <a:lnTo>
                    <a:pt x="2" y="592"/>
                  </a:lnTo>
                  <a:lnTo>
                    <a:pt x="0" y="624"/>
                  </a:lnTo>
                  <a:lnTo>
                    <a:pt x="0" y="656"/>
                  </a:lnTo>
                  <a:lnTo>
                    <a:pt x="2" y="686"/>
                  </a:lnTo>
                  <a:lnTo>
                    <a:pt x="4" y="718"/>
                  </a:lnTo>
                  <a:lnTo>
                    <a:pt x="8" y="747"/>
                  </a:lnTo>
                  <a:lnTo>
                    <a:pt x="15" y="777"/>
                  </a:lnTo>
                  <a:lnTo>
                    <a:pt x="21" y="807"/>
                  </a:lnTo>
                  <a:lnTo>
                    <a:pt x="30" y="837"/>
                  </a:lnTo>
                  <a:lnTo>
                    <a:pt x="41" y="867"/>
                  </a:lnTo>
                  <a:lnTo>
                    <a:pt x="51" y="895"/>
                  </a:lnTo>
                  <a:lnTo>
                    <a:pt x="64" y="924"/>
                  </a:lnTo>
                  <a:lnTo>
                    <a:pt x="79" y="952"/>
                  </a:lnTo>
                  <a:lnTo>
                    <a:pt x="94" y="978"/>
                  </a:lnTo>
                  <a:lnTo>
                    <a:pt x="111" y="1003"/>
                  </a:lnTo>
                  <a:lnTo>
                    <a:pt x="130" y="1029"/>
                  </a:lnTo>
                  <a:lnTo>
                    <a:pt x="149" y="1054"/>
                  </a:lnTo>
                  <a:lnTo>
                    <a:pt x="171" y="1078"/>
                  </a:lnTo>
                  <a:lnTo>
                    <a:pt x="192" y="1101"/>
                  </a:lnTo>
                  <a:lnTo>
                    <a:pt x="215" y="1122"/>
                  </a:lnTo>
                  <a:lnTo>
                    <a:pt x="239" y="1142"/>
                  </a:lnTo>
                  <a:lnTo>
                    <a:pt x="264" y="1163"/>
                  </a:lnTo>
                  <a:lnTo>
                    <a:pt x="292" y="1180"/>
                  </a:lnTo>
                  <a:lnTo>
                    <a:pt x="320" y="1197"/>
                  </a:lnTo>
                  <a:lnTo>
                    <a:pt x="347" y="1214"/>
                  </a:lnTo>
                  <a:lnTo>
                    <a:pt x="377" y="1229"/>
                  </a:lnTo>
                  <a:lnTo>
                    <a:pt x="407" y="1242"/>
                  </a:lnTo>
                  <a:lnTo>
                    <a:pt x="439" y="1252"/>
                  </a:lnTo>
                  <a:lnTo>
                    <a:pt x="469" y="1261"/>
                  </a:lnTo>
                  <a:lnTo>
                    <a:pt x="501" y="1269"/>
                  </a:lnTo>
                  <a:lnTo>
                    <a:pt x="531" y="1276"/>
                  </a:lnTo>
                  <a:lnTo>
                    <a:pt x="563" y="1280"/>
                  </a:lnTo>
                  <a:lnTo>
                    <a:pt x="592" y="1284"/>
                  </a:lnTo>
                  <a:lnTo>
                    <a:pt x="624" y="1284"/>
                  </a:lnTo>
                  <a:lnTo>
                    <a:pt x="656" y="1284"/>
                  </a:lnTo>
                  <a:lnTo>
                    <a:pt x="686" y="1284"/>
                  </a:lnTo>
                  <a:lnTo>
                    <a:pt x="718" y="1280"/>
                  </a:lnTo>
                  <a:lnTo>
                    <a:pt x="748" y="1276"/>
                  </a:lnTo>
                  <a:lnTo>
                    <a:pt x="778" y="1272"/>
                  </a:lnTo>
                  <a:lnTo>
                    <a:pt x="808" y="1263"/>
                  </a:lnTo>
                  <a:lnTo>
                    <a:pt x="838" y="1254"/>
                  </a:lnTo>
                  <a:lnTo>
                    <a:pt x="867" y="1244"/>
                  </a:lnTo>
                  <a:lnTo>
                    <a:pt x="895" y="1233"/>
                  </a:lnTo>
                  <a:lnTo>
                    <a:pt x="925" y="1220"/>
                  </a:lnTo>
                  <a:lnTo>
                    <a:pt x="953" y="1205"/>
                  </a:lnTo>
                  <a:lnTo>
                    <a:pt x="978" y="1191"/>
                  </a:lnTo>
                  <a:lnTo>
                    <a:pt x="1004" y="1174"/>
                  </a:lnTo>
                  <a:lnTo>
                    <a:pt x="1029" y="1157"/>
                  </a:lnTo>
                  <a:lnTo>
                    <a:pt x="1055" y="1137"/>
                  </a:lnTo>
                  <a:lnTo>
                    <a:pt x="1078" y="1116"/>
                  </a:lnTo>
                  <a:lnTo>
                    <a:pt x="1102" y="1095"/>
                  </a:lnTo>
                  <a:lnTo>
                    <a:pt x="1123" y="1071"/>
                  </a:lnTo>
                  <a:lnTo>
                    <a:pt x="1142" y="1046"/>
                  </a:lnTo>
                  <a:lnTo>
                    <a:pt x="1164" y="1020"/>
                  </a:lnTo>
                  <a:lnTo>
                    <a:pt x="1181" y="995"/>
                  </a:lnTo>
                  <a:lnTo>
                    <a:pt x="1198" y="967"/>
                  </a:lnTo>
                  <a:lnTo>
                    <a:pt x="1215" y="937"/>
                  </a:lnTo>
                  <a:lnTo>
                    <a:pt x="1228" y="907"/>
                  </a:lnTo>
                  <a:lnTo>
                    <a:pt x="1240" y="877"/>
                  </a:lnTo>
                  <a:lnTo>
                    <a:pt x="1253" y="847"/>
                  </a:lnTo>
                  <a:lnTo>
                    <a:pt x="1262" y="816"/>
                  </a:lnTo>
                  <a:lnTo>
                    <a:pt x="1270" y="786"/>
                  </a:lnTo>
                  <a:lnTo>
                    <a:pt x="1277" y="754"/>
                  </a:lnTo>
                  <a:lnTo>
                    <a:pt x="1281" y="724"/>
                  </a:lnTo>
                  <a:lnTo>
                    <a:pt x="1283" y="692"/>
                  </a:lnTo>
                  <a:lnTo>
                    <a:pt x="1285" y="660"/>
                  </a:lnTo>
                  <a:lnTo>
                    <a:pt x="1285" y="630"/>
                  </a:lnTo>
                  <a:lnTo>
                    <a:pt x="1285" y="598"/>
                  </a:lnTo>
                  <a:lnTo>
                    <a:pt x="1281" y="568"/>
                  </a:lnTo>
                  <a:lnTo>
                    <a:pt x="1277" y="537"/>
                  </a:lnTo>
                  <a:lnTo>
                    <a:pt x="1270" y="507"/>
                  </a:lnTo>
                  <a:lnTo>
                    <a:pt x="1264" y="477"/>
                  </a:lnTo>
                  <a:lnTo>
                    <a:pt x="1255" y="447"/>
                  </a:lnTo>
                  <a:lnTo>
                    <a:pt x="1245" y="417"/>
                  </a:lnTo>
                  <a:lnTo>
                    <a:pt x="1234" y="389"/>
                  </a:lnTo>
                  <a:lnTo>
                    <a:pt x="1221" y="362"/>
                  </a:lnTo>
                  <a:lnTo>
                    <a:pt x="1206" y="334"/>
                  </a:lnTo>
                  <a:lnTo>
                    <a:pt x="1191" y="306"/>
                  </a:lnTo>
                  <a:lnTo>
                    <a:pt x="1174" y="281"/>
                  </a:lnTo>
                  <a:lnTo>
                    <a:pt x="1157" y="255"/>
                  </a:lnTo>
                  <a:lnTo>
                    <a:pt x="1138" y="232"/>
                  </a:lnTo>
                  <a:lnTo>
                    <a:pt x="1117" y="208"/>
                  </a:lnTo>
                  <a:lnTo>
                    <a:pt x="1095" y="185"/>
                  </a:lnTo>
                  <a:lnTo>
                    <a:pt x="1072" y="164"/>
                  </a:lnTo>
                  <a:lnTo>
                    <a:pt x="1046" y="142"/>
                  </a:lnTo>
                  <a:lnTo>
                    <a:pt x="1021" y="123"/>
                  </a:lnTo>
                  <a:lnTo>
                    <a:pt x="995" y="104"/>
                  </a:lnTo>
                  <a:lnTo>
                    <a:pt x="968" y="87"/>
                  </a:lnTo>
                  <a:lnTo>
                    <a:pt x="938" y="72"/>
                  </a:lnTo>
                  <a:close/>
                  <a:moveTo>
                    <a:pt x="501" y="918"/>
                  </a:moveTo>
                  <a:lnTo>
                    <a:pt x="473" y="901"/>
                  </a:lnTo>
                  <a:lnTo>
                    <a:pt x="447" y="884"/>
                  </a:lnTo>
                  <a:lnTo>
                    <a:pt x="426" y="862"/>
                  </a:lnTo>
                  <a:lnTo>
                    <a:pt x="405" y="841"/>
                  </a:lnTo>
                  <a:lnTo>
                    <a:pt x="388" y="816"/>
                  </a:lnTo>
                  <a:lnTo>
                    <a:pt x="371" y="790"/>
                  </a:lnTo>
                  <a:lnTo>
                    <a:pt x="358" y="764"/>
                  </a:lnTo>
                  <a:lnTo>
                    <a:pt x="347" y="737"/>
                  </a:lnTo>
                  <a:lnTo>
                    <a:pt x="341" y="707"/>
                  </a:lnTo>
                  <a:lnTo>
                    <a:pt x="335" y="679"/>
                  </a:lnTo>
                  <a:lnTo>
                    <a:pt x="332" y="649"/>
                  </a:lnTo>
                  <a:lnTo>
                    <a:pt x="335" y="617"/>
                  </a:lnTo>
                  <a:lnTo>
                    <a:pt x="339" y="588"/>
                  </a:lnTo>
                  <a:lnTo>
                    <a:pt x="345" y="558"/>
                  </a:lnTo>
                  <a:lnTo>
                    <a:pt x="354" y="530"/>
                  </a:lnTo>
                  <a:lnTo>
                    <a:pt x="369" y="500"/>
                  </a:lnTo>
                  <a:lnTo>
                    <a:pt x="384" y="473"/>
                  </a:lnTo>
                  <a:lnTo>
                    <a:pt x="403" y="447"/>
                  </a:lnTo>
                  <a:lnTo>
                    <a:pt x="422" y="426"/>
                  </a:lnTo>
                  <a:lnTo>
                    <a:pt x="446" y="404"/>
                  </a:lnTo>
                  <a:lnTo>
                    <a:pt x="469" y="387"/>
                  </a:lnTo>
                  <a:lnTo>
                    <a:pt x="494" y="370"/>
                  </a:lnTo>
                  <a:lnTo>
                    <a:pt x="522" y="358"/>
                  </a:lnTo>
                  <a:lnTo>
                    <a:pt x="550" y="347"/>
                  </a:lnTo>
                  <a:lnTo>
                    <a:pt x="577" y="340"/>
                  </a:lnTo>
                  <a:lnTo>
                    <a:pt x="607" y="336"/>
                  </a:lnTo>
                  <a:lnTo>
                    <a:pt x="637" y="334"/>
                  </a:lnTo>
                  <a:lnTo>
                    <a:pt x="667" y="334"/>
                  </a:lnTo>
                  <a:lnTo>
                    <a:pt x="697" y="338"/>
                  </a:lnTo>
                  <a:lnTo>
                    <a:pt x="727" y="345"/>
                  </a:lnTo>
                  <a:lnTo>
                    <a:pt x="756" y="355"/>
                  </a:lnTo>
                  <a:lnTo>
                    <a:pt x="784" y="368"/>
                  </a:lnTo>
                  <a:lnTo>
                    <a:pt x="812" y="383"/>
                  </a:lnTo>
                  <a:lnTo>
                    <a:pt x="838" y="402"/>
                  </a:lnTo>
                  <a:lnTo>
                    <a:pt x="861" y="421"/>
                  </a:lnTo>
                  <a:lnTo>
                    <a:pt x="880" y="445"/>
                  </a:lnTo>
                  <a:lnTo>
                    <a:pt x="899" y="468"/>
                  </a:lnTo>
                  <a:lnTo>
                    <a:pt x="914" y="494"/>
                  </a:lnTo>
                  <a:lnTo>
                    <a:pt x="927" y="522"/>
                  </a:lnTo>
                  <a:lnTo>
                    <a:pt x="938" y="549"/>
                  </a:lnTo>
                  <a:lnTo>
                    <a:pt x="946" y="577"/>
                  </a:lnTo>
                  <a:lnTo>
                    <a:pt x="950" y="607"/>
                  </a:lnTo>
                  <a:lnTo>
                    <a:pt x="953" y="637"/>
                  </a:lnTo>
                  <a:lnTo>
                    <a:pt x="950" y="667"/>
                  </a:lnTo>
                  <a:lnTo>
                    <a:pt x="948" y="696"/>
                  </a:lnTo>
                  <a:lnTo>
                    <a:pt x="942" y="726"/>
                  </a:lnTo>
                  <a:lnTo>
                    <a:pt x="931" y="756"/>
                  </a:lnTo>
                  <a:lnTo>
                    <a:pt x="919" y="784"/>
                  </a:lnTo>
                  <a:lnTo>
                    <a:pt x="901" y="811"/>
                  </a:lnTo>
                  <a:lnTo>
                    <a:pt x="885" y="837"/>
                  </a:lnTo>
                  <a:lnTo>
                    <a:pt x="863" y="860"/>
                  </a:lnTo>
                  <a:lnTo>
                    <a:pt x="842" y="880"/>
                  </a:lnTo>
                  <a:lnTo>
                    <a:pt x="816" y="899"/>
                  </a:lnTo>
                  <a:lnTo>
                    <a:pt x="791" y="914"/>
                  </a:lnTo>
                  <a:lnTo>
                    <a:pt x="765" y="926"/>
                  </a:lnTo>
                  <a:lnTo>
                    <a:pt x="737" y="937"/>
                  </a:lnTo>
                  <a:lnTo>
                    <a:pt x="707" y="946"/>
                  </a:lnTo>
                  <a:lnTo>
                    <a:pt x="680" y="950"/>
                  </a:lnTo>
                  <a:lnTo>
                    <a:pt x="650" y="952"/>
                  </a:lnTo>
                  <a:lnTo>
                    <a:pt x="618" y="952"/>
                  </a:lnTo>
                  <a:lnTo>
                    <a:pt x="588" y="948"/>
                  </a:lnTo>
                  <a:lnTo>
                    <a:pt x="558" y="941"/>
                  </a:lnTo>
                  <a:lnTo>
                    <a:pt x="531" y="931"/>
                  </a:lnTo>
                  <a:lnTo>
                    <a:pt x="501" y="918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220"/>
            <p:cNvSpPr>
              <a:spLocks noChangeArrowheads="1"/>
            </p:cNvSpPr>
            <p:nvPr/>
          </p:nvSpPr>
          <p:spPr bwMode="auto">
            <a:xfrm>
              <a:off x="4075" y="2131"/>
              <a:ext cx="616" cy="616"/>
            </a:xfrm>
            <a:custGeom>
              <a:avLst/>
              <a:gdLst>
                <a:gd name="T0" fmla="*/ 2135 w 2722"/>
                <a:gd name="T1" fmla="*/ 2037 h 2722"/>
                <a:gd name="T2" fmla="*/ 1913 w 2722"/>
                <a:gd name="T3" fmla="*/ 2227 h 2722"/>
                <a:gd name="T4" fmla="*/ 1653 w 2722"/>
                <a:gd name="T5" fmla="*/ 2346 h 2722"/>
                <a:gd name="T6" fmla="*/ 1368 w 2722"/>
                <a:gd name="T7" fmla="*/ 2389 h 2722"/>
                <a:gd name="T8" fmla="*/ 1078 w 2722"/>
                <a:gd name="T9" fmla="*/ 2349 h 2722"/>
                <a:gd name="T10" fmla="*/ 844 w 2722"/>
                <a:gd name="T11" fmla="*/ 2248 h 2722"/>
                <a:gd name="T12" fmla="*/ 605 w 2722"/>
                <a:gd name="T13" fmla="*/ 2057 h 2722"/>
                <a:gd name="T14" fmla="*/ 437 w 2722"/>
                <a:gd name="T15" fmla="*/ 1812 h 2722"/>
                <a:gd name="T16" fmla="*/ 347 w 2722"/>
                <a:gd name="T17" fmla="*/ 1530 h 2722"/>
                <a:gd name="T18" fmla="*/ 341 w 2722"/>
                <a:gd name="T19" fmla="*/ 1232 h 2722"/>
                <a:gd name="T20" fmla="*/ 424 w 2722"/>
                <a:gd name="T21" fmla="*/ 938 h 2722"/>
                <a:gd name="T22" fmla="*/ 560 w 2722"/>
                <a:gd name="T23" fmla="*/ 716 h 2722"/>
                <a:gd name="T24" fmla="*/ 782 w 2722"/>
                <a:gd name="T25" fmla="*/ 512 h 2722"/>
                <a:gd name="T26" fmla="*/ 1048 w 2722"/>
                <a:gd name="T27" fmla="*/ 382 h 2722"/>
                <a:gd name="T28" fmla="*/ 1340 w 2722"/>
                <a:gd name="T29" fmla="*/ 335 h 2722"/>
                <a:gd name="T30" fmla="*/ 1639 w 2722"/>
                <a:gd name="T31" fmla="*/ 371 h 2722"/>
                <a:gd name="T32" fmla="*/ 1877 w 2722"/>
                <a:gd name="T33" fmla="*/ 473 h 2722"/>
                <a:gd name="T34" fmla="*/ 2112 w 2722"/>
                <a:gd name="T35" fmla="*/ 661 h 2722"/>
                <a:gd name="T36" fmla="*/ 2278 w 2722"/>
                <a:gd name="T37" fmla="*/ 900 h 2722"/>
                <a:gd name="T38" fmla="*/ 2372 w 2722"/>
                <a:gd name="T39" fmla="*/ 1172 h 2722"/>
                <a:gd name="T40" fmla="*/ 2385 w 2722"/>
                <a:gd name="T41" fmla="*/ 1464 h 2722"/>
                <a:gd name="T42" fmla="*/ 2310 w 2722"/>
                <a:gd name="T43" fmla="*/ 1754 h 2722"/>
                <a:gd name="T44" fmla="*/ 2372 w 2722"/>
                <a:gd name="T45" fmla="*/ 1701 h 2722"/>
                <a:gd name="T46" fmla="*/ 2527 w 2722"/>
                <a:gd name="T47" fmla="*/ 1596 h 2722"/>
                <a:gd name="T48" fmla="*/ 2708 w 2722"/>
                <a:gd name="T49" fmla="*/ 1556 h 2722"/>
                <a:gd name="T50" fmla="*/ 2721 w 2722"/>
                <a:gd name="T51" fmla="*/ 1294 h 2722"/>
                <a:gd name="T52" fmla="*/ 2670 w 2722"/>
                <a:gd name="T53" fmla="*/ 987 h 2722"/>
                <a:gd name="T54" fmla="*/ 2551 w 2722"/>
                <a:gd name="T55" fmla="*/ 701 h 2722"/>
                <a:gd name="T56" fmla="*/ 2370 w 2722"/>
                <a:gd name="T57" fmla="*/ 446 h 2722"/>
                <a:gd name="T58" fmla="*/ 2127 w 2722"/>
                <a:gd name="T59" fmla="*/ 237 h 2722"/>
                <a:gd name="T60" fmla="*/ 1882 w 2722"/>
                <a:gd name="T61" fmla="*/ 103 h 2722"/>
                <a:gd name="T62" fmla="*/ 1556 w 2722"/>
                <a:gd name="T63" fmla="*/ 13 h 2722"/>
                <a:gd name="T64" fmla="*/ 1227 w 2722"/>
                <a:gd name="T65" fmla="*/ 7 h 2722"/>
                <a:gd name="T66" fmla="*/ 908 w 2722"/>
                <a:gd name="T67" fmla="*/ 79 h 2722"/>
                <a:gd name="T68" fmla="*/ 616 w 2722"/>
                <a:gd name="T69" fmla="*/ 222 h 2722"/>
                <a:gd name="T70" fmla="*/ 362 w 2722"/>
                <a:gd name="T71" fmla="*/ 435 h 2722"/>
                <a:gd name="T72" fmla="*/ 441 w 2722"/>
                <a:gd name="T73" fmla="*/ 593 h 2722"/>
                <a:gd name="T74" fmla="*/ 458 w 2722"/>
                <a:gd name="T75" fmla="*/ 804 h 2722"/>
                <a:gd name="T76" fmla="*/ 403 w 2722"/>
                <a:gd name="T77" fmla="*/ 979 h 2722"/>
                <a:gd name="T78" fmla="*/ 283 w 2722"/>
                <a:gd name="T79" fmla="*/ 1130 h 2722"/>
                <a:gd name="T80" fmla="*/ 123 w 2722"/>
                <a:gd name="T81" fmla="*/ 1226 h 2722"/>
                <a:gd name="T82" fmla="*/ 0 w 2722"/>
                <a:gd name="T83" fmla="*/ 1307 h 2722"/>
                <a:gd name="T84" fmla="*/ 21 w 2722"/>
                <a:gd name="T85" fmla="*/ 1601 h 2722"/>
                <a:gd name="T86" fmla="*/ 104 w 2722"/>
                <a:gd name="T87" fmla="*/ 1882 h 2722"/>
                <a:gd name="T88" fmla="*/ 245 w 2722"/>
                <a:gd name="T89" fmla="*/ 2140 h 2722"/>
                <a:gd name="T90" fmla="*/ 441 w 2722"/>
                <a:gd name="T91" fmla="*/ 2365 h 2722"/>
                <a:gd name="T92" fmla="*/ 690 w 2722"/>
                <a:gd name="T93" fmla="*/ 2544 h 2722"/>
                <a:gd name="T94" fmla="*/ 938 w 2722"/>
                <a:gd name="T95" fmla="*/ 2655 h 2722"/>
                <a:gd name="T96" fmla="*/ 1247 w 2722"/>
                <a:gd name="T97" fmla="*/ 2717 h 2722"/>
                <a:gd name="T98" fmla="*/ 1558 w 2722"/>
                <a:gd name="T99" fmla="*/ 2709 h 2722"/>
                <a:gd name="T100" fmla="*/ 1856 w 2722"/>
                <a:gd name="T101" fmla="*/ 2630 h 2722"/>
                <a:gd name="T102" fmla="*/ 2129 w 2722"/>
                <a:gd name="T103" fmla="*/ 2485 h 2722"/>
                <a:gd name="T104" fmla="*/ 2276 w 2722"/>
                <a:gd name="T105" fmla="*/ 2327 h 2722"/>
                <a:gd name="T106" fmla="*/ 2216 w 2722"/>
                <a:gd name="T107" fmla="*/ 2152 h 2722"/>
                <a:gd name="T108" fmla="*/ 2222 w 2722"/>
                <a:gd name="T109" fmla="*/ 1965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2" h="2722">
                  <a:moveTo>
                    <a:pt x="2252" y="1873"/>
                  </a:moveTo>
                  <a:lnTo>
                    <a:pt x="2252" y="1873"/>
                  </a:lnTo>
                  <a:lnTo>
                    <a:pt x="2227" y="1916"/>
                  </a:lnTo>
                  <a:lnTo>
                    <a:pt x="2197" y="1959"/>
                  </a:lnTo>
                  <a:lnTo>
                    <a:pt x="2167" y="1999"/>
                  </a:lnTo>
                  <a:lnTo>
                    <a:pt x="2135" y="2037"/>
                  </a:lnTo>
                  <a:lnTo>
                    <a:pt x="2103" y="2074"/>
                  </a:lnTo>
                  <a:lnTo>
                    <a:pt x="2067" y="2108"/>
                  </a:lnTo>
                  <a:lnTo>
                    <a:pt x="2031" y="2140"/>
                  </a:lnTo>
                  <a:lnTo>
                    <a:pt x="1995" y="2172"/>
                  </a:lnTo>
                  <a:lnTo>
                    <a:pt x="1954" y="2199"/>
                  </a:lnTo>
                  <a:lnTo>
                    <a:pt x="1913" y="2227"/>
                  </a:lnTo>
                  <a:lnTo>
                    <a:pt x="1873" y="2253"/>
                  </a:lnTo>
                  <a:lnTo>
                    <a:pt x="1830" y="2274"/>
                  </a:lnTo>
                  <a:lnTo>
                    <a:pt x="1788" y="2295"/>
                  </a:lnTo>
                  <a:lnTo>
                    <a:pt x="1743" y="2315"/>
                  </a:lnTo>
                  <a:lnTo>
                    <a:pt x="1698" y="2331"/>
                  </a:lnTo>
                  <a:lnTo>
                    <a:pt x="1653" y="2346"/>
                  </a:lnTo>
                  <a:lnTo>
                    <a:pt x="1607" y="2359"/>
                  </a:lnTo>
                  <a:lnTo>
                    <a:pt x="1560" y="2370"/>
                  </a:lnTo>
                  <a:lnTo>
                    <a:pt x="1513" y="2378"/>
                  </a:lnTo>
                  <a:lnTo>
                    <a:pt x="1464" y="2383"/>
                  </a:lnTo>
                  <a:lnTo>
                    <a:pt x="1417" y="2387"/>
                  </a:lnTo>
                  <a:lnTo>
                    <a:pt x="1368" y="2389"/>
                  </a:lnTo>
                  <a:lnTo>
                    <a:pt x="1319" y="2389"/>
                  </a:lnTo>
                  <a:lnTo>
                    <a:pt x="1270" y="2385"/>
                  </a:lnTo>
                  <a:lnTo>
                    <a:pt x="1223" y="2380"/>
                  </a:lnTo>
                  <a:lnTo>
                    <a:pt x="1174" y="2372"/>
                  </a:lnTo>
                  <a:lnTo>
                    <a:pt x="1125" y="2361"/>
                  </a:lnTo>
                  <a:lnTo>
                    <a:pt x="1078" y="2349"/>
                  </a:lnTo>
                  <a:lnTo>
                    <a:pt x="1029" y="2334"/>
                  </a:lnTo>
                  <a:lnTo>
                    <a:pt x="982" y="2316"/>
                  </a:lnTo>
                  <a:lnTo>
                    <a:pt x="935" y="2297"/>
                  </a:lnTo>
                  <a:lnTo>
                    <a:pt x="889" y="2274"/>
                  </a:lnTo>
                  <a:lnTo>
                    <a:pt x="889" y="2274"/>
                  </a:lnTo>
                  <a:lnTo>
                    <a:pt x="844" y="2248"/>
                  </a:lnTo>
                  <a:lnTo>
                    <a:pt x="799" y="2221"/>
                  </a:lnTo>
                  <a:lnTo>
                    <a:pt x="756" y="2193"/>
                  </a:lnTo>
                  <a:lnTo>
                    <a:pt x="716" y="2161"/>
                  </a:lnTo>
                  <a:lnTo>
                    <a:pt x="675" y="2127"/>
                  </a:lnTo>
                  <a:lnTo>
                    <a:pt x="639" y="2093"/>
                  </a:lnTo>
                  <a:lnTo>
                    <a:pt x="605" y="2057"/>
                  </a:lnTo>
                  <a:lnTo>
                    <a:pt x="571" y="2018"/>
                  </a:lnTo>
                  <a:lnTo>
                    <a:pt x="541" y="1980"/>
                  </a:lnTo>
                  <a:lnTo>
                    <a:pt x="511" y="1939"/>
                  </a:lnTo>
                  <a:lnTo>
                    <a:pt x="484" y="1897"/>
                  </a:lnTo>
                  <a:lnTo>
                    <a:pt x="460" y="1854"/>
                  </a:lnTo>
                  <a:lnTo>
                    <a:pt x="437" y="1812"/>
                  </a:lnTo>
                  <a:lnTo>
                    <a:pt x="415" y="1765"/>
                  </a:lnTo>
                  <a:lnTo>
                    <a:pt x="398" y="1720"/>
                  </a:lnTo>
                  <a:lnTo>
                    <a:pt x="381" y="1673"/>
                  </a:lnTo>
                  <a:lnTo>
                    <a:pt x="368" y="1626"/>
                  </a:lnTo>
                  <a:lnTo>
                    <a:pt x="356" y="1577"/>
                  </a:lnTo>
                  <a:lnTo>
                    <a:pt x="347" y="1530"/>
                  </a:lnTo>
                  <a:lnTo>
                    <a:pt x="341" y="1481"/>
                  </a:lnTo>
                  <a:lnTo>
                    <a:pt x="336" y="1430"/>
                  </a:lnTo>
                  <a:lnTo>
                    <a:pt x="332" y="1381"/>
                  </a:lnTo>
                  <a:lnTo>
                    <a:pt x="334" y="1332"/>
                  </a:lnTo>
                  <a:lnTo>
                    <a:pt x="336" y="1281"/>
                  </a:lnTo>
                  <a:lnTo>
                    <a:pt x="341" y="1232"/>
                  </a:lnTo>
                  <a:lnTo>
                    <a:pt x="349" y="1183"/>
                  </a:lnTo>
                  <a:lnTo>
                    <a:pt x="358" y="1132"/>
                  </a:lnTo>
                  <a:lnTo>
                    <a:pt x="371" y="1083"/>
                  </a:lnTo>
                  <a:lnTo>
                    <a:pt x="386" y="1034"/>
                  </a:lnTo>
                  <a:lnTo>
                    <a:pt x="405" y="985"/>
                  </a:lnTo>
                  <a:lnTo>
                    <a:pt x="424" y="938"/>
                  </a:lnTo>
                  <a:lnTo>
                    <a:pt x="447" y="889"/>
                  </a:lnTo>
                  <a:lnTo>
                    <a:pt x="447" y="889"/>
                  </a:lnTo>
                  <a:lnTo>
                    <a:pt x="473" y="844"/>
                  </a:lnTo>
                  <a:lnTo>
                    <a:pt x="501" y="800"/>
                  </a:lnTo>
                  <a:lnTo>
                    <a:pt x="530" y="757"/>
                  </a:lnTo>
                  <a:lnTo>
                    <a:pt x="560" y="716"/>
                  </a:lnTo>
                  <a:lnTo>
                    <a:pt x="594" y="676"/>
                  </a:lnTo>
                  <a:lnTo>
                    <a:pt x="629" y="640"/>
                  </a:lnTo>
                  <a:lnTo>
                    <a:pt x="665" y="606"/>
                  </a:lnTo>
                  <a:lnTo>
                    <a:pt x="703" y="572"/>
                  </a:lnTo>
                  <a:lnTo>
                    <a:pt x="741" y="542"/>
                  </a:lnTo>
                  <a:lnTo>
                    <a:pt x="782" y="512"/>
                  </a:lnTo>
                  <a:lnTo>
                    <a:pt x="825" y="484"/>
                  </a:lnTo>
                  <a:lnTo>
                    <a:pt x="867" y="461"/>
                  </a:lnTo>
                  <a:lnTo>
                    <a:pt x="912" y="437"/>
                  </a:lnTo>
                  <a:lnTo>
                    <a:pt x="957" y="418"/>
                  </a:lnTo>
                  <a:lnTo>
                    <a:pt x="1001" y="399"/>
                  </a:lnTo>
                  <a:lnTo>
                    <a:pt x="1048" y="382"/>
                  </a:lnTo>
                  <a:lnTo>
                    <a:pt x="1095" y="369"/>
                  </a:lnTo>
                  <a:lnTo>
                    <a:pt x="1144" y="356"/>
                  </a:lnTo>
                  <a:lnTo>
                    <a:pt x="1193" y="348"/>
                  </a:lnTo>
                  <a:lnTo>
                    <a:pt x="1242" y="341"/>
                  </a:lnTo>
                  <a:lnTo>
                    <a:pt x="1291" y="337"/>
                  </a:lnTo>
                  <a:lnTo>
                    <a:pt x="1340" y="335"/>
                  </a:lnTo>
                  <a:lnTo>
                    <a:pt x="1391" y="335"/>
                  </a:lnTo>
                  <a:lnTo>
                    <a:pt x="1440" y="337"/>
                  </a:lnTo>
                  <a:lnTo>
                    <a:pt x="1489" y="341"/>
                  </a:lnTo>
                  <a:lnTo>
                    <a:pt x="1541" y="350"/>
                  </a:lnTo>
                  <a:lnTo>
                    <a:pt x="1590" y="358"/>
                  </a:lnTo>
                  <a:lnTo>
                    <a:pt x="1639" y="371"/>
                  </a:lnTo>
                  <a:lnTo>
                    <a:pt x="1688" y="386"/>
                  </a:lnTo>
                  <a:lnTo>
                    <a:pt x="1737" y="405"/>
                  </a:lnTo>
                  <a:lnTo>
                    <a:pt x="1786" y="424"/>
                  </a:lnTo>
                  <a:lnTo>
                    <a:pt x="1833" y="448"/>
                  </a:lnTo>
                  <a:lnTo>
                    <a:pt x="1833" y="448"/>
                  </a:lnTo>
                  <a:lnTo>
                    <a:pt x="1877" y="473"/>
                  </a:lnTo>
                  <a:lnTo>
                    <a:pt x="1922" y="499"/>
                  </a:lnTo>
                  <a:lnTo>
                    <a:pt x="1963" y="529"/>
                  </a:lnTo>
                  <a:lnTo>
                    <a:pt x="2003" y="559"/>
                  </a:lnTo>
                  <a:lnTo>
                    <a:pt x="2042" y="591"/>
                  </a:lnTo>
                  <a:lnTo>
                    <a:pt x="2078" y="625"/>
                  </a:lnTo>
                  <a:lnTo>
                    <a:pt x="2112" y="661"/>
                  </a:lnTo>
                  <a:lnTo>
                    <a:pt x="2146" y="697"/>
                  </a:lnTo>
                  <a:lnTo>
                    <a:pt x="2176" y="736"/>
                  </a:lnTo>
                  <a:lnTo>
                    <a:pt x="2206" y="774"/>
                  </a:lnTo>
                  <a:lnTo>
                    <a:pt x="2231" y="815"/>
                  </a:lnTo>
                  <a:lnTo>
                    <a:pt x="2257" y="857"/>
                  </a:lnTo>
                  <a:lnTo>
                    <a:pt x="2278" y="900"/>
                  </a:lnTo>
                  <a:lnTo>
                    <a:pt x="2299" y="942"/>
                  </a:lnTo>
                  <a:lnTo>
                    <a:pt x="2318" y="987"/>
                  </a:lnTo>
                  <a:lnTo>
                    <a:pt x="2333" y="1034"/>
                  </a:lnTo>
                  <a:lnTo>
                    <a:pt x="2348" y="1079"/>
                  </a:lnTo>
                  <a:lnTo>
                    <a:pt x="2361" y="1126"/>
                  </a:lnTo>
                  <a:lnTo>
                    <a:pt x="2372" y="1172"/>
                  </a:lnTo>
                  <a:lnTo>
                    <a:pt x="2378" y="1221"/>
                  </a:lnTo>
                  <a:lnTo>
                    <a:pt x="2385" y="1268"/>
                  </a:lnTo>
                  <a:lnTo>
                    <a:pt x="2387" y="1317"/>
                  </a:lnTo>
                  <a:lnTo>
                    <a:pt x="2389" y="1366"/>
                  </a:lnTo>
                  <a:lnTo>
                    <a:pt x="2387" y="1415"/>
                  </a:lnTo>
                  <a:lnTo>
                    <a:pt x="2385" y="1464"/>
                  </a:lnTo>
                  <a:lnTo>
                    <a:pt x="2378" y="1513"/>
                  </a:lnTo>
                  <a:lnTo>
                    <a:pt x="2370" y="1562"/>
                  </a:lnTo>
                  <a:lnTo>
                    <a:pt x="2359" y="1609"/>
                  </a:lnTo>
                  <a:lnTo>
                    <a:pt x="2344" y="1658"/>
                  </a:lnTo>
                  <a:lnTo>
                    <a:pt x="2329" y="1705"/>
                  </a:lnTo>
                  <a:lnTo>
                    <a:pt x="2310" y="1754"/>
                  </a:lnTo>
                  <a:lnTo>
                    <a:pt x="2291" y="1801"/>
                  </a:lnTo>
                  <a:lnTo>
                    <a:pt x="2291" y="1801"/>
                  </a:lnTo>
                  <a:lnTo>
                    <a:pt x="2308" y="1773"/>
                  </a:lnTo>
                  <a:lnTo>
                    <a:pt x="2327" y="1748"/>
                  </a:lnTo>
                  <a:lnTo>
                    <a:pt x="2348" y="1722"/>
                  </a:lnTo>
                  <a:lnTo>
                    <a:pt x="2372" y="1701"/>
                  </a:lnTo>
                  <a:lnTo>
                    <a:pt x="2395" y="1679"/>
                  </a:lnTo>
                  <a:lnTo>
                    <a:pt x="2419" y="1660"/>
                  </a:lnTo>
                  <a:lnTo>
                    <a:pt x="2444" y="1641"/>
                  </a:lnTo>
                  <a:lnTo>
                    <a:pt x="2472" y="1626"/>
                  </a:lnTo>
                  <a:lnTo>
                    <a:pt x="2500" y="1611"/>
                  </a:lnTo>
                  <a:lnTo>
                    <a:pt x="2527" y="1596"/>
                  </a:lnTo>
                  <a:lnTo>
                    <a:pt x="2557" y="1586"/>
                  </a:lnTo>
                  <a:lnTo>
                    <a:pt x="2585" y="1577"/>
                  </a:lnTo>
                  <a:lnTo>
                    <a:pt x="2617" y="1569"/>
                  </a:lnTo>
                  <a:lnTo>
                    <a:pt x="2647" y="1562"/>
                  </a:lnTo>
                  <a:lnTo>
                    <a:pt x="2676" y="1558"/>
                  </a:lnTo>
                  <a:lnTo>
                    <a:pt x="2708" y="1556"/>
                  </a:lnTo>
                  <a:lnTo>
                    <a:pt x="2708" y="1556"/>
                  </a:lnTo>
                  <a:lnTo>
                    <a:pt x="2715" y="1503"/>
                  </a:lnTo>
                  <a:lnTo>
                    <a:pt x="2719" y="1451"/>
                  </a:lnTo>
                  <a:lnTo>
                    <a:pt x="2721" y="1398"/>
                  </a:lnTo>
                  <a:lnTo>
                    <a:pt x="2721" y="1347"/>
                  </a:lnTo>
                  <a:lnTo>
                    <a:pt x="2721" y="1294"/>
                  </a:lnTo>
                  <a:lnTo>
                    <a:pt x="2717" y="1243"/>
                  </a:lnTo>
                  <a:lnTo>
                    <a:pt x="2711" y="1192"/>
                  </a:lnTo>
                  <a:lnTo>
                    <a:pt x="2704" y="1140"/>
                  </a:lnTo>
                  <a:lnTo>
                    <a:pt x="2694" y="1089"/>
                  </a:lnTo>
                  <a:lnTo>
                    <a:pt x="2683" y="1038"/>
                  </a:lnTo>
                  <a:lnTo>
                    <a:pt x="2670" y="987"/>
                  </a:lnTo>
                  <a:lnTo>
                    <a:pt x="2655" y="938"/>
                  </a:lnTo>
                  <a:lnTo>
                    <a:pt x="2638" y="889"/>
                  </a:lnTo>
                  <a:lnTo>
                    <a:pt x="2619" y="842"/>
                  </a:lnTo>
                  <a:lnTo>
                    <a:pt x="2598" y="793"/>
                  </a:lnTo>
                  <a:lnTo>
                    <a:pt x="2574" y="746"/>
                  </a:lnTo>
                  <a:lnTo>
                    <a:pt x="2551" y="701"/>
                  </a:lnTo>
                  <a:lnTo>
                    <a:pt x="2525" y="657"/>
                  </a:lnTo>
                  <a:lnTo>
                    <a:pt x="2497" y="612"/>
                  </a:lnTo>
                  <a:lnTo>
                    <a:pt x="2468" y="569"/>
                  </a:lnTo>
                  <a:lnTo>
                    <a:pt x="2436" y="527"/>
                  </a:lnTo>
                  <a:lnTo>
                    <a:pt x="2404" y="486"/>
                  </a:lnTo>
                  <a:lnTo>
                    <a:pt x="2370" y="446"/>
                  </a:lnTo>
                  <a:lnTo>
                    <a:pt x="2333" y="408"/>
                  </a:lnTo>
                  <a:lnTo>
                    <a:pt x="2295" y="371"/>
                  </a:lnTo>
                  <a:lnTo>
                    <a:pt x="2255" y="335"/>
                  </a:lnTo>
                  <a:lnTo>
                    <a:pt x="2214" y="301"/>
                  </a:lnTo>
                  <a:lnTo>
                    <a:pt x="2172" y="269"/>
                  </a:lnTo>
                  <a:lnTo>
                    <a:pt x="2127" y="237"/>
                  </a:lnTo>
                  <a:lnTo>
                    <a:pt x="2082" y="207"/>
                  </a:lnTo>
                  <a:lnTo>
                    <a:pt x="2035" y="179"/>
                  </a:lnTo>
                  <a:lnTo>
                    <a:pt x="1986" y="152"/>
                  </a:lnTo>
                  <a:lnTo>
                    <a:pt x="1986" y="152"/>
                  </a:lnTo>
                  <a:lnTo>
                    <a:pt x="1933" y="126"/>
                  </a:lnTo>
                  <a:lnTo>
                    <a:pt x="1882" y="103"/>
                  </a:lnTo>
                  <a:lnTo>
                    <a:pt x="1828" y="84"/>
                  </a:lnTo>
                  <a:lnTo>
                    <a:pt x="1773" y="65"/>
                  </a:lnTo>
                  <a:lnTo>
                    <a:pt x="1720" y="47"/>
                  </a:lnTo>
                  <a:lnTo>
                    <a:pt x="1664" y="35"/>
                  </a:lnTo>
                  <a:lnTo>
                    <a:pt x="1611" y="24"/>
                  </a:lnTo>
                  <a:lnTo>
                    <a:pt x="1556" y="13"/>
                  </a:lnTo>
                  <a:lnTo>
                    <a:pt x="1500" y="7"/>
                  </a:lnTo>
                  <a:lnTo>
                    <a:pt x="1445" y="3"/>
                  </a:lnTo>
                  <a:lnTo>
                    <a:pt x="1391" y="0"/>
                  </a:lnTo>
                  <a:lnTo>
                    <a:pt x="1336" y="0"/>
                  </a:lnTo>
                  <a:lnTo>
                    <a:pt x="1281" y="3"/>
                  </a:lnTo>
                  <a:lnTo>
                    <a:pt x="1227" y="7"/>
                  </a:lnTo>
                  <a:lnTo>
                    <a:pt x="1172" y="13"/>
                  </a:lnTo>
                  <a:lnTo>
                    <a:pt x="1119" y="22"/>
                  </a:lnTo>
                  <a:lnTo>
                    <a:pt x="1065" y="32"/>
                  </a:lnTo>
                  <a:lnTo>
                    <a:pt x="1012" y="47"/>
                  </a:lnTo>
                  <a:lnTo>
                    <a:pt x="961" y="62"/>
                  </a:lnTo>
                  <a:lnTo>
                    <a:pt x="908" y="79"/>
                  </a:lnTo>
                  <a:lnTo>
                    <a:pt x="856" y="99"/>
                  </a:lnTo>
                  <a:lnTo>
                    <a:pt x="807" y="118"/>
                  </a:lnTo>
                  <a:lnTo>
                    <a:pt x="759" y="141"/>
                  </a:lnTo>
                  <a:lnTo>
                    <a:pt x="710" y="167"/>
                  </a:lnTo>
                  <a:lnTo>
                    <a:pt x="663" y="194"/>
                  </a:lnTo>
                  <a:lnTo>
                    <a:pt x="616" y="222"/>
                  </a:lnTo>
                  <a:lnTo>
                    <a:pt x="571" y="254"/>
                  </a:lnTo>
                  <a:lnTo>
                    <a:pt x="526" y="286"/>
                  </a:lnTo>
                  <a:lnTo>
                    <a:pt x="484" y="320"/>
                  </a:lnTo>
                  <a:lnTo>
                    <a:pt x="441" y="356"/>
                  </a:lnTo>
                  <a:lnTo>
                    <a:pt x="403" y="395"/>
                  </a:lnTo>
                  <a:lnTo>
                    <a:pt x="362" y="435"/>
                  </a:lnTo>
                  <a:lnTo>
                    <a:pt x="362" y="435"/>
                  </a:lnTo>
                  <a:lnTo>
                    <a:pt x="383" y="465"/>
                  </a:lnTo>
                  <a:lnTo>
                    <a:pt x="400" y="495"/>
                  </a:lnTo>
                  <a:lnTo>
                    <a:pt x="415" y="527"/>
                  </a:lnTo>
                  <a:lnTo>
                    <a:pt x="428" y="561"/>
                  </a:lnTo>
                  <a:lnTo>
                    <a:pt x="441" y="593"/>
                  </a:lnTo>
                  <a:lnTo>
                    <a:pt x="450" y="627"/>
                  </a:lnTo>
                  <a:lnTo>
                    <a:pt x="456" y="663"/>
                  </a:lnTo>
                  <a:lnTo>
                    <a:pt x="460" y="697"/>
                  </a:lnTo>
                  <a:lnTo>
                    <a:pt x="460" y="733"/>
                  </a:lnTo>
                  <a:lnTo>
                    <a:pt x="460" y="768"/>
                  </a:lnTo>
                  <a:lnTo>
                    <a:pt x="458" y="804"/>
                  </a:lnTo>
                  <a:lnTo>
                    <a:pt x="451" y="840"/>
                  </a:lnTo>
                  <a:lnTo>
                    <a:pt x="443" y="874"/>
                  </a:lnTo>
                  <a:lnTo>
                    <a:pt x="432" y="910"/>
                  </a:lnTo>
                  <a:lnTo>
                    <a:pt x="420" y="944"/>
                  </a:lnTo>
                  <a:lnTo>
                    <a:pt x="403" y="979"/>
                  </a:lnTo>
                  <a:lnTo>
                    <a:pt x="403" y="979"/>
                  </a:lnTo>
                  <a:lnTo>
                    <a:pt x="388" y="1008"/>
                  </a:lnTo>
                  <a:lnTo>
                    <a:pt x="368" y="1036"/>
                  </a:lnTo>
                  <a:lnTo>
                    <a:pt x="349" y="1062"/>
                  </a:lnTo>
                  <a:lnTo>
                    <a:pt x="330" y="1085"/>
                  </a:lnTo>
                  <a:lnTo>
                    <a:pt x="307" y="1108"/>
                  </a:lnTo>
                  <a:lnTo>
                    <a:pt x="283" y="1130"/>
                  </a:lnTo>
                  <a:lnTo>
                    <a:pt x="260" y="1151"/>
                  </a:lnTo>
                  <a:lnTo>
                    <a:pt x="234" y="1170"/>
                  </a:lnTo>
                  <a:lnTo>
                    <a:pt x="209" y="1185"/>
                  </a:lnTo>
                  <a:lnTo>
                    <a:pt x="181" y="1202"/>
                  </a:lnTo>
                  <a:lnTo>
                    <a:pt x="153" y="1215"/>
                  </a:lnTo>
                  <a:lnTo>
                    <a:pt x="123" y="1226"/>
                  </a:lnTo>
                  <a:lnTo>
                    <a:pt x="96" y="1236"/>
                  </a:lnTo>
                  <a:lnTo>
                    <a:pt x="64" y="1245"/>
                  </a:lnTo>
                  <a:lnTo>
                    <a:pt x="34" y="1251"/>
                  </a:lnTo>
                  <a:lnTo>
                    <a:pt x="4" y="1256"/>
                  </a:lnTo>
                  <a:lnTo>
                    <a:pt x="4" y="1256"/>
                  </a:lnTo>
                  <a:lnTo>
                    <a:pt x="0" y="1307"/>
                  </a:lnTo>
                  <a:lnTo>
                    <a:pt x="0" y="1356"/>
                  </a:lnTo>
                  <a:lnTo>
                    <a:pt x="0" y="1405"/>
                  </a:lnTo>
                  <a:lnTo>
                    <a:pt x="4" y="1454"/>
                  </a:lnTo>
                  <a:lnTo>
                    <a:pt x="8" y="1503"/>
                  </a:lnTo>
                  <a:lnTo>
                    <a:pt x="12" y="1552"/>
                  </a:lnTo>
                  <a:lnTo>
                    <a:pt x="21" y="1601"/>
                  </a:lnTo>
                  <a:lnTo>
                    <a:pt x="32" y="1648"/>
                  </a:lnTo>
                  <a:lnTo>
                    <a:pt x="42" y="1697"/>
                  </a:lnTo>
                  <a:lnTo>
                    <a:pt x="55" y="1744"/>
                  </a:lnTo>
                  <a:lnTo>
                    <a:pt x="70" y="1790"/>
                  </a:lnTo>
                  <a:lnTo>
                    <a:pt x="85" y="1837"/>
                  </a:lnTo>
                  <a:lnTo>
                    <a:pt x="104" y="1882"/>
                  </a:lnTo>
                  <a:lnTo>
                    <a:pt x="123" y="1927"/>
                  </a:lnTo>
                  <a:lnTo>
                    <a:pt x="145" y="1971"/>
                  </a:lnTo>
                  <a:lnTo>
                    <a:pt x="168" y="2014"/>
                  </a:lnTo>
                  <a:lnTo>
                    <a:pt x="191" y="2057"/>
                  </a:lnTo>
                  <a:lnTo>
                    <a:pt x="217" y="2099"/>
                  </a:lnTo>
                  <a:lnTo>
                    <a:pt x="245" y="2140"/>
                  </a:lnTo>
                  <a:lnTo>
                    <a:pt x="275" y="2180"/>
                  </a:lnTo>
                  <a:lnTo>
                    <a:pt x="305" y="2221"/>
                  </a:lnTo>
                  <a:lnTo>
                    <a:pt x="336" y="2257"/>
                  </a:lnTo>
                  <a:lnTo>
                    <a:pt x="371" y="2295"/>
                  </a:lnTo>
                  <a:lnTo>
                    <a:pt x="405" y="2331"/>
                  </a:lnTo>
                  <a:lnTo>
                    <a:pt x="441" y="2365"/>
                  </a:lnTo>
                  <a:lnTo>
                    <a:pt x="479" y="2400"/>
                  </a:lnTo>
                  <a:lnTo>
                    <a:pt x="520" y="2432"/>
                  </a:lnTo>
                  <a:lnTo>
                    <a:pt x="560" y="2461"/>
                  </a:lnTo>
                  <a:lnTo>
                    <a:pt x="601" y="2491"/>
                  </a:lnTo>
                  <a:lnTo>
                    <a:pt x="645" y="2519"/>
                  </a:lnTo>
                  <a:lnTo>
                    <a:pt x="690" y="2544"/>
                  </a:lnTo>
                  <a:lnTo>
                    <a:pt x="737" y="2570"/>
                  </a:lnTo>
                  <a:lnTo>
                    <a:pt x="737" y="2570"/>
                  </a:lnTo>
                  <a:lnTo>
                    <a:pt x="786" y="2596"/>
                  </a:lnTo>
                  <a:lnTo>
                    <a:pt x="835" y="2617"/>
                  </a:lnTo>
                  <a:lnTo>
                    <a:pt x="886" y="2636"/>
                  </a:lnTo>
                  <a:lnTo>
                    <a:pt x="938" y="2655"/>
                  </a:lnTo>
                  <a:lnTo>
                    <a:pt x="989" y="2670"/>
                  </a:lnTo>
                  <a:lnTo>
                    <a:pt x="1040" y="2683"/>
                  </a:lnTo>
                  <a:lnTo>
                    <a:pt x="1091" y="2696"/>
                  </a:lnTo>
                  <a:lnTo>
                    <a:pt x="1144" y="2704"/>
                  </a:lnTo>
                  <a:lnTo>
                    <a:pt x="1195" y="2713"/>
                  </a:lnTo>
                  <a:lnTo>
                    <a:pt x="1247" y="2717"/>
                  </a:lnTo>
                  <a:lnTo>
                    <a:pt x="1300" y="2721"/>
                  </a:lnTo>
                  <a:lnTo>
                    <a:pt x="1351" y="2721"/>
                  </a:lnTo>
                  <a:lnTo>
                    <a:pt x="1402" y="2721"/>
                  </a:lnTo>
                  <a:lnTo>
                    <a:pt x="1455" y="2719"/>
                  </a:lnTo>
                  <a:lnTo>
                    <a:pt x="1507" y="2715"/>
                  </a:lnTo>
                  <a:lnTo>
                    <a:pt x="1558" y="2709"/>
                  </a:lnTo>
                  <a:lnTo>
                    <a:pt x="1609" y="2700"/>
                  </a:lnTo>
                  <a:lnTo>
                    <a:pt x="1658" y="2689"/>
                  </a:lnTo>
                  <a:lnTo>
                    <a:pt x="1709" y="2677"/>
                  </a:lnTo>
                  <a:lnTo>
                    <a:pt x="1758" y="2662"/>
                  </a:lnTo>
                  <a:lnTo>
                    <a:pt x="1807" y="2647"/>
                  </a:lnTo>
                  <a:lnTo>
                    <a:pt x="1856" y="2630"/>
                  </a:lnTo>
                  <a:lnTo>
                    <a:pt x="1903" y="2608"/>
                  </a:lnTo>
                  <a:lnTo>
                    <a:pt x="1950" y="2587"/>
                  </a:lnTo>
                  <a:lnTo>
                    <a:pt x="1997" y="2564"/>
                  </a:lnTo>
                  <a:lnTo>
                    <a:pt x="2042" y="2540"/>
                  </a:lnTo>
                  <a:lnTo>
                    <a:pt x="2086" y="2513"/>
                  </a:lnTo>
                  <a:lnTo>
                    <a:pt x="2129" y="2485"/>
                  </a:lnTo>
                  <a:lnTo>
                    <a:pt x="2172" y="2455"/>
                  </a:lnTo>
                  <a:lnTo>
                    <a:pt x="2212" y="2423"/>
                  </a:lnTo>
                  <a:lnTo>
                    <a:pt x="2252" y="2389"/>
                  </a:lnTo>
                  <a:lnTo>
                    <a:pt x="2291" y="2355"/>
                  </a:lnTo>
                  <a:lnTo>
                    <a:pt x="2291" y="2355"/>
                  </a:lnTo>
                  <a:lnTo>
                    <a:pt x="2276" y="2327"/>
                  </a:lnTo>
                  <a:lnTo>
                    <a:pt x="2261" y="2300"/>
                  </a:lnTo>
                  <a:lnTo>
                    <a:pt x="2248" y="2272"/>
                  </a:lnTo>
                  <a:lnTo>
                    <a:pt x="2237" y="2242"/>
                  </a:lnTo>
                  <a:lnTo>
                    <a:pt x="2229" y="2212"/>
                  </a:lnTo>
                  <a:lnTo>
                    <a:pt x="2222" y="2182"/>
                  </a:lnTo>
                  <a:lnTo>
                    <a:pt x="2216" y="2152"/>
                  </a:lnTo>
                  <a:lnTo>
                    <a:pt x="2214" y="2121"/>
                  </a:lnTo>
                  <a:lnTo>
                    <a:pt x="2212" y="2091"/>
                  </a:lnTo>
                  <a:lnTo>
                    <a:pt x="2212" y="2059"/>
                  </a:lnTo>
                  <a:lnTo>
                    <a:pt x="2214" y="2027"/>
                  </a:lnTo>
                  <a:lnTo>
                    <a:pt x="2216" y="1997"/>
                  </a:lnTo>
                  <a:lnTo>
                    <a:pt x="2222" y="1965"/>
                  </a:lnTo>
                  <a:lnTo>
                    <a:pt x="2231" y="1935"/>
                  </a:lnTo>
                  <a:lnTo>
                    <a:pt x="2240" y="1903"/>
                  </a:lnTo>
                  <a:lnTo>
                    <a:pt x="2252" y="18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221"/>
            <p:cNvSpPr>
              <a:spLocks noChangeArrowheads="1"/>
            </p:cNvSpPr>
            <p:nvPr/>
          </p:nvSpPr>
          <p:spPr bwMode="auto">
            <a:xfrm>
              <a:off x="4654" y="2576"/>
              <a:ext cx="5" cy="11"/>
            </a:xfrm>
            <a:custGeom>
              <a:avLst/>
              <a:gdLst>
                <a:gd name="T0" fmla="*/ 0 w 27"/>
                <a:gd name="T1" fmla="*/ 51 h 52"/>
                <a:gd name="T2" fmla="*/ 0 w 27"/>
                <a:gd name="T3" fmla="*/ 51 h 52"/>
                <a:gd name="T4" fmla="*/ 15 w 27"/>
                <a:gd name="T5" fmla="*/ 21 h 52"/>
                <a:gd name="T6" fmla="*/ 15 w 27"/>
                <a:gd name="T7" fmla="*/ 21 h 52"/>
                <a:gd name="T8" fmla="*/ 26 w 27"/>
                <a:gd name="T9" fmla="*/ 0 h 52"/>
                <a:gd name="T10" fmla="*/ 26 w 27"/>
                <a:gd name="T11" fmla="*/ 0 h 52"/>
                <a:gd name="T12" fmla="*/ 11 w 27"/>
                <a:gd name="T13" fmla="*/ 26 h 52"/>
                <a:gd name="T14" fmla="*/ 11 w 27"/>
                <a:gd name="T15" fmla="*/ 26 h 52"/>
                <a:gd name="T16" fmla="*/ 0 w 27"/>
                <a:gd name="T1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2">
                  <a:moveTo>
                    <a:pt x="0" y="51"/>
                  </a:moveTo>
                  <a:lnTo>
                    <a:pt x="0" y="5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0" y="5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222"/>
            <p:cNvSpPr>
              <a:spLocks noChangeArrowheads="1"/>
            </p:cNvSpPr>
            <p:nvPr/>
          </p:nvSpPr>
          <p:spPr bwMode="auto">
            <a:xfrm>
              <a:off x="4232" y="2886"/>
              <a:ext cx="17" cy="5"/>
            </a:xfrm>
            <a:custGeom>
              <a:avLst/>
              <a:gdLst>
                <a:gd name="T0" fmla="*/ 0 w 80"/>
                <a:gd name="T1" fmla="*/ 0 h 26"/>
                <a:gd name="T2" fmla="*/ 0 w 80"/>
                <a:gd name="T3" fmla="*/ 0 h 26"/>
                <a:gd name="T4" fmla="*/ 79 w 80"/>
                <a:gd name="T5" fmla="*/ 25 h 26"/>
                <a:gd name="T6" fmla="*/ 79 w 80"/>
                <a:gd name="T7" fmla="*/ 25 h 26"/>
                <a:gd name="T8" fmla="*/ 71 w 80"/>
                <a:gd name="T9" fmla="*/ 19 h 26"/>
                <a:gd name="T10" fmla="*/ 71 w 80"/>
                <a:gd name="T11" fmla="*/ 19 h 26"/>
                <a:gd name="T12" fmla="*/ 54 w 80"/>
                <a:gd name="T13" fmla="*/ 13 h 26"/>
                <a:gd name="T14" fmla="*/ 37 w 80"/>
                <a:gd name="T15" fmla="*/ 6 h 26"/>
                <a:gd name="T16" fmla="*/ 18 w 80"/>
                <a:gd name="T17" fmla="*/ 2 h 26"/>
                <a:gd name="T18" fmla="*/ 0 w 80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6">
                  <a:moveTo>
                    <a:pt x="0" y="0"/>
                  </a:moveTo>
                  <a:lnTo>
                    <a:pt x="0" y="0"/>
                  </a:lnTo>
                  <a:lnTo>
                    <a:pt x="79" y="25"/>
                  </a:lnTo>
                  <a:lnTo>
                    <a:pt x="79" y="25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54" y="13"/>
                  </a:lnTo>
                  <a:lnTo>
                    <a:pt x="37" y="6"/>
                  </a:lnTo>
                  <a:lnTo>
                    <a:pt x="18" y="2"/>
                  </a:lnTo>
                  <a:lnTo>
                    <a:pt x="0" y="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223"/>
            <p:cNvSpPr>
              <a:spLocks noChangeArrowheads="1"/>
            </p:cNvSpPr>
            <p:nvPr/>
          </p:nvSpPr>
          <p:spPr bwMode="auto">
            <a:xfrm>
              <a:off x="3912" y="1968"/>
              <a:ext cx="942" cy="942"/>
            </a:xfrm>
            <a:custGeom>
              <a:avLst/>
              <a:gdLst>
                <a:gd name="T0" fmla="*/ 3919 w 4159"/>
                <a:gd name="T1" fmla="*/ 1279 h 4158"/>
                <a:gd name="T2" fmla="*/ 3855 w 4159"/>
                <a:gd name="T3" fmla="*/ 1000 h 4158"/>
                <a:gd name="T4" fmla="*/ 3474 w 4159"/>
                <a:gd name="T5" fmla="*/ 535 h 4158"/>
                <a:gd name="T6" fmla="*/ 3034 w 4159"/>
                <a:gd name="T7" fmla="*/ 233 h 4158"/>
                <a:gd name="T8" fmla="*/ 2691 w 4159"/>
                <a:gd name="T9" fmla="*/ 92 h 4158"/>
                <a:gd name="T10" fmla="*/ 2239 w 4159"/>
                <a:gd name="T11" fmla="*/ 7 h 4158"/>
                <a:gd name="T12" fmla="*/ 1543 w 4159"/>
                <a:gd name="T13" fmla="*/ 71 h 4158"/>
                <a:gd name="T14" fmla="*/ 909 w 4159"/>
                <a:gd name="T15" fmla="*/ 361 h 4158"/>
                <a:gd name="T16" fmla="*/ 494 w 4159"/>
                <a:gd name="T17" fmla="*/ 733 h 4158"/>
                <a:gd name="T18" fmla="*/ 283 w 4159"/>
                <a:gd name="T19" fmla="*/ 1032 h 4158"/>
                <a:gd name="T20" fmla="*/ 81 w 4159"/>
                <a:gd name="T21" fmla="*/ 1503 h 4158"/>
                <a:gd name="T22" fmla="*/ 2 w 4159"/>
                <a:gd name="T23" fmla="*/ 2182 h 4158"/>
                <a:gd name="T24" fmla="*/ 145 w 4159"/>
                <a:gd name="T25" fmla="*/ 2841 h 4158"/>
                <a:gd name="T26" fmla="*/ 492 w 4159"/>
                <a:gd name="T27" fmla="*/ 3422 h 4158"/>
                <a:gd name="T28" fmla="*/ 1023 w 4159"/>
                <a:gd name="T29" fmla="*/ 3870 h 4158"/>
                <a:gd name="T30" fmla="*/ 1180 w 4159"/>
                <a:gd name="T31" fmla="*/ 3761 h 4158"/>
                <a:gd name="T32" fmla="*/ 1393 w 4159"/>
                <a:gd name="T33" fmla="*/ 3714 h 4158"/>
                <a:gd name="T34" fmla="*/ 1329 w 4159"/>
                <a:gd name="T35" fmla="*/ 3657 h 4158"/>
                <a:gd name="T36" fmla="*/ 990 w 4159"/>
                <a:gd name="T37" fmla="*/ 3444 h 4158"/>
                <a:gd name="T38" fmla="*/ 669 w 4159"/>
                <a:gd name="T39" fmla="*/ 3109 h 4158"/>
                <a:gd name="T40" fmla="*/ 451 w 4159"/>
                <a:gd name="T41" fmla="*/ 2709 h 4158"/>
                <a:gd name="T42" fmla="*/ 343 w 4159"/>
                <a:gd name="T43" fmla="*/ 2268 h 4158"/>
                <a:gd name="T44" fmla="*/ 345 w 4159"/>
                <a:gd name="T45" fmla="*/ 1873 h 4158"/>
                <a:gd name="T46" fmla="*/ 161 w 4159"/>
                <a:gd name="T47" fmla="*/ 1620 h 4158"/>
                <a:gd name="T48" fmla="*/ 159 w 4159"/>
                <a:gd name="T49" fmla="*/ 1307 h 4158"/>
                <a:gd name="T50" fmla="*/ 296 w 4159"/>
                <a:gd name="T51" fmla="*/ 1081 h 4158"/>
                <a:gd name="T52" fmla="*/ 547 w 4159"/>
                <a:gd name="T53" fmla="*/ 949 h 4158"/>
                <a:gd name="T54" fmla="*/ 801 w 4159"/>
                <a:gd name="T55" fmla="*/ 889 h 4158"/>
                <a:gd name="T56" fmla="*/ 1197 w 4159"/>
                <a:gd name="T57" fmla="*/ 571 h 4158"/>
                <a:gd name="T58" fmla="*/ 1664 w 4159"/>
                <a:gd name="T59" fmla="*/ 384 h 4158"/>
                <a:gd name="T60" fmla="*/ 2165 w 4159"/>
                <a:gd name="T61" fmla="*/ 335 h 4158"/>
                <a:gd name="T62" fmla="*/ 2670 w 4159"/>
                <a:gd name="T63" fmla="*/ 437 h 4158"/>
                <a:gd name="T64" fmla="*/ 3069 w 4159"/>
                <a:gd name="T65" fmla="*/ 642 h 4158"/>
                <a:gd name="T66" fmla="*/ 3431 w 4159"/>
                <a:gd name="T67" fmla="*/ 974 h 4158"/>
                <a:gd name="T68" fmla="*/ 3682 w 4159"/>
                <a:gd name="T69" fmla="*/ 1388 h 4158"/>
                <a:gd name="T70" fmla="*/ 3810 w 4159"/>
                <a:gd name="T71" fmla="*/ 1850 h 4158"/>
                <a:gd name="T72" fmla="*/ 3806 w 4159"/>
                <a:gd name="T73" fmla="*/ 2333 h 4158"/>
                <a:gd name="T74" fmla="*/ 3923 w 4159"/>
                <a:gd name="T75" fmla="*/ 2574 h 4158"/>
                <a:gd name="T76" fmla="*/ 3968 w 4159"/>
                <a:gd name="T77" fmla="*/ 2866 h 4158"/>
                <a:gd name="T78" fmla="*/ 3866 w 4159"/>
                <a:gd name="T79" fmla="*/ 3109 h 4158"/>
                <a:gd name="T80" fmla="*/ 3625 w 4159"/>
                <a:gd name="T81" fmla="*/ 3286 h 4158"/>
                <a:gd name="T82" fmla="*/ 3326 w 4159"/>
                <a:gd name="T83" fmla="*/ 3301 h 4158"/>
                <a:gd name="T84" fmla="*/ 3058 w 4159"/>
                <a:gd name="T85" fmla="*/ 3525 h 4158"/>
                <a:gd name="T86" fmla="*/ 2700 w 4159"/>
                <a:gd name="T87" fmla="*/ 3710 h 4158"/>
                <a:gd name="T88" fmla="*/ 2310 w 4159"/>
                <a:gd name="T89" fmla="*/ 3810 h 4158"/>
                <a:gd name="T90" fmla="*/ 1903 w 4159"/>
                <a:gd name="T91" fmla="*/ 3817 h 4158"/>
                <a:gd name="T92" fmla="*/ 1634 w 4159"/>
                <a:gd name="T93" fmla="*/ 3772 h 4158"/>
                <a:gd name="T94" fmla="*/ 1781 w 4159"/>
                <a:gd name="T95" fmla="*/ 3885 h 4158"/>
                <a:gd name="T96" fmla="*/ 1888 w 4159"/>
                <a:gd name="T97" fmla="*/ 4066 h 4158"/>
                <a:gd name="T98" fmla="*/ 2137 w 4159"/>
                <a:gd name="T99" fmla="*/ 4157 h 4158"/>
                <a:gd name="T100" fmla="*/ 2657 w 4159"/>
                <a:gd name="T101" fmla="*/ 4077 h 4158"/>
                <a:gd name="T102" fmla="*/ 3139 w 4159"/>
                <a:gd name="T103" fmla="*/ 3868 h 4158"/>
                <a:gd name="T104" fmla="*/ 3559 w 4159"/>
                <a:gd name="T105" fmla="*/ 3542 h 4158"/>
                <a:gd name="T106" fmla="*/ 3889 w 4159"/>
                <a:gd name="T107" fmla="*/ 3105 h 4158"/>
                <a:gd name="T108" fmla="*/ 4044 w 4159"/>
                <a:gd name="T109" fmla="*/ 2758 h 4158"/>
                <a:gd name="T110" fmla="*/ 4140 w 4159"/>
                <a:gd name="T111" fmla="*/ 2359 h 4158"/>
                <a:gd name="T112" fmla="*/ 4066 w 4159"/>
                <a:gd name="T113" fmla="*/ 2093 h 4158"/>
                <a:gd name="T114" fmla="*/ 3940 w 4159"/>
                <a:gd name="T115" fmla="*/ 2001 h 4158"/>
                <a:gd name="T116" fmla="*/ 3787 w 4159"/>
                <a:gd name="T117" fmla="*/ 1690 h 4158"/>
                <a:gd name="T118" fmla="*/ 3821 w 4159"/>
                <a:gd name="T119" fmla="*/ 1439 h 4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59" h="4158">
                  <a:moveTo>
                    <a:pt x="3842" y="1390"/>
                  </a:moveTo>
                  <a:lnTo>
                    <a:pt x="3842" y="1390"/>
                  </a:lnTo>
                  <a:lnTo>
                    <a:pt x="3855" y="1366"/>
                  </a:lnTo>
                  <a:lnTo>
                    <a:pt x="3870" y="1343"/>
                  </a:lnTo>
                  <a:lnTo>
                    <a:pt x="3885" y="1321"/>
                  </a:lnTo>
                  <a:lnTo>
                    <a:pt x="3902" y="1300"/>
                  </a:lnTo>
                  <a:lnTo>
                    <a:pt x="3919" y="1279"/>
                  </a:lnTo>
                  <a:lnTo>
                    <a:pt x="3936" y="1262"/>
                  </a:lnTo>
                  <a:lnTo>
                    <a:pt x="3955" y="1243"/>
                  </a:lnTo>
                  <a:lnTo>
                    <a:pt x="3974" y="1226"/>
                  </a:lnTo>
                  <a:lnTo>
                    <a:pt x="3974" y="1226"/>
                  </a:lnTo>
                  <a:lnTo>
                    <a:pt x="3938" y="1149"/>
                  </a:lnTo>
                  <a:lnTo>
                    <a:pt x="3898" y="1074"/>
                  </a:lnTo>
                  <a:lnTo>
                    <a:pt x="3855" y="1000"/>
                  </a:lnTo>
                  <a:lnTo>
                    <a:pt x="3810" y="927"/>
                  </a:lnTo>
                  <a:lnTo>
                    <a:pt x="3761" y="857"/>
                  </a:lnTo>
                  <a:lnTo>
                    <a:pt x="3710" y="789"/>
                  </a:lnTo>
                  <a:lnTo>
                    <a:pt x="3654" y="723"/>
                  </a:lnTo>
                  <a:lnTo>
                    <a:pt x="3597" y="659"/>
                  </a:lnTo>
                  <a:lnTo>
                    <a:pt x="3535" y="595"/>
                  </a:lnTo>
                  <a:lnTo>
                    <a:pt x="3474" y="535"/>
                  </a:lnTo>
                  <a:lnTo>
                    <a:pt x="3407" y="478"/>
                  </a:lnTo>
                  <a:lnTo>
                    <a:pt x="3337" y="425"/>
                  </a:lnTo>
                  <a:lnTo>
                    <a:pt x="3265" y="371"/>
                  </a:lnTo>
                  <a:lnTo>
                    <a:pt x="3190" y="322"/>
                  </a:lnTo>
                  <a:lnTo>
                    <a:pt x="3113" y="275"/>
                  </a:lnTo>
                  <a:lnTo>
                    <a:pt x="3034" y="233"/>
                  </a:lnTo>
                  <a:lnTo>
                    <a:pt x="3034" y="233"/>
                  </a:lnTo>
                  <a:lnTo>
                    <a:pt x="2985" y="209"/>
                  </a:lnTo>
                  <a:lnTo>
                    <a:pt x="2936" y="186"/>
                  </a:lnTo>
                  <a:lnTo>
                    <a:pt x="2890" y="165"/>
                  </a:lnTo>
                  <a:lnTo>
                    <a:pt x="2840" y="145"/>
                  </a:lnTo>
                  <a:lnTo>
                    <a:pt x="2791" y="126"/>
                  </a:lnTo>
                  <a:lnTo>
                    <a:pt x="2742" y="109"/>
                  </a:lnTo>
                  <a:lnTo>
                    <a:pt x="2691" y="92"/>
                  </a:lnTo>
                  <a:lnTo>
                    <a:pt x="2642" y="77"/>
                  </a:lnTo>
                  <a:lnTo>
                    <a:pt x="2593" y="64"/>
                  </a:lnTo>
                  <a:lnTo>
                    <a:pt x="2542" y="52"/>
                  </a:lnTo>
                  <a:lnTo>
                    <a:pt x="2491" y="41"/>
                  </a:lnTo>
                  <a:lnTo>
                    <a:pt x="2442" y="32"/>
                  </a:lnTo>
                  <a:lnTo>
                    <a:pt x="2342" y="18"/>
                  </a:lnTo>
                  <a:lnTo>
                    <a:pt x="2239" y="7"/>
                  </a:lnTo>
                  <a:lnTo>
                    <a:pt x="2139" y="0"/>
                  </a:lnTo>
                  <a:lnTo>
                    <a:pt x="2039" y="0"/>
                  </a:lnTo>
                  <a:lnTo>
                    <a:pt x="1937" y="5"/>
                  </a:lnTo>
                  <a:lnTo>
                    <a:pt x="1839" y="15"/>
                  </a:lnTo>
                  <a:lnTo>
                    <a:pt x="1739" y="28"/>
                  </a:lnTo>
                  <a:lnTo>
                    <a:pt x="1641" y="47"/>
                  </a:lnTo>
                  <a:lnTo>
                    <a:pt x="1543" y="71"/>
                  </a:lnTo>
                  <a:lnTo>
                    <a:pt x="1447" y="98"/>
                  </a:lnTo>
                  <a:lnTo>
                    <a:pt x="1353" y="132"/>
                  </a:lnTo>
                  <a:lnTo>
                    <a:pt x="1261" y="169"/>
                  </a:lnTo>
                  <a:lnTo>
                    <a:pt x="1169" y="211"/>
                  </a:lnTo>
                  <a:lnTo>
                    <a:pt x="1080" y="256"/>
                  </a:lnTo>
                  <a:lnTo>
                    <a:pt x="993" y="307"/>
                  </a:lnTo>
                  <a:lnTo>
                    <a:pt x="909" y="361"/>
                  </a:lnTo>
                  <a:lnTo>
                    <a:pt x="826" y="420"/>
                  </a:lnTo>
                  <a:lnTo>
                    <a:pt x="748" y="482"/>
                  </a:lnTo>
                  <a:lnTo>
                    <a:pt x="671" y="548"/>
                  </a:lnTo>
                  <a:lnTo>
                    <a:pt x="599" y="618"/>
                  </a:lnTo>
                  <a:lnTo>
                    <a:pt x="562" y="657"/>
                  </a:lnTo>
                  <a:lnTo>
                    <a:pt x="528" y="695"/>
                  </a:lnTo>
                  <a:lnTo>
                    <a:pt x="494" y="733"/>
                  </a:lnTo>
                  <a:lnTo>
                    <a:pt x="460" y="772"/>
                  </a:lnTo>
                  <a:lnTo>
                    <a:pt x="428" y="814"/>
                  </a:lnTo>
                  <a:lnTo>
                    <a:pt x="398" y="855"/>
                  </a:lnTo>
                  <a:lnTo>
                    <a:pt x="368" y="897"/>
                  </a:lnTo>
                  <a:lnTo>
                    <a:pt x="338" y="942"/>
                  </a:lnTo>
                  <a:lnTo>
                    <a:pt x="311" y="985"/>
                  </a:lnTo>
                  <a:lnTo>
                    <a:pt x="283" y="1032"/>
                  </a:lnTo>
                  <a:lnTo>
                    <a:pt x="257" y="1079"/>
                  </a:lnTo>
                  <a:lnTo>
                    <a:pt x="232" y="1126"/>
                  </a:lnTo>
                  <a:lnTo>
                    <a:pt x="232" y="1126"/>
                  </a:lnTo>
                  <a:lnTo>
                    <a:pt x="185" y="1217"/>
                  </a:lnTo>
                  <a:lnTo>
                    <a:pt x="147" y="1311"/>
                  </a:lnTo>
                  <a:lnTo>
                    <a:pt x="110" y="1407"/>
                  </a:lnTo>
                  <a:lnTo>
                    <a:pt x="81" y="1503"/>
                  </a:lnTo>
                  <a:lnTo>
                    <a:pt x="55" y="1598"/>
                  </a:lnTo>
                  <a:lnTo>
                    <a:pt x="34" y="1697"/>
                  </a:lnTo>
                  <a:lnTo>
                    <a:pt x="19" y="1795"/>
                  </a:lnTo>
                  <a:lnTo>
                    <a:pt x="8" y="1890"/>
                  </a:lnTo>
                  <a:lnTo>
                    <a:pt x="2" y="1988"/>
                  </a:lnTo>
                  <a:lnTo>
                    <a:pt x="0" y="2086"/>
                  </a:lnTo>
                  <a:lnTo>
                    <a:pt x="2" y="2182"/>
                  </a:lnTo>
                  <a:lnTo>
                    <a:pt x="10" y="2280"/>
                  </a:lnTo>
                  <a:lnTo>
                    <a:pt x="21" y="2376"/>
                  </a:lnTo>
                  <a:lnTo>
                    <a:pt x="38" y="2472"/>
                  </a:lnTo>
                  <a:lnTo>
                    <a:pt x="57" y="2566"/>
                  </a:lnTo>
                  <a:lnTo>
                    <a:pt x="83" y="2660"/>
                  </a:lnTo>
                  <a:lnTo>
                    <a:pt x="112" y="2751"/>
                  </a:lnTo>
                  <a:lnTo>
                    <a:pt x="145" y="2841"/>
                  </a:lnTo>
                  <a:lnTo>
                    <a:pt x="183" y="2930"/>
                  </a:lnTo>
                  <a:lnTo>
                    <a:pt x="223" y="3018"/>
                  </a:lnTo>
                  <a:lnTo>
                    <a:pt x="270" y="3103"/>
                  </a:lnTo>
                  <a:lnTo>
                    <a:pt x="319" y="3186"/>
                  </a:lnTo>
                  <a:lnTo>
                    <a:pt x="373" y="3267"/>
                  </a:lnTo>
                  <a:lnTo>
                    <a:pt x="430" y="3346"/>
                  </a:lnTo>
                  <a:lnTo>
                    <a:pt x="492" y="3422"/>
                  </a:lnTo>
                  <a:lnTo>
                    <a:pt x="556" y="3495"/>
                  </a:lnTo>
                  <a:lnTo>
                    <a:pt x="624" y="3565"/>
                  </a:lnTo>
                  <a:lnTo>
                    <a:pt x="696" y="3633"/>
                  </a:lnTo>
                  <a:lnTo>
                    <a:pt x="773" y="3697"/>
                  </a:lnTo>
                  <a:lnTo>
                    <a:pt x="852" y="3759"/>
                  </a:lnTo>
                  <a:lnTo>
                    <a:pt x="935" y="3817"/>
                  </a:lnTo>
                  <a:lnTo>
                    <a:pt x="1023" y="3870"/>
                  </a:lnTo>
                  <a:lnTo>
                    <a:pt x="1023" y="3870"/>
                  </a:lnTo>
                  <a:lnTo>
                    <a:pt x="1046" y="3848"/>
                  </a:lnTo>
                  <a:lnTo>
                    <a:pt x="1072" y="3827"/>
                  </a:lnTo>
                  <a:lnTo>
                    <a:pt x="1097" y="3808"/>
                  </a:lnTo>
                  <a:lnTo>
                    <a:pt x="1123" y="3791"/>
                  </a:lnTo>
                  <a:lnTo>
                    <a:pt x="1150" y="3776"/>
                  </a:lnTo>
                  <a:lnTo>
                    <a:pt x="1180" y="3761"/>
                  </a:lnTo>
                  <a:lnTo>
                    <a:pt x="1208" y="3748"/>
                  </a:lnTo>
                  <a:lnTo>
                    <a:pt x="1238" y="3740"/>
                  </a:lnTo>
                  <a:lnTo>
                    <a:pt x="1268" y="3731"/>
                  </a:lnTo>
                  <a:lnTo>
                    <a:pt x="1299" y="3723"/>
                  </a:lnTo>
                  <a:lnTo>
                    <a:pt x="1332" y="3719"/>
                  </a:lnTo>
                  <a:lnTo>
                    <a:pt x="1363" y="3716"/>
                  </a:lnTo>
                  <a:lnTo>
                    <a:pt x="1393" y="3714"/>
                  </a:lnTo>
                  <a:lnTo>
                    <a:pt x="1425" y="3716"/>
                  </a:lnTo>
                  <a:lnTo>
                    <a:pt x="1457" y="3719"/>
                  </a:lnTo>
                  <a:lnTo>
                    <a:pt x="1489" y="3723"/>
                  </a:lnTo>
                  <a:lnTo>
                    <a:pt x="1489" y="3723"/>
                  </a:lnTo>
                  <a:lnTo>
                    <a:pt x="1436" y="3704"/>
                  </a:lnTo>
                  <a:lnTo>
                    <a:pt x="1383" y="3680"/>
                  </a:lnTo>
                  <a:lnTo>
                    <a:pt x="1329" y="3657"/>
                  </a:lnTo>
                  <a:lnTo>
                    <a:pt x="1278" y="3631"/>
                  </a:lnTo>
                  <a:lnTo>
                    <a:pt x="1278" y="3631"/>
                  </a:lnTo>
                  <a:lnTo>
                    <a:pt x="1216" y="3597"/>
                  </a:lnTo>
                  <a:lnTo>
                    <a:pt x="1157" y="3563"/>
                  </a:lnTo>
                  <a:lnTo>
                    <a:pt x="1099" y="3525"/>
                  </a:lnTo>
                  <a:lnTo>
                    <a:pt x="1044" y="3486"/>
                  </a:lnTo>
                  <a:lnTo>
                    <a:pt x="990" y="3444"/>
                  </a:lnTo>
                  <a:lnTo>
                    <a:pt x="937" y="3401"/>
                  </a:lnTo>
                  <a:lnTo>
                    <a:pt x="888" y="3356"/>
                  </a:lnTo>
                  <a:lnTo>
                    <a:pt x="839" y="3309"/>
                  </a:lnTo>
                  <a:lnTo>
                    <a:pt x="794" y="3262"/>
                  </a:lnTo>
                  <a:lnTo>
                    <a:pt x="750" y="3213"/>
                  </a:lnTo>
                  <a:lnTo>
                    <a:pt x="709" y="3162"/>
                  </a:lnTo>
                  <a:lnTo>
                    <a:pt x="669" y="3109"/>
                  </a:lnTo>
                  <a:lnTo>
                    <a:pt x="630" y="3056"/>
                  </a:lnTo>
                  <a:lnTo>
                    <a:pt x="596" y="3000"/>
                  </a:lnTo>
                  <a:lnTo>
                    <a:pt x="562" y="2945"/>
                  </a:lnTo>
                  <a:lnTo>
                    <a:pt x="532" y="2888"/>
                  </a:lnTo>
                  <a:lnTo>
                    <a:pt x="503" y="2828"/>
                  </a:lnTo>
                  <a:lnTo>
                    <a:pt x="475" y="2768"/>
                  </a:lnTo>
                  <a:lnTo>
                    <a:pt x="451" y="2709"/>
                  </a:lnTo>
                  <a:lnTo>
                    <a:pt x="428" y="2647"/>
                  </a:lnTo>
                  <a:lnTo>
                    <a:pt x="409" y="2585"/>
                  </a:lnTo>
                  <a:lnTo>
                    <a:pt x="392" y="2523"/>
                  </a:lnTo>
                  <a:lnTo>
                    <a:pt x="375" y="2459"/>
                  </a:lnTo>
                  <a:lnTo>
                    <a:pt x="362" y="2395"/>
                  </a:lnTo>
                  <a:lnTo>
                    <a:pt x="351" y="2332"/>
                  </a:lnTo>
                  <a:lnTo>
                    <a:pt x="343" y="2268"/>
                  </a:lnTo>
                  <a:lnTo>
                    <a:pt x="338" y="2201"/>
                  </a:lnTo>
                  <a:lnTo>
                    <a:pt x="334" y="2138"/>
                  </a:lnTo>
                  <a:lnTo>
                    <a:pt x="332" y="2071"/>
                  </a:lnTo>
                  <a:lnTo>
                    <a:pt x="334" y="2005"/>
                  </a:lnTo>
                  <a:lnTo>
                    <a:pt x="338" y="1939"/>
                  </a:lnTo>
                  <a:lnTo>
                    <a:pt x="345" y="1873"/>
                  </a:lnTo>
                  <a:lnTo>
                    <a:pt x="345" y="1873"/>
                  </a:lnTo>
                  <a:lnTo>
                    <a:pt x="309" y="1846"/>
                  </a:lnTo>
                  <a:lnTo>
                    <a:pt x="277" y="1812"/>
                  </a:lnTo>
                  <a:lnTo>
                    <a:pt x="247" y="1777"/>
                  </a:lnTo>
                  <a:lnTo>
                    <a:pt x="221" y="1741"/>
                  </a:lnTo>
                  <a:lnTo>
                    <a:pt x="198" y="1701"/>
                  </a:lnTo>
                  <a:lnTo>
                    <a:pt x="179" y="1660"/>
                  </a:lnTo>
                  <a:lnTo>
                    <a:pt x="161" y="1620"/>
                  </a:lnTo>
                  <a:lnTo>
                    <a:pt x="151" y="1575"/>
                  </a:lnTo>
                  <a:lnTo>
                    <a:pt x="142" y="1533"/>
                  </a:lnTo>
                  <a:lnTo>
                    <a:pt x="138" y="1488"/>
                  </a:lnTo>
                  <a:lnTo>
                    <a:pt x="136" y="1441"/>
                  </a:lnTo>
                  <a:lnTo>
                    <a:pt x="140" y="1396"/>
                  </a:lnTo>
                  <a:lnTo>
                    <a:pt x="147" y="1351"/>
                  </a:lnTo>
                  <a:lnTo>
                    <a:pt x="159" y="1307"/>
                  </a:lnTo>
                  <a:lnTo>
                    <a:pt x="174" y="1262"/>
                  </a:lnTo>
                  <a:lnTo>
                    <a:pt x="194" y="1217"/>
                  </a:lnTo>
                  <a:lnTo>
                    <a:pt x="194" y="1217"/>
                  </a:lnTo>
                  <a:lnTo>
                    <a:pt x="215" y="1181"/>
                  </a:lnTo>
                  <a:lnTo>
                    <a:pt x="240" y="1145"/>
                  </a:lnTo>
                  <a:lnTo>
                    <a:pt x="266" y="1113"/>
                  </a:lnTo>
                  <a:lnTo>
                    <a:pt x="296" y="1081"/>
                  </a:lnTo>
                  <a:lnTo>
                    <a:pt x="328" y="1053"/>
                  </a:lnTo>
                  <a:lnTo>
                    <a:pt x="360" y="1030"/>
                  </a:lnTo>
                  <a:lnTo>
                    <a:pt x="394" y="1006"/>
                  </a:lnTo>
                  <a:lnTo>
                    <a:pt x="430" y="987"/>
                  </a:lnTo>
                  <a:lnTo>
                    <a:pt x="468" y="972"/>
                  </a:lnTo>
                  <a:lnTo>
                    <a:pt x="507" y="959"/>
                  </a:lnTo>
                  <a:lnTo>
                    <a:pt x="547" y="949"/>
                  </a:lnTo>
                  <a:lnTo>
                    <a:pt x="588" y="940"/>
                  </a:lnTo>
                  <a:lnTo>
                    <a:pt x="628" y="938"/>
                  </a:lnTo>
                  <a:lnTo>
                    <a:pt x="669" y="936"/>
                  </a:lnTo>
                  <a:lnTo>
                    <a:pt x="711" y="938"/>
                  </a:lnTo>
                  <a:lnTo>
                    <a:pt x="752" y="944"/>
                  </a:lnTo>
                  <a:lnTo>
                    <a:pt x="752" y="944"/>
                  </a:lnTo>
                  <a:lnTo>
                    <a:pt x="801" y="889"/>
                  </a:lnTo>
                  <a:lnTo>
                    <a:pt x="852" y="836"/>
                  </a:lnTo>
                  <a:lnTo>
                    <a:pt x="905" y="787"/>
                  </a:lnTo>
                  <a:lnTo>
                    <a:pt x="961" y="738"/>
                  </a:lnTo>
                  <a:lnTo>
                    <a:pt x="1018" y="693"/>
                  </a:lnTo>
                  <a:lnTo>
                    <a:pt x="1076" y="650"/>
                  </a:lnTo>
                  <a:lnTo>
                    <a:pt x="1138" y="610"/>
                  </a:lnTo>
                  <a:lnTo>
                    <a:pt x="1197" y="571"/>
                  </a:lnTo>
                  <a:lnTo>
                    <a:pt x="1261" y="537"/>
                  </a:lnTo>
                  <a:lnTo>
                    <a:pt x="1325" y="505"/>
                  </a:lnTo>
                  <a:lnTo>
                    <a:pt x="1391" y="475"/>
                  </a:lnTo>
                  <a:lnTo>
                    <a:pt x="1457" y="448"/>
                  </a:lnTo>
                  <a:lnTo>
                    <a:pt x="1525" y="425"/>
                  </a:lnTo>
                  <a:lnTo>
                    <a:pt x="1594" y="403"/>
                  </a:lnTo>
                  <a:lnTo>
                    <a:pt x="1664" y="384"/>
                  </a:lnTo>
                  <a:lnTo>
                    <a:pt x="1734" y="369"/>
                  </a:lnTo>
                  <a:lnTo>
                    <a:pt x="1805" y="356"/>
                  </a:lnTo>
                  <a:lnTo>
                    <a:pt x="1877" y="346"/>
                  </a:lnTo>
                  <a:lnTo>
                    <a:pt x="1947" y="339"/>
                  </a:lnTo>
                  <a:lnTo>
                    <a:pt x="2020" y="335"/>
                  </a:lnTo>
                  <a:lnTo>
                    <a:pt x="2092" y="333"/>
                  </a:lnTo>
                  <a:lnTo>
                    <a:pt x="2165" y="335"/>
                  </a:lnTo>
                  <a:lnTo>
                    <a:pt x="2237" y="341"/>
                  </a:lnTo>
                  <a:lnTo>
                    <a:pt x="2310" y="350"/>
                  </a:lnTo>
                  <a:lnTo>
                    <a:pt x="2384" y="361"/>
                  </a:lnTo>
                  <a:lnTo>
                    <a:pt x="2457" y="375"/>
                  </a:lnTo>
                  <a:lnTo>
                    <a:pt x="2527" y="392"/>
                  </a:lnTo>
                  <a:lnTo>
                    <a:pt x="2600" y="414"/>
                  </a:lnTo>
                  <a:lnTo>
                    <a:pt x="2670" y="437"/>
                  </a:lnTo>
                  <a:lnTo>
                    <a:pt x="2742" y="465"/>
                  </a:lnTo>
                  <a:lnTo>
                    <a:pt x="2811" y="495"/>
                  </a:lnTo>
                  <a:lnTo>
                    <a:pt x="2881" y="529"/>
                  </a:lnTo>
                  <a:lnTo>
                    <a:pt x="2881" y="529"/>
                  </a:lnTo>
                  <a:lnTo>
                    <a:pt x="2945" y="563"/>
                  </a:lnTo>
                  <a:lnTo>
                    <a:pt x="3009" y="601"/>
                  </a:lnTo>
                  <a:lnTo>
                    <a:pt x="3069" y="642"/>
                  </a:lnTo>
                  <a:lnTo>
                    <a:pt x="3126" y="682"/>
                  </a:lnTo>
                  <a:lnTo>
                    <a:pt x="3184" y="727"/>
                  </a:lnTo>
                  <a:lnTo>
                    <a:pt x="3237" y="772"/>
                  </a:lnTo>
                  <a:lnTo>
                    <a:pt x="3290" y="821"/>
                  </a:lnTo>
                  <a:lnTo>
                    <a:pt x="3339" y="870"/>
                  </a:lnTo>
                  <a:lnTo>
                    <a:pt x="3386" y="921"/>
                  </a:lnTo>
                  <a:lnTo>
                    <a:pt x="3431" y="974"/>
                  </a:lnTo>
                  <a:lnTo>
                    <a:pt x="3474" y="1030"/>
                  </a:lnTo>
                  <a:lnTo>
                    <a:pt x="3514" y="1087"/>
                  </a:lnTo>
                  <a:lnTo>
                    <a:pt x="3552" y="1145"/>
                  </a:lnTo>
                  <a:lnTo>
                    <a:pt x="3589" y="1202"/>
                  </a:lnTo>
                  <a:lnTo>
                    <a:pt x="3623" y="1264"/>
                  </a:lnTo>
                  <a:lnTo>
                    <a:pt x="3652" y="1326"/>
                  </a:lnTo>
                  <a:lnTo>
                    <a:pt x="3682" y="1388"/>
                  </a:lnTo>
                  <a:lnTo>
                    <a:pt x="3708" y="1451"/>
                  </a:lnTo>
                  <a:lnTo>
                    <a:pt x="3731" y="1515"/>
                  </a:lnTo>
                  <a:lnTo>
                    <a:pt x="3753" y="1582"/>
                  </a:lnTo>
                  <a:lnTo>
                    <a:pt x="3770" y="1647"/>
                  </a:lnTo>
                  <a:lnTo>
                    <a:pt x="3787" y="1713"/>
                  </a:lnTo>
                  <a:lnTo>
                    <a:pt x="3799" y="1782"/>
                  </a:lnTo>
                  <a:lnTo>
                    <a:pt x="3810" y="1850"/>
                  </a:lnTo>
                  <a:lnTo>
                    <a:pt x="3817" y="1918"/>
                  </a:lnTo>
                  <a:lnTo>
                    <a:pt x="3823" y="1986"/>
                  </a:lnTo>
                  <a:lnTo>
                    <a:pt x="3825" y="2057"/>
                  </a:lnTo>
                  <a:lnTo>
                    <a:pt x="3825" y="2125"/>
                  </a:lnTo>
                  <a:lnTo>
                    <a:pt x="3821" y="2195"/>
                  </a:lnTo>
                  <a:lnTo>
                    <a:pt x="3814" y="2265"/>
                  </a:lnTo>
                  <a:lnTo>
                    <a:pt x="3806" y="2333"/>
                  </a:lnTo>
                  <a:lnTo>
                    <a:pt x="3795" y="2404"/>
                  </a:lnTo>
                  <a:lnTo>
                    <a:pt x="3795" y="2404"/>
                  </a:lnTo>
                  <a:lnTo>
                    <a:pt x="3827" y="2434"/>
                  </a:lnTo>
                  <a:lnTo>
                    <a:pt x="3855" y="2466"/>
                  </a:lnTo>
                  <a:lnTo>
                    <a:pt x="3880" y="2500"/>
                  </a:lnTo>
                  <a:lnTo>
                    <a:pt x="3904" y="2536"/>
                  </a:lnTo>
                  <a:lnTo>
                    <a:pt x="3923" y="2574"/>
                  </a:lnTo>
                  <a:lnTo>
                    <a:pt x="3938" y="2613"/>
                  </a:lnTo>
                  <a:lnTo>
                    <a:pt x="3953" y="2653"/>
                  </a:lnTo>
                  <a:lnTo>
                    <a:pt x="3961" y="2696"/>
                  </a:lnTo>
                  <a:lnTo>
                    <a:pt x="3968" y="2736"/>
                  </a:lnTo>
                  <a:lnTo>
                    <a:pt x="3972" y="2779"/>
                  </a:lnTo>
                  <a:lnTo>
                    <a:pt x="3970" y="2824"/>
                  </a:lnTo>
                  <a:lnTo>
                    <a:pt x="3968" y="2866"/>
                  </a:lnTo>
                  <a:lnTo>
                    <a:pt x="3959" y="2909"/>
                  </a:lnTo>
                  <a:lnTo>
                    <a:pt x="3949" y="2951"/>
                  </a:lnTo>
                  <a:lnTo>
                    <a:pt x="3932" y="2992"/>
                  </a:lnTo>
                  <a:lnTo>
                    <a:pt x="3914" y="3034"/>
                  </a:lnTo>
                  <a:lnTo>
                    <a:pt x="3914" y="3034"/>
                  </a:lnTo>
                  <a:lnTo>
                    <a:pt x="3891" y="3073"/>
                  </a:lnTo>
                  <a:lnTo>
                    <a:pt x="3866" y="3109"/>
                  </a:lnTo>
                  <a:lnTo>
                    <a:pt x="3838" y="3143"/>
                  </a:lnTo>
                  <a:lnTo>
                    <a:pt x="3806" y="3175"/>
                  </a:lnTo>
                  <a:lnTo>
                    <a:pt x="3774" y="3203"/>
                  </a:lnTo>
                  <a:lnTo>
                    <a:pt x="3738" y="3228"/>
                  </a:lnTo>
                  <a:lnTo>
                    <a:pt x="3701" y="3250"/>
                  </a:lnTo>
                  <a:lnTo>
                    <a:pt x="3663" y="3269"/>
                  </a:lnTo>
                  <a:lnTo>
                    <a:pt x="3625" y="3286"/>
                  </a:lnTo>
                  <a:lnTo>
                    <a:pt x="3584" y="3299"/>
                  </a:lnTo>
                  <a:lnTo>
                    <a:pt x="3542" y="3307"/>
                  </a:lnTo>
                  <a:lnTo>
                    <a:pt x="3499" y="3314"/>
                  </a:lnTo>
                  <a:lnTo>
                    <a:pt x="3456" y="3316"/>
                  </a:lnTo>
                  <a:lnTo>
                    <a:pt x="3414" y="3314"/>
                  </a:lnTo>
                  <a:lnTo>
                    <a:pt x="3369" y="3309"/>
                  </a:lnTo>
                  <a:lnTo>
                    <a:pt x="3326" y="3301"/>
                  </a:lnTo>
                  <a:lnTo>
                    <a:pt x="3326" y="3301"/>
                  </a:lnTo>
                  <a:lnTo>
                    <a:pt x="3286" y="3341"/>
                  </a:lnTo>
                  <a:lnTo>
                    <a:pt x="3241" y="3382"/>
                  </a:lnTo>
                  <a:lnTo>
                    <a:pt x="3199" y="3420"/>
                  </a:lnTo>
                  <a:lnTo>
                    <a:pt x="3152" y="3456"/>
                  </a:lnTo>
                  <a:lnTo>
                    <a:pt x="3105" y="3493"/>
                  </a:lnTo>
                  <a:lnTo>
                    <a:pt x="3058" y="3525"/>
                  </a:lnTo>
                  <a:lnTo>
                    <a:pt x="3009" y="3557"/>
                  </a:lnTo>
                  <a:lnTo>
                    <a:pt x="2960" y="3586"/>
                  </a:lnTo>
                  <a:lnTo>
                    <a:pt x="2909" y="3614"/>
                  </a:lnTo>
                  <a:lnTo>
                    <a:pt x="2857" y="3642"/>
                  </a:lnTo>
                  <a:lnTo>
                    <a:pt x="2806" y="3665"/>
                  </a:lnTo>
                  <a:lnTo>
                    <a:pt x="2753" y="3689"/>
                  </a:lnTo>
                  <a:lnTo>
                    <a:pt x="2700" y="3710"/>
                  </a:lnTo>
                  <a:lnTo>
                    <a:pt x="2644" y="3729"/>
                  </a:lnTo>
                  <a:lnTo>
                    <a:pt x="2591" y="3748"/>
                  </a:lnTo>
                  <a:lnTo>
                    <a:pt x="2536" y="3763"/>
                  </a:lnTo>
                  <a:lnTo>
                    <a:pt x="2480" y="3778"/>
                  </a:lnTo>
                  <a:lnTo>
                    <a:pt x="2423" y="3791"/>
                  </a:lnTo>
                  <a:lnTo>
                    <a:pt x="2365" y="3802"/>
                  </a:lnTo>
                  <a:lnTo>
                    <a:pt x="2310" y="3810"/>
                  </a:lnTo>
                  <a:lnTo>
                    <a:pt x="2252" y="3817"/>
                  </a:lnTo>
                  <a:lnTo>
                    <a:pt x="2195" y="3821"/>
                  </a:lnTo>
                  <a:lnTo>
                    <a:pt x="2137" y="3825"/>
                  </a:lnTo>
                  <a:lnTo>
                    <a:pt x="2077" y="3825"/>
                  </a:lnTo>
                  <a:lnTo>
                    <a:pt x="2020" y="3825"/>
                  </a:lnTo>
                  <a:lnTo>
                    <a:pt x="1962" y="3821"/>
                  </a:lnTo>
                  <a:lnTo>
                    <a:pt x="1903" y="3817"/>
                  </a:lnTo>
                  <a:lnTo>
                    <a:pt x="1845" y="3810"/>
                  </a:lnTo>
                  <a:lnTo>
                    <a:pt x="1788" y="3802"/>
                  </a:lnTo>
                  <a:lnTo>
                    <a:pt x="1728" y="3791"/>
                  </a:lnTo>
                  <a:lnTo>
                    <a:pt x="1670" y="3778"/>
                  </a:lnTo>
                  <a:lnTo>
                    <a:pt x="1613" y="3763"/>
                  </a:lnTo>
                  <a:lnTo>
                    <a:pt x="1613" y="3763"/>
                  </a:lnTo>
                  <a:lnTo>
                    <a:pt x="1634" y="3772"/>
                  </a:lnTo>
                  <a:lnTo>
                    <a:pt x="1634" y="3772"/>
                  </a:lnTo>
                  <a:lnTo>
                    <a:pt x="1662" y="3789"/>
                  </a:lnTo>
                  <a:lnTo>
                    <a:pt x="1690" y="3806"/>
                  </a:lnTo>
                  <a:lnTo>
                    <a:pt x="1715" y="3823"/>
                  </a:lnTo>
                  <a:lnTo>
                    <a:pt x="1739" y="3842"/>
                  </a:lnTo>
                  <a:lnTo>
                    <a:pt x="1760" y="3863"/>
                  </a:lnTo>
                  <a:lnTo>
                    <a:pt x="1781" y="3885"/>
                  </a:lnTo>
                  <a:lnTo>
                    <a:pt x="1800" y="3908"/>
                  </a:lnTo>
                  <a:lnTo>
                    <a:pt x="1820" y="3934"/>
                  </a:lnTo>
                  <a:lnTo>
                    <a:pt x="1837" y="3957"/>
                  </a:lnTo>
                  <a:lnTo>
                    <a:pt x="1852" y="3983"/>
                  </a:lnTo>
                  <a:lnTo>
                    <a:pt x="1864" y="4010"/>
                  </a:lnTo>
                  <a:lnTo>
                    <a:pt x="1877" y="4038"/>
                  </a:lnTo>
                  <a:lnTo>
                    <a:pt x="1888" y="4066"/>
                  </a:lnTo>
                  <a:lnTo>
                    <a:pt x="1896" y="4094"/>
                  </a:lnTo>
                  <a:lnTo>
                    <a:pt x="1905" y="4123"/>
                  </a:lnTo>
                  <a:lnTo>
                    <a:pt x="1909" y="4151"/>
                  </a:lnTo>
                  <a:lnTo>
                    <a:pt x="1909" y="4151"/>
                  </a:lnTo>
                  <a:lnTo>
                    <a:pt x="1986" y="4157"/>
                  </a:lnTo>
                  <a:lnTo>
                    <a:pt x="2062" y="4157"/>
                  </a:lnTo>
                  <a:lnTo>
                    <a:pt x="2137" y="4157"/>
                  </a:lnTo>
                  <a:lnTo>
                    <a:pt x="2214" y="4153"/>
                  </a:lnTo>
                  <a:lnTo>
                    <a:pt x="2288" y="4147"/>
                  </a:lnTo>
                  <a:lnTo>
                    <a:pt x="2363" y="4138"/>
                  </a:lnTo>
                  <a:lnTo>
                    <a:pt x="2438" y="4128"/>
                  </a:lnTo>
                  <a:lnTo>
                    <a:pt x="2510" y="4113"/>
                  </a:lnTo>
                  <a:lnTo>
                    <a:pt x="2585" y="4096"/>
                  </a:lnTo>
                  <a:lnTo>
                    <a:pt x="2657" y="4077"/>
                  </a:lnTo>
                  <a:lnTo>
                    <a:pt x="2730" y="4053"/>
                  </a:lnTo>
                  <a:lnTo>
                    <a:pt x="2800" y="4030"/>
                  </a:lnTo>
                  <a:lnTo>
                    <a:pt x="2870" y="4002"/>
                  </a:lnTo>
                  <a:lnTo>
                    <a:pt x="2939" y="3972"/>
                  </a:lnTo>
                  <a:lnTo>
                    <a:pt x="3007" y="3940"/>
                  </a:lnTo>
                  <a:lnTo>
                    <a:pt x="3073" y="3904"/>
                  </a:lnTo>
                  <a:lnTo>
                    <a:pt x="3139" y="3868"/>
                  </a:lnTo>
                  <a:lnTo>
                    <a:pt x="3203" y="3827"/>
                  </a:lnTo>
                  <a:lnTo>
                    <a:pt x="3267" y="3787"/>
                  </a:lnTo>
                  <a:lnTo>
                    <a:pt x="3329" y="3742"/>
                  </a:lnTo>
                  <a:lnTo>
                    <a:pt x="3388" y="3695"/>
                  </a:lnTo>
                  <a:lnTo>
                    <a:pt x="3446" y="3646"/>
                  </a:lnTo>
                  <a:lnTo>
                    <a:pt x="3503" y="3595"/>
                  </a:lnTo>
                  <a:lnTo>
                    <a:pt x="3559" y="3542"/>
                  </a:lnTo>
                  <a:lnTo>
                    <a:pt x="3612" y="3486"/>
                  </a:lnTo>
                  <a:lnTo>
                    <a:pt x="3663" y="3427"/>
                  </a:lnTo>
                  <a:lnTo>
                    <a:pt x="3712" y="3367"/>
                  </a:lnTo>
                  <a:lnTo>
                    <a:pt x="3759" y="3305"/>
                  </a:lnTo>
                  <a:lnTo>
                    <a:pt x="3804" y="3239"/>
                  </a:lnTo>
                  <a:lnTo>
                    <a:pt x="3848" y="3173"/>
                  </a:lnTo>
                  <a:lnTo>
                    <a:pt x="3889" y="3105"/>
                  </a:lnTo>
                  <a:lnTo>
                    <a:pt x="3927" y="3034"/>
                  </a:lnTo>
                  <a:lnTo>
                    <a:pt x="3927" y="3034"/>
                  </a:lnTo>
                  <a:lnTo>
                    <a:pt x="3953" y="2979"/>
                  </a:lnTo>
                  <a:lnTo>
                    <a:pt x="3978" y="2924"/>
                  </a:lnTo>
                  <a:lnTo>
                    <a:pt x="4004" y="2868"/>
                  </a:lnTo>
                  <a:lnTo>
                    <a:pt x="4025" y="2813"/>
                  </a:lnTo>
                  <a:lnTo>
                    <a:pt x="4044" y="2758"/>
                  </a:lnTo>
                  <a:lnTo>
                    <a:pt x="4064" y="2700"/>
                  </a:lnTo>
                  <a:lnTo>
                    <a:pt x="4081" y="2645"/>
                  </a:lnTo>
                  <a:lnTo>
                    <a:pt x="4096" y="2587"/>
                  </a:lnTo>
                  <a:lnTo>
                    <a:pt x="4108" y="2530"/>
                  </a:lnTo>
                  <a:lnTo>
                    <a:pt x="4121" y="2474"/>
                  </a:lnTo>
                  <a:lnTo>
                    <a:pt x="4132" y="2417"/>
                  </a:lnTo>
                  <a:lnTo>
                    <a:pt x="4140" y="2359"/>
                  </a:lnTo>
                  <a:lnTo>
                    <a:pt x="4147" y="2302"/>
                  </a:lnTo>
                  <a:lnTo>
                    <a:pt x="4151" y="2244"/>
                  </a:lnTo>
                  <a:lnTo>
                    <a:pt x="4155" y="2187"/>
                  </a:lnTo>
                  <a:lnTo>
                    <a:pt x="4158" y="2129"/>
                  </a:lnTo>
                  <a:lnTo>
                    <a:pt x="4158" y="2129"/>
                  </a:lnTo>
                  <a:lnTo>
                    <a:pt x="4111" y="2112"/>
                  </a:lnTo>
                  <a:lnTo>
                    <a:pt x="4066" y="2093"/>
                  </a:lnTo>
                  <a:lnTo>
                    <a:pt x="4066" y="2093"/>
                  </a:lnTo>
                  <a:lnTo>
                    <a:pt x="4043" y="2080"/>
                  </a:lnTo>
                  <a:lnTo>
                    <a:pt x="4019" y="2065"/>
                  </a:lnTo>
                  <a:lnTo>
                    <a:pt x="3998" y="2050"/>
                  </a:lnTo>
                  <a:lnTo>
                    <a:pt x="3978" y="2035"/>
                  </a:lnTo>
                  <a:lnTo>
                    <a:pt x="3957" y="2018"/>
                  </a:lnTo>
                  <a:lnTo>
                    <a:pt x="3940" y="2001"/>
                  </a:lnTo>
                  <a:lnTo>
                    <a:pt x="3904" y="1963"/>
                  </a:lnTo>
                  <a:lnTo>
                    <a:pt x="3874" y="1922"/>
                  </a:lnTo>
                  <a:lnTo>
                    <a:pt x="3848" y="1880"/>
                  </a:lnTo>
                  <a:lnTo>
                    <a:pt x="3827" y="1835"/>
                  </a:lnTo>
                  <a:lnTo>
                    <a:pt x="3808" y="1788"/>
                  </a:lnTo>
                  <a:lnTo>
                    <a:pt x="3795" y="1739"/>
                  </a:lnTo>
                  <a:lnTo>
                    <a:pt x="3787" y="1690"/>
                  </a:lnTo>
                  <a:lnTo>
                    <a:pt x="3784" y="1639"/>
                  </a:lnTo>
                  <a:lnTo>
                    <a:pt x="3784" y="1588"/>
                  </a:lnTo>
                  <a:lnTo>
                    <a:pt x="3791" y="1539"/>
                  </a:lnTo>
                  <a:lnTo>
                    <a:pt x="3797" y="1513"/>
                  </a:lnTo>
                  <a:lnTo>
                    <a:pt x="3804" y="1488"/>
                  </a:lnTo>
                  <a:lnTo>
                    <a:pt x="3810" y="1462"/>
                  </a:lnTo>
                  <a:lnTo>
                    <a:pt x="3821" y="1439"/>
                  </a:lnTo>
                  <a:lnTo>
                    <a:pt x="3831" y="1413"/>
                  </a:lnTo>
                  <a:lnTo>
                    <a:pt x="3842" y="139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224"/>
            <p:cNvSpPr>
              <a:spLocks noChangeArrowheads="1"/>
            </p:cNvSpPr>
            <p:nvPr/>
          </p:nvSpPr>
          <p:spPr bwMode="auto">
            <a:xfrm>
              <a:off x="3749" y="1805"/>
              <a:ext cx="1269" cy="1269"/>
            </a:xfrm>
            <a:custGeom>
              <a:avLst/>
              <a:gdLst>
                <a:gd name="T0" fmla="*/ 5247 w 5600"/>
                <a:gd name="T1" fmla="*/ 1443 h 5599"/>
                <a:gd name="T2" fmla="*/ 4893 w 5600"/>
                <a:gd name="T3" fmla="*/ 942 h 5599"/>
                <a:gd name="T4" fmla="*/ 4439 w 5600"/>
                <a:gd name="T5" fmla="*/ 531 h 5599"/>
                <a:gd name="T6" fmla="*/ 3915 w 5600"/>
                <a:gd name="T7" fmla="*/ 235 h 5599"/>
                <a:gd name="T8" fmla="*/ 3564 w 5600"/>
                <a:gd name="T9" fmla="*/ 388 h 5599"/>
                <a:gd name="T10" fmla="*/ 3191 w 5600"/>
                <a:gd name="T11" fmla="*/ 326 h 5599"/>
                <a:gd name="T12" fmla="*/ 3014 w 5600"/>
                <a:gd name="T13" fmla="*/ 154 h 5599"/>
                <a:gd name="T14" fmla="*/ 2630 w 5600"/>
                <a:gd name="T15" fmla="*/ 7 h 5599"/>
                <a:gd name="T16" fmla="*/ 2082 w 5600"/>
                <a:gd name="T17" fmla="*/ 205 h 5599"/>
                <a:gd name="T18" fmla="*/ 1965 w 5600"/>
                <a:gd name="T19" fmla="*/ 422 h 5599"/>
                <a:gd name="T20" fmla="*/ 1586 w 5600"/>
                <a:gd name="T21" fmla="*/ 595 h 5599"/>
                <a:gd name="T22" fmla="*/ 1311 w 5600"/>
                <a:gd name="T23" fmla="*/ 524 h 5599"/>
                <a:gd name="T24" fmla="*/ 836 w 5600"/>
                <a:gd name="T25" fmla="*/ 806 h 5599"/>
                <a:gd name="T26" fmla="*/ 356 w 5600"/>
                <a:gd name="T27" fmla="*/ 1436 h 5599"/>
                <a:gd name="T28" fmla="*/ 109 w 5600"/>
                <a:gd name="T29" fmla="*/ 2029 h 5599"/>
                <a:gd name="T30" fmla="*/ 4 w 5600"/>
                <a:gd name="T31" fmla="*/ 2632 h 5599"/>
                <a:gd name="T32" fmla="*/ 36 w 5600"/>
                <a:gd name="T33" fmla="*/ 3245 h 5599"/>
                <a:gd name="T34" fmla="*/ 205 w 5600"/>
                <a:gd name="T35" fmla="*/ 3846 h 5599"/>
                <a:gd name="T36" fmla="*/ 495 w 5600"/>
                <a:gd name="T37" fmla="*/ 4389 h 5599"/>
                <a:gd name="T38" fmla="*/ 895 w 5600"/>
                <a:gd name="T39" fmla="*/ 4852 h 5599"/>
                <a:gd name="T40" fmla="*/ 1394 w 5600"/>
                <a:gd name="T41" fmla="*/ 5218 h 5599"/>
                <a:gd name="T42" fmla="*/ 2281 w 5600"/>
                <a:gd name="T43" fmla="*/ 5549 h 5599"/>
                <a:gd name="T44" fmla="*/ 3308 w 5600"/>
                <a:gd name="T45" fmla="*/ 5551 h 5599"/>
                <a:gd name="T46" fmla="*/ 3438 w 5600"/>
                <a:gd name="T47" fmla="*/ 5257 h 5599"/>
                <a:gd name="T48" fmla="*/ 3815 w 5600"/>
                <a:gd name="T49" fmla="*/ 5082 h 5599"/>
                <a:gd name="T50" fmla="*/ 4099 w 5600"/>
                <a:gd name="T51" fmla="*/ 5159 h 5599"/>
                <a:gd name="T52" fmla="*/ 4674 w 5600"/>
                <a:gd name="T53" fmla="*/ 4880 h 5599"/>
                <a:gd name="T54" fmla="*/ 5237 w 5600"/>
                <a:gd name="T55" fmla="*/ 4174 h 5599"/>
                <a:gd name="T56" fmla="*/ 5490 w 5600"/>
                <a:gd name="T57" fmla="*/ 3569 h 5599"/>
                <a:gd name="T58" fmla="*/ 5595 w 5600"/>
                <a:gd name="T59" fmla="*/ 2966 h 5599"/>
                <a:gd name="T60" fmla="*/ 5563 w 5600"/>
                <a:gd name="T61" fmla="*/ 2355 h 5599"/>
                <a:gd name="T62" fmla="*/ 2485 w 5600"/>
                <a:gd name="T63" fmla="*/ 5325 h 5599"/>
                <a:gd name="T64" fmla="*/ 2108 w 5600"/>
                <a:gd name="T65" fmla="*/ 5476 h 5599"/>
                <a:gd name="T66" fmla="*/ 1756 w 5600"/>
                <a:gd name="T67" fmla="*/ 5333 h 5599"/>
                <a:gd name="T68" fmla="*/ 1605 w 5600"/>
                <a:gd name="T69" fmla="*/ 5054 h 5599"/>
                <a:gd name="T70" fmla="*/ 1290 w 5600"/>
                <a:gd name="T71" fmla="*/ 4747 h 5599"/>
                <a:gd name="T72" fmla="*/ 906 w 5600"/>
                <a:gd name="T73" fmla="*/ 4377 h 5599"/>
                <a:gd name="T74" fmla="*/ 616 w 5600"/>
                <a:gd name="T75" fmla="*/ 3940 h 5599"/>
                <a:gd name="T76" fmla="*/ 424 w 5600"/>
                <a:gd name="T77" fmla="*/ 3454 h 5599"/>
                <a:gd name="T78" fmla="*/ 339 w 5600"/>
                <a:gd name="T79" fmla="*/ 2941 h 5599"/>
                <a:gd name="T80" fmla="*/ 365 w 5600"/>
                <a:gd name="T81" fmla="*/ 2412 h 5599"/>
                <a:gd name="T82" fmla="*/ 507 w 5600"/>
                <a:gd name="T83" fmla="*/ 1892 h 5599"/>
                <a:gd name="T84" fmla="*/ 772 w 5600"/>
                <a:gd name="T85" fmla="*/ 1398 h 5599"/>
                <a:gd name="T86" fmla="*/ 1132 w 5600"/>
                <a:gd name="T87" fmla="*/ 985 h 5599"/>
                <a:gd name="T88" fmla="*/ 1565 w 5600"/>
                <a:gd name="T89" fmla="*/ 667 h 5599"/>
                <a:gd name="T90" fmla="*/ 2053 w 5600"/>
                <a:gd name="T91" fmla="*/ 452 h 5599"/>
                <a:gd name="T92" fmla="*/ 2573 w 5600"/>
                <a:gd name="T93" fmla="*/ 348 h 5599"/>
                <a:gd name="T94" fmla="*/ 3110 w 5600"/>
                <a:gd name="T95" fmla="*/ 354 h 5599"/>
                <a:gd name="T96" fmla="*/ 3645 w 5600"/>
                <a:gd name="T97" fmla="*/ 484 h 5599"/>
                <a:gd name="T98" fmla="*/ 4301 w 5600"/>
                <a:gd name="T99" fmla="*/ 844 h 5599"/>
                <a:gd name="T100" fmla="*/ 4923 w 5600"/>
                <a:gd name="T101" fmla="*/ 1552 h 5599"/>
                <a:gd name="T102" fmla="*/ 5217 w 5600"/>
                <a:gd name="T103" fmla="*/ 1862 h 5599"/>
                <a:gd name="T104" fmla="*/ 5426 w 5600"/>
                <a:gd name="T105" fmla="*/ 2016 h 5599"/>
                <a:gd name="T106" fmla="*/ 5539 w 5600"/>
                <a:gd name="T107" fmla="*/ 2440 h 5599"/>
                <a:gd name="T108" fmla="*/ 5420 w 5600"/>
                <a:gd name="T109" fmla="*/ 2691 h 5599"/>
                <a:gd name="T110" fmla="*/ 5247 w 5600"/>
                <a:gd name="T111" fmla="*/ 3096 h 5599"/>
                <a:gd name="T112" fmla="*/ 5083 w 5600"/>
                <a:gd name="T113" fmla="*/ 3727 h 5599"/>
                <a:gd name="T114" fmla="*/ 4670 w 5600"/>
                <a:gd name="T115" fmla="*/ 4404 h 5599"/>
                <a:gd name="T116" fmla="*/ 4035 w 5600"/>
                <a:gd name="T117" fmla="*/ 4931 h 5599"/>
                <a:gd name="T118" fmla="*/ 3274 w 5600"/>
                <a:gd name="T119" fmla="*/ 5216 h 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00" h="5599">
                  <a:moveTo>
                    <a:pt x="5467" y="1950"/>
                  </a:moveTo>
                  <a:lnTo>
                    <a:pt x="5443" y="1884"/>
                  </a:lnTo>
                  <a:lnTo>
                    <a:pt x="5420" y="1818"/>
                  </a:lnTo>
                  <a:lnTo>
                    <a:pt x="5394" y="1754"/>
                  </a:lnTo>
                  <a:lnTo>
                    <a:pt x="5369" y="1690"/>
                  </a:lnTo>
                  <a:lnTo>
                    <a:pt x="5341" y="1626"/>
                  </a:lnTo>
                  <a:lnTo>
                    <a:pt x="5311" y="1564"/>
                  </a:lnTo>
                  <a:lnTo>
                    <a:pt x="5279" y="1503"/>
                  </a:lnTo>
                  <a:lnTo>
                    <a:pt x="5247" y="1443"/>
                  </a:lnTo>
                  <a:lnTo>
                    <a:pt x="5213" y="1383"/>
                  </a:lnTo>
                  <a:lnTo>
                    <a:pt x="5179" y="1324"/>
                  </a:lnTo>
                  <a:lnTo>
                    <a:pt x="5143" y="1266"/>
                  </a:lnTo>
                  <a:lnTo>
                    <a:pt x="5104" y="1210"/>
                  </a:lnTo>
                  <a:lnTo>
                    <a:pt x="5064" y="1155"/>
                  </a:lnTo>
                  <a:lnTo>
                    <a:pt x="5023" y="1100"/>
                  </a:lnTo>
                  <a:lnTo>
                    <a:pt x="4983" y="1046"/>
                  </a:lnTo>
                  <a:lnTo>
                    <a:pt x="4938" y="993"/>
                  </a:lnTo>
                  <a:lnTo>
                    <a:pt x="4893" y="942"/>
                  </a:lnTo>
                  <a:lnTo>
                    <a:pt x="4849" y="893"/>
                  </a:lnTo>
                  <a:lnTo>
                    <a:pt x="4802" y="842"/>
                  </a:lnTo>
                  <a:lnTo>
                    <a:pt x="4753" y="795"/>
                  </a:lnTo>
                  <a:lnTo>
                    <a:pt x="4704" y="748"/>
                  </a:lnTo>
                  <a:lnTo>
                    <a:pt x="4653" y="701"/>
                  </a:lnTo>
                  <a:lnTo>
                    <a:pt x="4601" y="659"/>
                  </a:lnTo>
                  <a:lnTo>
                    <a:pt x="4548" y="614"/>
                  </a:lnTo>
                  <a:lnTo>
                    <a:pt x="4495" y="574"/>
                  </a:lnTo>
                  <a:lnTo>
                    <a:pt x="4439" y="531"/>
                  </a:lnTo>
                  <a:lnTo>
                    <a:pt x="4382" y="492"/>
                  </a:lnTo>
                  <a:lnTo>
                    <a:pt x="4324" y="454"/>
                  </a:lnTo>
                  <a:lnTo>
                    <a:pt x="4267" y="418"/>
                  </a:lnTo>
                  <a:lnTo>
                    <a:pt x="4207" y="382"/>
                  </a:lnTo>
                  <a:lnTo>
                    <a:pt x="4145" y="348"/>
                  </a:lnTo>
                  <a:lnTo>
                    <a:pt x="4084" y="314"/>
                  </a:lnTo>
                  <a:lnTo>
                    <a:pt x="4028" y="286"/>
                  </a:lnTo>
                  <a:lnTo>
                    <a:pt x="3973" y="260"/>
                  </a:lnTo>
                  <a:lnTo>
                    <a:pt x="3915" y="235"/>
                  </a:lnTo>
                  <a:lnTo>
                    <a:pt x="3858" y="209"/>
                  </a:lnTo>
                  <a:lnTo>
                    <a:pt x="3828" y="243"/>
                  </a:lnTo>
                  <a:lnTo>
                    <a:pt x="3796" y="273"/>
                  </a:lnTo>
                  <a:lnTo>
                    <a:pt x="3760" y="301"/>
                  </a:lnTo>
                  <a:lnTo>
                    <a:pt x="3723" y="324"/>
                  </a:lnTo>
                  <a:lnTo>
                    <a:pt x="3685" y="345"/>
                  </a:lnTo>
                  <a:lnTo>
                    <a:pt x="3647" y="362"/>
                  </a:lnTo>
                  <a:lnTo>
                    <a:pt x="3604" y="377"/>
                  </a:lnTo>
                  <a:lnTo>
                    <a:pt x="3564" y="388"/>
                  </a:lnTo>
                  <a:lnTo>
                    <a:pt x="3519" y="395"/>
                  </a:lnTo>
                  <a:lnTo>
                    <a:pt x="3476" y="399"/>
                  </a:lnTo>
                  <a:lnTo>
                    <a:pt x="3431" y="399"/>
                  </a:lnTo>
                  <a:lnTo>
                    <a:pt x="3389" y="395"/>
                  </a:lnTo>
                  <a:lnTo>
                    <a:pt x="3344" y="388"/>
                  </a:lnTo>
                  <a:lnTo>
                    <a:pt x="3301" y="375"/>
                  </a:lnTo>
                  <a:lnTo>
                    <a:pt x="3259" y="360"/>
                  </a:lnTo>
                  <a:lnTo>
                    <a:pt x="3216" y="341"/>
                  </a:lnTo>
                  <a:lnTo>
                    <a:pt x="3191" y="326"/>
                  </a:lnTo>
                  <a:lnTo>
                    <a:pt x="3167" y="311"/>
                  </a:lnTo>
                  <a:lnTo>
                    <a:pt x="3144" y="296"/>
                  </a:lnTo>
                  <a:lnTo>
                    <a:pt x="3120" y="277"/>
                  </a:lnTo>
                  <a:lnTo>
                    <a:pt x="3101" y="260"/>
                  </a:lnTo>
                  <a:lnTo>
                    <a:pt x="3080" y="241"/>
                  </a:lnTo>
                  <a:lnTo>
                    <a:pt x="3063" y="220"/>
                  </a:lnTo>
                  <a:lnTo>
                    <a:pt x="3043" y="198"/>
                  </a:lnTo>
                  <a:lnTo>
                    <a:pt x="3029" y="177"/>
                  </a:lnTo>
                  <a:lnTo>
                    <a:pt x="3014" y="154"/>
                  </a:lnTo>
                  <a:lnTo>
                    <a:pt x="2999" y="130"/>
                  </a:lnTo>
                  <a:lnTo>
                    <a:pt x="2986" y="107"/>
                  </a:lnTo>
                  <a:lnTo>
                    <a:pt x="2975" y="81"/>
                  </a:lnTo>
                  <a:lnTo>
                    <a:pt x="2965" y="56"/>
                  </a:lnTo>
                  <a:lnTo>
                    <a:pt x="2956" y="30"/>
                  </a:lnTo>
                  <a:lnTo>
                    <a:pt x="2950" y="4"/>
                  </a:lnTo>
                  <a:lnTo>
                    <a:pt x="2843" y="0"/>
                  </a:lnTo>
                  <a:lnTo>
                    <a:pt x="2737" y="2"/>
                  </a:lnTo>
                  <a:lnTo>
                    <a:pt x="2630" y="7"/>
                  </a:lnTo>
                  <a:lnTo>
                    <a:pt x="2523" y="15"/>
                  </a:lnTo>
                  <a:lnTo>
                    <a:pt x="2417" y="28"/>
                  </a:lnTo>
                  <a:lnTo>
                    <a:pt x="2310" y="45"/>
                  </a:lnTo>
                  <a:lnTo>
                    <a:pt x="2204" y="66"/>
                  </a:lnTo>
                  <a:lnTo>
                    <a:pt x="2097" y="92"/>
                  </a:lnTo>
                  <a:lnTo>
                    <a:pt x="2095" y="120"/>
                  </a:lnTo>
                  <a:lnTo>
                    <a:pt x="2093" y="147"/>
                  </a:lnTo>
                  <a:lnTo>
                    <a:pt x="2089" y="177"/>
                  </a:lnTo>
                  <a:lnTo>
                    <a:pt x="2082" y="205"/>
                  </a:lnTo>
                  <a:lnTo>
                    <a:pt x="2074" y="232"/>
                  </a:lnTo>
                  <a:lnTo>
                    <a:pt x="2063" y="260"/>
                  </a:lnTo>
                  <a:lnTo>
                    <a:pt x="2053" y="286"/>
                  </a:lnTo>
                  <a:lnTo>
                    <a:pt x="2040" y="314"/>
                  </a:lnTo>
                  <a:lnTo>
                    <a:pt x="2027" y="337"/>
                  </a:lnTo>
                  <a:lnTo>
                    <a:pt x="2014" y="360"/>
                  </a:lnTo>
                  <a:lnTo>
                    <a:pt x="1999" y="382"/>
                  </a:lnTo>
                  <a:lnTo>
                    <a:pt x="1982" y="403"/>
                  </a:lnTo>
                  <a:lnTo>
                    <a:pt x="1965" y="422"/>
                  </a:lnTo>
                  <a:lnTo>
                    <a:pt x="1948" y="441"/>
                  </a:lnTo>
                  <a:lnTo>
                    <a:pt x="1910" y="475"/>
                  </a:lnTo>
                  <a:lnTo>
                    <a:pt x="1869" y="505"/>
                  </a:lnTo>
                  <a:lnTo>
                    <a:pt x="1827" y="531"/>
                  </a:lnTo>
                  <a:lnTo>
                    <a:pt x="1782" y="554"/>
                  </a:lnTo>
                  <a:lnTo>
                    <a:pt x="1735" y="571"/>
                  </a:lnTo>
                  <a:lnTo>
                    <a:pt x="1686" y="584"/>
                  </a:lnTo>
                  <a:lnTo>
                    <a:pt x="1637" y="593"/>
                  </a:lnTo>
                  <a:lnTo>
                    <a:pt x="1586" y="595"/>
                  </a:lnTo>
                  <a:lnTo>
                    <a:pt x="1537" y="595"/>
                  </a:lnTo>
                  <a:lnTo>
                    <a:pt x="1486" y="588"/>
                  </a:lnTo>
                  <a:lnTo>
                    <a:pt x="1460" y="582"/>
                  </a:lnTo>
                  <a:lnTo>
                    <a:pt x="1435" y="576"/>
                  </a:lnTo>
                  <a:lnTo>
                    <a:pt x="1411" y="569"/>
                  </a:lnTo>
                  <a:lnTo>
                    <a:pt x="1385" y="561"/>
                  </a:lnTo>
                  <a:lnTo>
                    <a:pt x="1362" y="550"/>
                  </a:lnTo>
                  <a:lnTo>
                    <a:pt x="1336" y="537"/>
                  </a:lnTo>
                  <a:lnTo>
                    <a:pt x="1311" y="524"/>
                  </a:lnTo>
                  <a:lnTo>
                    <a:pt x="1287" y="507"/>
                  </a:lnTo>
                  <a:lnTo>
                    <a:pt x="1264" y="492"/>
                  </a:lnTo>
                  <a:lnTo>
                    <a:pt x="1243" y="473"/>
                  </a:lnTo>
                  <a:lnTo>
                    <a:pt x="1170" y="524"/>
                  </a:lnTo>
                  <a:lnTo>
                    <a:pt x="1100" y="576"/>
                  </a:lnTo>
                  <a:lnTo>
                    <a:pt x="1032" y="631"/>
                  </a:lnTo>
                  <a:lnTo>
                    <a:pt x="963" y="686"/>
                  </a:lnTo>
                  <a:lnTo>
                    <a:pt x="900" y="744"/>
                  </a:lnTo>
                  <a:lnTo>
                    <a:pt x="836" y="806"/>
                  </a:lnTo>
                  <a:lnTo>
                    <a:pt x="774" y="867"/>
                  </a:lnTo>
                  <a:lnTo>
                    <a:pt x="714" y="931"/>
                  </a:lnTo>
                  <a:lnTo>
                    <a:pt x="657" y="997"/>
                  </a:lnTo>
                  <a:lnTo>
                    <a:pt x="601" y="1068"/>
                  </a:lnTo>
                  <a:lnTo>
                    <a:pt x="548" y="1138"/>
                  </a:lnTo>
                  <a:lnTo>
                    <a:pt x="497" y="1208"/>
                  </a:lnTo>
                  <a:lnTo>
                    <a:pt x="448" y="1283"/>
                  </a:lnTo>
                  <a:lnTo>
                    <a:pt x="401" y="1360"/>
                  </a:lnTo>
                  <a:lnTo>
                    <a:pt x="356" y="1436"/>
                  </a:lnTo>
                  <a:lnTo>
                    <a:pt x="313" y="1515"/>
                  </a:lnTo>
                  <a:lnTo>
                    <a:pt x="282" y="1577"/>
                  </a:lnTo>
                  <a:lnTo>
                    <a:pt x="254" y="1641"/>
                  </a:lnTo>
                  <a:lnTo>
                    <a:pt x="224" y="1705"/>
                  </a:lnTo>
                  <a:lnTo>
                    <a:pt x="198" y="1769"/>
                  </a:lnTo>
                  <a:lnTo>
                    <a:pt x="173" y="1833"/>
                  </a:lnTo>
                  <a:lnTo>
                    <a:pt x="149" y="1899"/>
                  </a:lnTo>
                  <a:lnTo>
                    <a:pt x="128" y="1963"/>
                  </a:lnTo>
                  <a:lnTo>
                    <a:pt x="109" y="2029"/>
                  </a:lnTo>
                  <a:lnTo>
                    <a:pt x="92" y="2095"/>
                  </a:lnTo>
                  <a:lnTo>
                    <a:pt x="75" y="2161"/>
                  </a:lnTo>
                  <a:lnTo>
                    <a:pt x="60" y="2227"/>
                  </a:lnTo>
                  <a:lnTo>
                    <a:pt x="47" y="2295"/>
                  </a:lnTo>
                  <a:lnTo>
                    <a:pt x="34" y="2361"/>
                  </a:lnTo>
                  <a:lnTo>
                    <a:pt x="26" y="2429"/>
                  </a:lnTo>
                  <a:lnTo>
                    <a:pt x="17" y="2497"/>
                  </a:lnTo>
                  <a:lnTo>
                    <a:pt x="11" y="2564"/>
                  </a:lnTo>
                  <a:lnTo>
                    <a:pt x="4" y="2632"/>
                  </a:lnTo>
                  <a:lnTo>
                    <a:pt x="2" y="2700"/>
                  </a:lnTo>
                  <a:lnTo>
                    <a:pt x="0" y="2768"/>
                  </a:lnTo>
                  <a:lnTo>
                    <a:pt x="0" y="2836"/>
                  </a:lnTo>
                  <a:lnTo>
                    <a:pt x="2" y="2904"/>
                  </a:lnTo>
                  <a:lnTo>
                    <a:pt x="7" y="2973"/>
                  </a:lnTo>
                  <a:lnTo>
                    <a:pt x="11" y="3041"/>
                  </a:lnTo>
                  <a:lnTo>
                    <a:pt x="17" y="3109"/>
                  </a:lnTo>
                  <a:lnTo>
                    <a:pt x="26" y="3177"/>
                  </a:lnTo>
                  <a:lnTo>
                    <a:pt x="36" y="3245"/>
                  </a:lnTo>
                  <a:lnTo>
                    <a:pt x="49" y="3314"/>
                  </a:lnTo>
                  <a:lnTo>
                    <a:pt x="62" y="3380"/>
                  </a:lnTo>
                  <a:lnTo>
                    <a:pt x="77" y="3448"/>
                  </a:lnTo>
                  <a:lnTo>
                    <a:pt x="94" y="3516"/>
                  </a:lnTo>
                  <a:lnTo>
                    <a:pt x="113" y="3582"/>
                  </a:lnTo>
                  <a:lnTo>
                    <a:pt x="134" y="3648"/>
                  </a:lnTo>
                  <a:lnTo>
                    <a:pt x="156" y="3716"/>
                  </a:lnTo>
                  <a:lnTo>
                    <a:pt x="179" y="3780"/>
                  </a:lnTo>
                  <a:lnTo>
                    <a:pt x="205" y="3846"/>
                  </a:lnTo>
                  <a:lnTo>
                    <a:pt x="230" y="3910"/>
                  </a:lnTo>
                  <a:lnTo>
                    <a:pt x="258" y="3972"/>
                  </a:lnTo>
                  <a:lnTo>
                    <a:pt x="288" y="4036"/>
                  </a:lnTo>
                  <a:lnTo>
                    <a:pt x="320" y="4096"/>
                  </a:lnTo>
                  <a:lnTo>
                    <a:pt x="352" y="4157"/>
                  </a:lnTo>
                  <a:lnTo>
                    <a:pt x="386" y="4217"/>
                  </a:lnTo>
                  <a:lnTo>
                    <a:pt x="420" y="4275"/>
                  </a:lnTo>
                  <a:lnTo>
                    <a:pt x="458" y="4332"/>
                  </a:lnTo>
                  <a:lnTo>
                    <a:pt x="495" y="4389"/>
                  </a:lnTo>
                  <a:lnTo>
                    <a:pt x="535" y="4445"/>
                  </a:lnTo>
                  <a:lnTo>
                    <a:pt x="576" y="4498"/>
                  </a:lnTo>
                  <a:lnTo>
                    <a:pt x="618" y="4554"/>
                  </a:lnTo>
                  <a:lnTo>
                    <a:pt x="661" y="4605"/>
                  </a:lnTo>
                  <a:lnTo>
                    <a:pt x="706" y="4656"/>
                  </a:lnTo>
                  <a:lnTo>
                    <a:pt x="750" y="4707"/>
                  </a:lnTo>
                  <a:lnTo>
                    <a:pt x="797" y="4756"/>
                  </a:lnTo>
                  <a:lnTo>
                    <a:pt x="846" y="4805"/>
                  </a:lnTo>
                  <a:lnTo>
                    <a:pt x="895" y="4852"/>
                  </a:lnTo>
                  <a:lnTo>
                    <a:pt x="946" y="4897"/>
                  </a:lnTo>
                  <a:lnTo>
                    <a:pt x="998" y="4941"/>
                  </a:lnTo>
                  <a:lnTo>
                    <a:pt x="1051" y="4984"/>
                  </a:lnTo>
                  <a:lnTo>
                    <a:pt x="1106" y="5027"/>
                  </a:lnTo>
                  <a:lnTo>
                    <a:pt x="1162" y="5067"/>
                  </a:lnTo>
                  <a:lnTo>
                    <a:pt x="1217" y="5108"/>
                  </a:lnTo>
                  <a:lnTo>
                    <a:pt x="1275" y="5146"/>
                  </a:lnTo>
                  <a:lnTo>
                    <a:pt x="1334" y="5182"/>
                  </a:lnTo>
                  <a:lnTo>
                    <a:pt x="1394" y="5218"/>
                  </a:lnTo>
                  <a:lnTo>
                    <a:pt x="1454" y="5253"/>
                  </a:lnTo>
                  <a:lnTo>
                    <a:pt x="1515" y="5284"/>
                  </a:lnTo>
                  <a:lnTo>
                    <a:pt x="1622" y="5338"/>
                  </a:lnTo>
                  <a:lnTo>
                    <a:pt x="1729" y="5385"/>
                  </a:lnTo>
                  <a:lnTo>
                    <a:pt x="1837" y="5427"/>
                  </a:lnTo>
                  <a:lnTo>
                    <a:pt x="1946" y="5463"/>
                  </a:lnTo>
                  <a:lnTo>
                    <a:pt x="2057" y="5497"/>
                  </a:lnTo>
                  <a:lnTo>
                    <a:pt x="2168" y="5525"/>
                  </a:lnTo>
                  <a:lnTo>
                    <a:pt x="2281" y="5549"/>
                  </a:lnTo>
                  <a:lnTo>
                    <a:pt x="2394" y="5568"/>
                  </a:lnTo>
                  <a:lnTo>
                    <a:pt x="2507" y="5583"/>
                  </a:lnTo>
                  <a:lnTo>
                    <a:pt x="2622" y="5593"/>
                  </a:lnTo>
                  <a:lnTo>
                    <a:pt x="2734" y="5598"/>
                  </a:lnTo>
                  <a:lnTo>
                    <a:pt x="2850" y="5598"/>
                  </a:lnTo>
                  <a:lnTo>
                    <a:pt x="2965" y="5593"/>
                  </a:lnTo>
                  <a:lnTo>
                    <a:pt x="3080" y="5585"/>
                  </a:lnTo>
                  <a:lnTo>
                    <a:pt x="3193" y="5570"/>
                  </a:lnTo>
                  <a:lnTo>
                    <a:pt x="3308" y="5551"/>
                  </a:lnTo>
                  <a:lnTo>
                    <a:pt x="3314" y="5504"/>
                  </a:lnTo>
                  <a:lnTo>
                    <a:pt x="3327" y="5457"/>
                  </a:lnTo>
                  <a:lnTo>
                    <a:pt x="3342" y="5410"/>
                  </a:lnTo>
                  <a:lnTo>
                    <a:pt x="3363" y="5363"/>
                  </a:lnTo>
                  <a:lnTo>
                    <a:pt x="3376" y="5340"/>
                  </a:lnTo>
                  <a:lnTo>
                    <a:pt x="3389" y="5318"/>
                  </a:lnTo>
                  <a:lnTo>
                    <a:pt x="3404" y="5297"/>
                  </a:lnTo>
                  <a:lnTo>
                    <a:pt x="3421" y="5276"/>
                  </a:lnTo>
                  <a:lnTo>
                    <a:pt x="3438" y="5257"/>
                  </a:lnTo>
                  <a:lnTo>
                    <a:pt x="3455" y="5238"/>
                  </a:lnTo>
                  <a:lnTo>
                    <a:pt x="3493" y="5204"/>
                  </a:lnTo>
                  <a:lnTo>
                    <a:pt x="3534" y="5174"/>
                  </a:lnTo>
                  <a:lnTo>
                    <a:pt x="3576" y="5146"/>
                  </a:lnTo>
                  <a:lnTo>
                    <a:pt x="3621" y="5125"/>
                  </a:lnTo>
                  <a:lnTo>
                    <a:pt x="3668" y="5108"/>
                  </a:lnTo>
                  <a:lnTo>
                    <a:pt x="3717" y="5095"/>
                  </a:lnTo>
                  <a:lnTo>
                    <a:pt x="3766" y="5086"/>
                  </a:lnTo>
                  <a:lnTo>
                    <a:pt x="3815" y="5082"/>
                  </a:lnTo>
                  <a:lnTo>
                    <a:pt x="3866" y="5084"/>
                  </a:lnTo>
                  <a:lnTo>
                    <a:pt x="3917" y="5090"/>
                  </a:lnTo>
                  <a:lnTo>
                    <a:pt x="3943" y="5095"/>
                  </a:lnTo>
                  <a:lnTo>
                    <a:pt x="3969" y="5101"/>
                  </a:lnTo>
                  <a:lnTo>
                    <a:pt x="3992" y="5110"/>
                  </a:lnTo>
                  <a:lnTo>
                    <a:pt x="4017" y="5118"/>
                  </a:lnTo>
                  <a:lnTo>
                    <a:pt x="4041" y="5129"/>
                  </a:lnTo>
                  <a:lnTo>
                    <a:pt x="4066" y="5140"/>
                  </a:lnTo>
                  <a:lnTo>
                    <a:pt x="4099" y="5159"/>
                  </a:lnTo>
                  <a:lnTo>
                    <a:pt x="4130" y="5180"/>
                  </a:lnTo>
                  <a:lnTo>
                    <a:pt x="4160" y="5204"/>
                  </a:lnTo>
                  <a:lnTo>
                    <a:pt x="4188" y="5229"/>
                  </a:lnTo>
                  <a:lnTo>
                    <a:pt x="4275" y="5178"/>
                  </a:lnTo>
                  <a:lnTo>
                    <a:pt x="4359" y="5125"/>
                  </a:lnTo>
                  <a:lnTo>
                    <a:pt x="4442" y="5067"/>
                  </a:lnTo>
                  <a:lnTo>
                    <a:pt x="4520" y="5007"/>
                  </a:lnTo>
                  <a:lnTo>
                    <a:pt x="4599" y="4944"/>
                  </a:lnTo>
                  <a:lnTo>
                    <a:pt x="4674" y="4880"/>
                  </a:lnTo>
                  <a:lnTo>
                    <a:pt x="4746" y="4811"/>
                  </a:lnTo>
                  <a:lnTo>
                    <a:pt x="4817" y="4739"/>
                  </a:lnTo>
                  <a:lnTo>
                    <a:pt x="4885" y="4667"/>
                  </a:lnTo>
                  <a:lnTo>
                    <a:pt x="4951" y="4590"/>
                  </a:lnTo>
                  <a:lnTo>
                    <a:pt x="5013" y="4511"/>
                  </a:lnTo>
                  <a:lnTo>
                    <a:pt x="5074" y="4430"/>
                  </a:lnTo>
                  <a:lnTo>
                    <a:pt x="5132" y="4347"/>
                  </a:lnTo>
                  <a:lnTo>
                    <a:pt x="5185" y="4262"/>
                  </a:lnTo>
                  <a:lnTo>
                    <a:pt x="5237" y="4174"/>
                  </a:lnTo>
                  <a:lnTo>
                    <a:pt x="5286" y="4083"/>
                  </a:lnTo>
                  <a:lnTo>
                    <a:pt x="5318" y="4021"/>
                  </a:lnTo>
                  <a:lnTo>
                    <a:pt x="5347" y="3957"/>
                  </a:lnTo>
                  <a:lnTo>
                    <a:pt x="5375" y="3895"/>
                  </a:lnTo>
                  <a:lnTo>
                    <a:pt x="5401" y="3831"/>
                  </a:lnTo>
                  <a:lnTo>
                    <a:pt x="5426" y="3765"/>
                  </a:lnTo>
                  <a:lnTo>
                    <a:pt x="5450" y="3701"/>
                  </a:lnTo>
                  <a:lnTo>
                    <a:pt x="5471" y="3635"/>
                  </a:lnTo>
                  <a:lnTo>
                    <a:pt x="5490" y="3569"/>
                  </a:lnTo>
                  <a:lnTo>
                    <a:pt x="5509" y="3503"/>
                  </a:lnTo>
                  <a:lnTo>
                    <a:pt x="5526" y="3437"/>
                  </a:lnTo>
                  <a:lnTo>
                    <a:pt x="5541" y="3371"/>
                  </a:lnTo>
                  <a:lnTo>
                    <a:pt x="5554" y="3305"/>
                  </a:lnTo>
                  <a:lnTo>
                    <a:pt x="5565" y="3237"/>
                  </a:lnTo>
                  <a:lnTo>
                    <a:pt x="5575" y="3171"/>
                  </a:lnTo>
                  <a:lnTo>
                    <a:pt x="5584" y="3103"/>
                  </a:lnTo>
                  <a:lnTo>
                    <a:pt x="5590" y="3034"/>
                  </a:lnTo>
                  <a:lnTo>
                    <a:pt x="5595" y="2966"/>
                  </a:lnTo>
                  <a:lnTo>
                    <a:pt x="5599" y="2898"/>
                  </a:lnTo>
                  <a:lnTo>
                    <a:pt x="5599" y="2832"/>
                  </a:lnTo>
                  <a:lnTo>
                    <a:pt x="5599" y="2764"/>
                  </a:lnTo>
                  <a:lnTo>
                    <a:pt x="5597" y="2696"/>
                  </a:lnTo>
                  <a:lnTo>
                    <a:pt x="5595" y="2627"/>
                  </a:lnTo>
                  <a:lnTo>
                    <a:pt x="5588" y="2559"/>
                  </a:lnTo>
                  <a:lnTo>
                    <a:pt x="5582" y="2491"/>
                  </a:lnTo>
                  <a:lnTo>
                    <a:pt x="5573" y="2423"/>
                  </a:lnTo>
                  <a:lnTo>
                    <a:pt x="5563" y="2355"/>
                  </a:lnTo>
                  <a:lnTo>
                    <a:pt x="5552" y="2287"/>
                  </a:lnTo>
                  <a:lnTo>
                    <a:pt x="5537" y="2218"/>
                  </a:lnTo>
                  <a:lnTo>
                    <a:pt x="5522" y="2152"/>
                  </a:lnTo>
                  <a:lnTo>
                    <a:pt x="5505" y="2084"/>
                  </a:lnTo>
                  <a:lnTo>
                    <a:pt x="5486" y="2016"/>
                  </a:lnTo>
                  <a:lnTo>
                    <a:pt x="5467" y="1950"/>
                  </a:lnTo>
                  <a:close/>
                  <a:moveTo>
                    <a:pt x="2547" y="5250"/>
                  </a:moveTo>
                  <a:lnTo>
                    <a:pt x="2517" y="5289"/>
                  </a:lnTo>
                  <a:lnTo>
                    <a:pt x="2485" y="5325"/>
                  </a:lnTo>
                  <a:lnTo>
                    <a:pt x="2451" y="5357"/>
                  </a:lnTo>
                  <a:lnTo>
                    <a:pt x="2413" y="5385"/>
                  </a:lnTo>
                  <a:lnTo>
                    <a:pt x="2374" y="5408"/>
                  </a:lnTo>
                  <a:lnTo>
                    <a:pt x="2332" y="5429"/>
                  </a:lnTo>
                  <a:lnTo>
                    <a:pt x="2289" y="5446"/>
                  </a:lnTo>
                  <a:lnTo>
                    <a:pt x="2244" y="5461"/>
                  </a:lnTo>
                  <a:lnTo>
                    <a:pt x="2199" y="5470"/>
                  </a:lnTo>
                  <a:lnTo>
                    <a:pt x="2153" y="5476"/>
                  </a:lnTo>
                  <a:lnTo>
                    <a:pt x="2108" y="5476"/>
                  </a:lnTo>
                  <a:lnTo>
                    <a:pt x="2061" y="5474"/>
                  </a:lnTo>
                  <a:lnTo>
                    <a:pt x="2014" y="5468"/>
                  </a:lnTo>
                  <a:lnTo>
                    <a:pt x="1967" y="5455"/>
                  </a:lnTo>
                  <a:lnTo>
                    <a:pt x="1923" y="5440"/>
                  </a:lnTo>
                  <a:lnTo>
                    <a:pt x="1878" y="5419"/>
                  </a:lnTo>
                  <a:lnTo>
                    <a:pt x="1844" y="5399"/>
                  </a:lnTo>
                  <a:lnTo>
                    <a:pt x="1812" y="5380"/>
                  </a:lnTo>
                  <a:lnTo>
                    <a:pt x="1784" y="5357"/>
                  </a:lnTo>
                  <a:lnTo>
                    <a:pt x="1756" y="5333"/>
                  </a:lnTo>
                  <a:lnTo>
                    <a:pt x="1731" y="5308"/>
                  </a:lnTo>
                  <a:lnTo>
                    <a:pt x="1707" y="5280"/>
                  </a:lnTo>
                  <a:lnTo>
                    <a:pt x="1686" y="5250"/>
                  </a:lnTo>
                  <a:lnTo>
                    <a:pt x="1667" y="5220"/>
                  </a:lnTo>
                  <a:lnTo>
                    <a:pt x="1650" y="5189"/>
                  </a:lnTo>
                  <a:lnTo>
                    <a:pt x="1635" y="5157"/>
                  </a:lnTo>
                  <a:lnTo>
                    <a:pt x="1622" y="5125"/>
                  </a:lnTo>
                  <a:lnTo>
                    <a:pt x="1611" y="5090"/>
                  </a:lnTo>
                  <a:lnTo>
                    <a:pt x="1605" y="5054"/>
                  </a:lnTo>
                  <a:lnTo>
                    <a:pt x="1599" y="5020"/>
                  </a:lnTo>
                  <a:lnTo>
                    <a:pt x="1596" y="4984"/>
                  </a:lnTo>
                  <a:lnTo>
                    <a:pt x="1594" y="4950"/>
                  </a:lnTo>
                  <a:lnTo>
                    <a:pt x="1541" y="4918"/>
                  </a:lnTo>
                  <a:lnTo>
                    <a:pt x="1488" y="4886"/>
                  </a:lnTo>
                  <a:lnTo>
                    <a:pt x="1437" y="4852"/>
                  </a:lnTo>
                  <a:lnTo>
                    <a:pt x="1388" y="4818"/>
                  </a:lnTo>
                  <a:lnTo>
                    <a:pt x="1339" y="4784"/>
                  </a:lnTo>
                  <a:lnTo>
                    <a:pt x="1290" y="4747"/>
                  </a:lnTo>
                  <a:lnTo>
                    <a:pt x="1243" y="4709"/>
                  </a:lnTo>
                  <a:lnTo>
                    <a:pt x="1196" y="4671"/>
                  </a:lnTo>
                  <a:lnTo>
                    <a:pt x="1151" y="4632"/>
                  </a:lnTo>
                  <a:lnTo>
                    <a:pt x="1108" y="4592"/>
                  </a:lnTo>
                  <a:lnTo>
                    <a:pt x="1066" y="4549"/>
                  </a:lnTo>
                  <a:lnTo>
                    <a:pt x="1023" y="4507"/>
                  </a:lnTo>
                  <a:lnTo>
                    <a:pt x="983" y="4464"/>
                  </a:lnTo>
                  <a:lnTo>
                    <a:pt x="944" y="4421"/>
                  </a:lnTo>
                  <a:lnTo>
                    <a:pt x="906" y="4377"/>
                  </a:lnTo>
                  <a:lnTo>
                    <a:pt x="870" y="4330"/>
                  </a:lnTo>
                  <a:lnTo>
                    <a:pt x="833" y="4283"/>
                  </a:lnTo>
                  <a:lnTo>
                    <a:pt x="797" y="4236"/>
                  </a:lnTo>
                  <a:lnTo>
                    <a:pt x="765" y="4189"/>
                  </a:lnTo>
                  <a:lnTo>
                    <a:pt x="733" y="4140"/>
                  </a:lnTo>
                  <a:lnTo>
                    <a:pt x="701" y="4091"/>
                  </a:lnTo>
                  <a:lnTo>
                    <a:pt x="672" y="4040"/>
                  </a:lnTo>
                  <a:lnTo>
                    <a:pt x="644" y="3991"/>
                  </a:lnTo>
                  <a:lnTo>
                    <a:pt x="616" y="3940"/>
                  </a:lnTo>
                  <a:lnTo>
                    <a:pt x="588" y="3887"/>
                  </a:lnTo>
                  <a:lnTo>
                    <a:pt x="565" y="3836"/>
                  </a:lnTo>
                  <a:lnTo>
                    <a:pt x="542" y="3782"/>
                  </a:lnTo>
                  <a:lnTo>
                    <a:pt x="518" y="3729"/>
                  </a:lnTo>
                  <a:lnTo>
                    <a:pt x="497" y="3674"/>
                  </a:lnTo>
                  <a:lnTo>
                    <a:pt x="478" y="3620"/>
                  </a:lnTo>
                  <a:lnTo>
                    <a:pt x="458" y="3565"/>
                  </a:lnTo>
                  <a:lnTo>
                    <a:pt x="441" y="3510"/>
                  </a:lnTo>
                  <a:lnTo>
                    <a:pt x="424" y="3454"/>
                  </a:lnTo>
                  <a:lnTo>
                    <a:pt x="409" y="3399"/>
                  </a:lnTo>
                  <a:lnTo>
                    <a:pt x="397" y="3341"/>
                  </a:lnTo>
                  <a:lnTo>
                    <a:pt x="384" y="3286"/>
                  </a:lnTo>
                  <a:lnTo>
                    <a:pt x="373" y="3228"/>
                  </a:lnTo>
                  <a:lnTo>
                    <a:pt x="365" y="3171"/>
                  </a:lnTo>
                  <a:lnTo>
                    <a:pt x="356" y="3113"/>
                  </a:lnTo>
                  <a:lnTo>
                    <a:pt x="350" y="3056"/>
                  </a:lnTo>
                  <a:lnTo>
                    <a:pt x="343" y="2998"/>
                  </a:lnTo>
                  <a:lnTo>
                    <a:pt x="339" y="2941"/>
                  </a:lnTo>
                  <a:lnTo>
                    <a:pt x="337" y="2881"/>
                  </a:lnTo>
                  <a:lnTo>
                    <a:pt x="335" y="2824"/>
                  </a:lnTo>
                  <a:lnTo>
                    <a:pt x="335" y="2764"/>
                  </a:lnTo>
                  <a:lnTo>
                    <a:pt x="337" y="2706"/>
                  </a:lnTo>
                  <a:lnTo>
                    <a:pt x="339" y="2647"/>
                  </a:lnTo>
                  <a:lnTo>
                    <a:pt x="343" y="2589"/>
                  </a:lnTo>
                  <a:lnTo>
                    <a:pt x="350" y="2529"/>
                  </a:lnTo>
                  <a:lnTo>
                    <a:pt x="356" y="2472"/>
                  </a:lnTo>
                  <a:lnTo>
                    <a:pt x="365" y="2412"/>
                  </a:lnTo>
                  <a:lnTo>
                    <a:pt x="375" y="2355"/>
                  </a:lnTo>
                  <a:lnTo>
                    <a:pt x="386" y="2297"/>
                  </a:lnTo>
                  <a:lnTo>
                    <a:pt x="399" y="2238"/>
                  </a:lnTo>
                  <a:lnTo>
                    <a:pt x="414" y="2180"/>
                  </a:lnTo>
                  <a:lnTo>
                    <a:pt x="431" y="2123"/>
                  </a:lnTo>
                  <a:lnTo>
                    <a:pt x="448" y="2065"/>
                  </a:lnTo>
                  <a:lnTo>
                    <a:pt x="465" y="2007"/>
                  </a:lnTo>
                  <a:lnTo>
                    <a:pt x="486" y="1950"/>
                  </a:lnTo>
                  <a:lnTo>
                    <a:pt x="507" y="1892"/>
                  </a:lnTo>
                  <a:lnTo>
                    <a:pt x="531" y="1837"/>
                  </a:lnTo>
                  <a:lnTo>
                    <a:pt x="557" y="1779"/>
                  </a:lnTo>
                  <a:lnTo>
                    <a:pt x="582" y="1724"/>
                  </a:lnTo>
                  <a:lnTo>
                    <a:pt x="610" y="1669"/>
                  </a:lnTo>
                  <a:lnTo>
                    <a:pt x="640" y="1613"/>
                  </a:lnTo>
                  <a:lnTo>
                    <a:pt x="672" y="1558"/>
                  </a:lnTo>
                  <a:lnTo>
                    <a:pt x="703" y="1503"/>
                  </a:lnTo>
                  <a:lnTo>
                    <a:pt x="737" y="1451"/>
                  </a:lnTo>
                  <a:lnTo>
                    <a:pt x="772" y="1398"/>
                  </a:lnTo>
                  <a:lnTo>
                    <a:pt x="808" y="1349"/>
                  </a:lnTo>
                  <a:lnTo>
                    <a:pt x="844" y="1300"/>
                  </a:lnTo>
                  <a:lnTo>
                    <a:pt x="882" y="1251"/>
                  </a:lnTo>
                  <a:lnTo>
                    <a:pt x="921" y="1204"/>
                  </a:lnTo>
                  <a:lnTo>
                    <a:pt x="961" y="1157"/>
                  </a:lnTo>
                  <a:lnTo>
                    <a:pt x="1002" y="1112"/>
                  </a:lnTo>
                  <a:lnTo>
                    <a:pt x="1045" y="1070"/>
                  </a:lnTo>
                  <a:lnTo>
                    <a:pt x="1087" y="1027"/>
                  </a:lnTo>
                  <a:lnTo>
                    <a:pt x="1132" y="985"/>
                  </a:lnTo>
                  <a:lnTo>
                    <a:pt x="1177" y="944"/>
                  </a:lnTo>
                  <a:lnTo>
                    <a:pt x="1221" y="906"/>
                  </a:lnTo>
                  <a:lnTo>
                    <a:pt x="1268" y="867"/>
                  </a:lnTo>
                  <a:lnTo>
                    <a:pt x="1317" y="831"/>
                  </a:lnTo>
                  <a:lnTo>
                    <a:pt x="1364" y="797"/>
                  </a:lnTo>
                  <a:lnTo>
                    <a:pt x="1413" y="763"/>
                  </a:lnTo>
                  <a:lnTo>
                    <a:pt x="1462" y="729"/>
                  </a:lnTo>
                  <a:lnTo>
                    <a:pt x="1513" y="697"/>
                  </a:lnTo>
                  <a:lnTo>
                    <a:pt x="1565" y="667"/>
                  </a:lnTo>
                  <a:lnTo>
                    <a:pt x="1616" y="639"/>
                  </a:lnTo>
                  <a:lnTo>
                    <a:pt x="1669" y="612"/>
                  </a:lnTo>
                  <a:lnTo>
                    <a:pt x="1722" y="584"/>
                  </a:lnTo>
                  <a:lnTo>
                    <a:pt x="1775" y="559"/>
                  </a:lnTo>
                  <a:lnTo>
                    <a:pt x="1831" y="535"/>
                  </a:lnTo>
                  <a:lnTo>
                    <a:pt x="1884" y="512"/>
                  </a:lnTo>
                  <a:lnTo>
                    <a:pt x="1940" y="492"/>
                  </a:lnTo>
                  <a:lnTo>
                    <a:pt x="1995" y="471"/>
                  </a:lnTo>
                  <a:lnTo>
                    <a:pt x="2053" y="452"/>
                  </a:lnTo>
                  <a:lnTo>
                    <a:pt x="2108" y="435"/>
                  </a:lnTo>
                  <a:lnTo>
                    <a:pt x="2165" y="420"/>
                  </a:lnTo>
                  <a:lnTo>
                    <a:pt x="2223" y="405"/>
                  </a:lnTo>
                  <a:lnTo>
                    <a:pt x="2281" y="392"/>
                  </a:lnTo>
                  <a:lnTo>
                    <a:pt x="2338" y="380"/>
                  </a:lnTo>
                  <a:lnTo>
                    <a:pt x="2398" y="369"/>
                  </a:lnTo>
                  <a:lnTo>
                    <a:pt x="2455" y="360"/>
                  </a:lnTo>
                  <a:lnTo>
                    <a:pt x="2515" y="352"/>
                  </a:lnTo>
                  <a:lnTo>
                    <a:pt x="2573" y="348"/>
                  </a:lnTo>
                  <a:lnTo>
                    <a:pt x="2632" y="341"/>
                  </a:lnTo>
                  <a:lnTo>
                    <a:pt x="2692" y="339"/>
                  </a:lnTo>
                  <a:lnTo>
                    <a:pt x="2752" y="337"/>
                  </a:lnTo>
                  <a:lnTo>
                    <a:pt x="2811" y="335"/>
                  </a:lnTo>
                  <a:lnTo>
                    <a:pt x="2871" y="337"/>
                  </a:lnTo>
                  <a:lnTo>
                    <a:pt x="2931" y="339"/>
                  </a:lnTo>
                  <a:lnTo>
                    <a:pt x="2990" y="343"/>
                  </a:lnTo>
                  <a:lnTo>
                    <a:pt x="3050" y="348"/>
                  </a:lnTo>
                  <a:lnTo>
                    <a:pt x="3110" y="354"/>
                  </a:lnTo>
                  <a:lnTo>
                    <a:pt x="3169" y="362"/>
                  </a:lnTo>
                  <a:lnTo>
                    <a:pt x="3229" y="373"/>
                  </a:lnTo>
                  <a:lnTo>
                    <a:pt x="3289" y="384"/>
                  </a:lnTo>
                  <a:lnTo>
                    <a:pt x="3348" y="397"/>
                  </a:lnTo>
                  <a:lnTo>
                    <a:pt x="3408" y="411"/>
                  </a:lnTo>
                  <a:lnTo>
                    <a:pt x="3468" y="426"/>
                  </a:lnTo>
                  <a:lnTo>
                    <a:pt x="3527" y="445"/>
                  </a:lnTo>
                  <a:lnTo>
                    <a:pt x="3585" y="463"/>
                  </a:lnTo>
                  <a:lnTo>
                    <a:pt x="3645" y="484"/>
                  </a:lnTo>
                  <a:lnTo>
                    <a:pt x="3702" y="505"/>
                  </a:lnTo>
                  <a:lnTo>
                    <a:pt x="3760" y="531"/>
                  </a:lnTo>
                  <a:lnTo>
                    <a:pt x="3817" y="554"/>
                  </a:lnTo>
                  <a:lnTo>
                    <a:pt x="3875" y="582"/>
                  </a:lnTo>
                  <a:lnTo>
                    <a:pt x="3932" y="610"/>
                  </a:lnTo>
                  <a:lnTo>
                    <a:pt x="4028" y="663"/>
                  </a:lnTo>
                  <a:lnTo>
                    <a:pt x="4122" y="720"/>
                  </a:lnTo>
                  <a:lnTo>
                    <a:pt x="4214" y="780"/>
                  </a:lnTo>
                  <a:lnTo>
                    <a:pt x="4301" y="844"/>
                  </a:lnTo>
                  <a:lnTo>
                    <a:pt x="4384" y="912"/>
                  </a:lnTo>
                  <a:lnTo>
                    <a:pt x="4465" y="982"/>
                  </a:lnTo>
                  <a:lnTo>
                    <a:pt x="4542" y="1055"/>
                  </a:lnTo>
                  <a:lnTo>
                    <a:pt x="4614" y="1132"/>
                  </a:lnTo>
                  <a:lnTo>
                    <a:pt x="4684" y="1210"/>
                  </a:lnTo>
                  <a:lnTo>
                    <a:pt x="4749" y="1291"/>
                  </a:lnTo>
                  <a:lnTo>
                    <a:pt x="4812" y="1377"/>
                  </a:lnTo>
                  <a:lnTo>
                    <a:pt x="4870" y="1462"/>
                  </a:lnTo>
                  <a:lnTo>
                    <a:pt x="4923" y="1552"/>
                  </a:lnTo>
                  <a:lnTo>
                    <a:pt x="4974" y="1641"/>
                  </a:lnTo>
                  <a:lnTo>
                    <a:pt x="5021" y="1735"/>
                  </a:lnTo>
                  <a:lnTo>
                    <a:pt x="5064" y="1828"/>
                  </a:lnTo>
                  <a:lnTo>
                    <a:pt x="5089" y="1831"/>
                  </a:lnTo>
                  <a:lnTo>
                    <a:pt x="5115" y="1835"/>
                  </a:lnTo>
                  <a:lnTo>
                    <a:pt x="5141" y="1839"/>
                  </a:lnTo>
                  <a:lnTo>
                    <a:pt x="5166" y="1846"/>
                  </a:lnTo>
                  <a:lnTo>
                    <a:pt x="5192" y="1854"/>
                  </a:lnTo>
                  <a:lnTo>
                    <a:pt x="5217" y="1862"/>
                  </a:lnTo>
                  <a:lnTo>
                    <a:pt x="5241" y="1873"/>
                  </a:lnTo>
                  <a:lnTo>
                    <a:pt x="5266" y="1886"/>
                  </a:lnTo>
                  <a:lnTo>
                    <a:pt x="5290" y="1899"/>
                  </a:lnTo>
                  <a:lnTo>
                    <a:pt x="5311" y="1911"/>
                  </a:lnTo>
                  <a:lnTo>
                    <a:pt x="5335" y="1926"/>
                  </a:lnTo>
                  <a:lnTo>
                    <a:pt x="5354" y="1944"/>
                  </a:lnTo>
                  <a:lnTo>
                    <a:pt x="5373" y="1960"/>
                  </a:lnTo>
                  <a:lnTo>
                    <a:pt x="5392" y="1978"/>
                  </a:lnTo>
                  <a:lnTo>
                    <a:pt x="5426" y="2016"/>
                  </a:lnTo>
                  <a:lnTo>
                    <a:pt x="5458" y="2056"/>
                  </a:lnTo>
                  <a:lnTo>
                    <a:pt x="5484" y="2099"/>
                  </a:lnTo>
                  <a:lnTo>
                    <a:pt x="5505" y="2144"/>
                  </a:lnTo>
                  <a:lnTo>
                    <a:pt x="5522" y="2191"/>
                  </a:lnTo>
                  <a:lnTo>
                    <a:pt x="5537" y="2240"/>
                  </a:lnTo>
                  <a:lnTo>
                    <a:pt x="5543" y="2289"/>
                  </a:lnTo>
                  <a:lnTo>
                    <a:pt x="5548" y="2338"/>
                  </a:lnTo>
                  <a:lnTo>
                    <a:pt x="5546" y="2389"/>
                  </a:lnTo>
                  <a:lnTo>
                    <a:pt x="5539" y="2440"/>
                  </a:lnTo>
                  <a:lnTo>
                    <a:pt x="5535" y="2466"/>
                  </a:lnTo>
                  <a:lnTo>
                    <a:pt x="5528" y="2489"/>
                  </a:lnTo>
                  <a:lnTo>
                    <a:pt x="5520" y="2515"/>
                  </a:lnTo>
                  <a:lnTo>
                    <a:pt x="5512" y="2540"/>
                  </a:lnTo>
                  <a:lnTo>
                    <a:pt x="5501" y="2564"/>
                  </a:lnTo>
                  <a:lnTo>
                    <a:pt x="5490" y="2589"/>
                  </a:lnTo>
                  <a:lnTo>
                    <a:pt x="5469" y="2625"/>
                  </a:lnTo>
                  <a:lnTo>
                    <a:pt x="5445" y="2659"/>
                  </a:lnTo>
                  <a:lnTo>
                    <a:pt x="5420" y="2691"/>
                  </a:lnTo>
                  <a:lnTo>
                    <a:pt x="5392" y="2719"/>
                  </a:lnTo>
                  <a:lnTo>
                    <a:pt x="5362" y="2747"/>
                  </a:lnTo>
                  <a:lnTo>
                    <a:pt x="5333" y="2772"/>
                  </a:lnTo>
                  <a:lnTo>
                    <a:pt x="5298" y="2794"/>
                  </a:lnTo>
                  <a:lnTo>
                    <a:pt x="5264" y="2813"/>
                  </a:lnTo>
                  <a:lnTo>
                    <a:pt x="5262" y="2883"/>
                  </a:lnTo>
                  <a:lnTo>
                    <a:pt x="5260" y="2953"/>
                  </a:lnTo>
                  <a:lnTo>
                    <a:pt x="5253" y="3026"/>
                  </a:lnTo>
                  <a:lnTo>
                    <a:pt x="5247" y="3096"/>
                  </a:lnTo>
                  <a:lnTo>
                    <a:pt x="5237" y="3167"/>
                  </a:lnTo>
                  <a:lnTo>
                    <a:pt x="5226" y="3237"/>
                  </a:lnTo>
                  <a:lnTo>
                    <a:pt x="5211" y="3309"/>
                  </a:lnTo>
                  <a:lnTo>
                    <a:pt x="5196" y="3380"/>
                  </a:lnTo>
                  <a:lnTo>
                    <a:pt x="5177" y="3450"/>
                  </a:lnTo>
                  <a:lnTo>
                    <a:pt x="5158" y="3518"/>
                  </a:lnTo>
                  <a:lnTo>
                    <a:pt x="5134" y="3588"/>
                  </a:lnTo>
                  <a:lnTo>
                    <a:pt x="5111" y="3659"/>
                  </a:lnTo>
                  <a:lnTo>
                    <a:pt x="5083" y="3727"/>
                  </a:lnTo>
                  <a:lnTo>
                    <a:pt x="5055" y="3795"/>
                  </a:lnTo>
                  <a:lnTo>
                    <a:pt x="5023" y="3863"/>
                  </a:lnTo>
                  <a:lnTo>
                    <a:pt x="4989" y="3932"/>
                  </a:lnTo>
                  <a:lnTo>
                    <a:pt x="4943" y="4017"/>
                  </a:lnTo>
                  <a:lnTo>
                    <a:pt x="4893" y="4100"/>
                  </a:lnTo>
                  <a:lnTo>
                    <a:pt x="4842" y="4179"/>
                  </a:lnTo>
                  <a:lnTo>
                    <a:pt x="4787" y="4257"/>
                  </a:lnTo>
                  <a:lnTo>
                    <a:pt x="4729" y="4332"/>
                  </a:lnTo>
                  <a:lnTo>
                    <a:pt x="4670" y="4404"/>
                  </a:lnTo>
                  <a:lnTo>
                    <a:pt x="4608" y="4475"/>
                  </a:lnTo>
                  <a:lnTo>
                    <a:pt x="4544" y="4541"/>
                  </a:lnTo>
                  <a:lnTo>
                    <a:pt x="4478" y="4605"/>
                  </a:lnTo>
                  <a:lnTo>
                    <a:pt x="4408" y="4667"/>
                  </a:lnTo>
                  <a:lnTo>
                    <a:pt x="4337" y="4726"/>
                  </a:lnTo>
                  <a:lnTo>
                    <a:pt x="4265" y="4782"/>
                  </a:lnTo>
                  <a:lnTo>
                    <a:pt x="4190" y="4835"/>
                  </a:lnTo>
                  <a:lnTo>
                    <a:pt x="4113" y="4884"/>
                  </a:lnTo>
                  <a:lnTo>
                    <a:pt x="4035" y="4931"/>
                  </a:lnTo>
                  <a:lnTo>
                    <a:pt x="3956" y="4975"/>
                  </a:lnTo>
                  <a:lnTo>
                    <a:pt x="3875" y="5016"/>
                  </a:lnTo>
                  <a:lnTo>
                    <a:pt x="3791" y="5054"/>
                  </a:lnTo>
                  <a:lnTo>
                    <a:pt x="3708" y="5088"/>
                  </a:lnTo>
                  <a:lnTo>
                    <a:pt x="3623" y="5120"/>
                  </a:lnTo>
                  <a:lnTo>
                    <a:pt x="3538" y="5150"/>
                  </a:lnTo>
                  <a:lnTo>
                    <a:pt x="3451" y="5176"/>
                  </a:lnTo>
                  <a:lnTo>
                    <a:pt x="3363" y="5197"/>
                  </a:lnTo>
                  <a:lnTo>
                    <a:pt x="3274" y="5216"/>
                  </a:lnTo>
                  <a:lnTo>
                    <a:pt x="3184" y="5233"/>
                  </a:lnTo>
                  <a:lnTo>
                    <a:pt x="3095" y="5246"/>
                  </a:lnTo>
                  <a:lnTo>
                    <a:pt x="3003" y="5254"/>
                  </a:lnTo>
                  <a:lnTo>
                    <a:pt x="2913" y="5261"/>
                  </a:lnTo>
                  <a:lnTo>
                    <a:pt x="2822" y="5263"/>
                  </a:lnTo>
                  <a:lnTo>
                    <a:pt x="2730" y="5263"/>
                  </a:lnTo>
                  <a:lnTo>
                    <a:pt x="2639" y="5259"/>
                  </a:lnTo>
                  <a:lnTo>
                    <a:pt x="2547" y="5250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225"/>
            <p:cNvSpPr>
              <a:spLocks noChangeArrowheads="1"/>
            </p:cNvSpPr>
            <p:nvPr/>
          </p:nvSpPr>
          <p:spPr bwMode="auto">
            <a:xfrm>
              <a:off x="4594" y="2484"/>
              <a:ext cx="177" cy="232"/>
            </a:xfrm>
            <a:custGeom>
              <a:avLst/>
              <a:gdLst>
                <a:gd name="T0" fmla="*/ 409 w 787"/>
                <a:gd name="T1" fmla="*/ 51 h 1028"/>
                <a:gd name="T2" fmla="*/ 371 w 787"/>
                <a:gd name="T3" fmla="*/ 207 h 1028"/>
                <a:gd name="T4" fmla="*/ 313 w 787"/>
                <a:gd name="T5" fmla="*/ 360 h 1028"/>
                <a:gd name="T6" fmla="*/ 300 w 787"/>
                <a:gd name="T7" fmla="*/ 396 h 1028"/>
                <a:gd name="T8" fmla="*/ 339 w 787"/>
                <a:gd name="T9" fmla="*/ 364 h 1028"/>
                <a:gd name="T10" fmla="*/ 381 w 787"/>
                <a:gd name="T11" fmla="*/ 343 h 1028"/>
                <a:gd name="T12" fmla="*/ 430 w 787"/>
                <a:gd name="T13" fmla="*/ 332 h 1028"/>
                <a:gd name="T14" fmla="*/ 479 w 787"/>
                <a:gd name="T15" fmla="*/ 337 h 1028"/>
                <a:gd name="T16" fmla="*/ 528 w 787"/>
                <a:gd name="T17" fmla="*/ 354 h 1028"/>
                <a:gd name="T18" fmla="*/ 560 w 787"/>
                <a:gd name="T19" fmla="*/ 375 h 1028"/>
                <a:gd name="T20" fmla="*/ 596 w 787"/>
                <a:gd name="T21" fmla="*/ 415 h 1028"/>
                <a:gd name="T22" fmla="*/ 620 w 787"/>
                <a:gd name="T23" fmla="*/ 464 h 1028"/>
                <a:gd name="T24" fmla="*/ 629 w 787"/>
                <a:gd name="T25" fmla="*/ 518 h 1028"/>
                <a:gd name="T26" fmla="*/ 622 w 787"/>
                <a:gd name="T27" fmla="*/ 571 h 1028"/>
                <a:gd name="T28" fmla="*/ 609 w 787"/>
                <a:gd name="T29" fmla="*/ 607 h 1028"/>
                <a:gd name="T30" fmla="*/ 575 w 787"/>
                <a:gd name="T31" fmla="*/ 652 h 1028"/>
                <a:gd name="T32" fmla="*/ 530 w 787"/>
                <a:gd name="T33" fmla="*/ 686 h 1028"/>
                <a:gd name="T34" fmla="*/ 481 w 787"/>
                <a:gd name="T35" fmla="*/ 703 h 1028"/>
                <a:gd name="T36" fmla="*/ 426 w 787"/>
                <a:gd name="T37" fmla="*/ 707 h 1028"/>
                <a:gd name="T38" fmla="*/ 373 w 787"/>
                <a:gd name="T39" fmla="*/ 695 h 1028"/>
                <a:gd name="T40" fmla="*/ 341 w 787"/>
                <a:gd name="T41" fmla="*/ 680 h 1028"/>
                <a:gd name="T42" fmla="*/ 300 w 787"/>
                <a:gd name="T43" fmla="*/ 645 h 1028"/>
                <a:gd name="T44" fmla="*/ 273 w 787"/>
                <a:gd name="T45" fmla="*/ 605 h 1028"/>
                <a:gd name="T46" fmla="*/ 258 w 787"/>
                <a:gd name="T47" fmla="*/ 558 h 1028"/>
                <a:gd name="T48" fmla="*/ 253 w 787"/>
                <a:gd name="T49" fmla="*/ 509 h 1028"/>
                <a:gd name="T50" fmla="*/ 264 w 787"/>
                <a:gd name="T51" fmla="*/ 460 h 1028"/>
                <a:gd name="T52" fmla="*/ 206 w 787"/>
                <a:gd name="T53" fmla="*/ 554 h 1028"/>
                <a:gd name="T54" fmla="*/ 111 w 787"/>
                <a:gd name="T55" fmla="*/ 684 h 1028"/>
                <a:gd name="T56" fmla="*/ 0 w 787"/>
                <a:gd name="T57" fmla="*/ 799 h 1028"/>
                <a:gd name="T58" fmla="*/ 40 w 787"/>
                <a:gd name="T59" fmla="*/ 854 h 1028"/>
                <a:gd name="T60" fmla="*/ 113 w 787"/>
                <a:gd name="T61" fmla="*/ 927 h 1028"/>
                <a:gd name="T62" fmla="*/ 202 w 787"/>
                <a:gd name="T63" fmla="*/ 984 h 1028"/>
                <a:gd name="T64" fmla="*/ 260 w 787"/>
                <a:gd name="T65" fmla="*/ 1010 h 1028"/>
                <a:gd name="T66" fmla="*/ 317 w 787"/>
                <a:gd name="T67" fmla="*/ 1027 h 1028"/>
                <a:gd name="T68" fmla="*/ 445 w 787"/>
                <a:gd name="T69" fmla="*/ 882 h 1028"/>
                <a:gd name="T70" fmla="*/ 556 w 787"/>
                <a:gd name="T71" fmla="*/ 722 h 1028"/>
                <a:gd name="T72" fmla="*/ 622 w 787"/>
                <a:gd name="T73" fmla="*/ 607 h 1028"/>
                <a:gd name="T74" fmla="*/ 701 w 787"/>
                <a:gd name="T75" fmla="*/ 430 h 1028"/>
                <a:gd name="T76" fmla="*/ 759 w 787"/>
                <a:gd name="T77" fmla="*/ 251 h 1028"/>
                <a:gd name="T78" fmla="*/ 786 w 787"/>
                <a:gd name="T79" fmla="*/ 130 h 1028"/>
                <a:gd name="T80" fmla="*/ 709 w 787"/>
                <a:gd name="T81" fmla="*/ 72 h 1028"/>
                <a:gd name="T82" fmla="*/ 648 w 787"/>
                <a:gd name="T83" fmla="*/ 43 h 1028"/>
                <a:gd name="T84" fmla="*/ 550 w 787"/>
                <a:gd name="T85" fmla="*/ 10 h 1028"/>
                <a:gd name="T86" fmla="*/ 452 w 787"/>
                <a:gd name="T87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7" h="1028">
                  <a:moveTo>
                    <a:pt x="417" y="0"/>
                  </a:moveTo>
                  <a:lnTo>
                    <a:pt x="417" y="0"/>
                  </a:lnTo>
                  <a:lnTo>
                    <a:pt x="409" y="51"/>
                  </a:lnTo>
                  <a:lnTo>
                    <a:pt x="398" y="104"/>
                  </a:lnTo>
                  <a:lnTo>
                    <a:pt x="385" y="155"/>
                  </a:lnTo>
                  <a:lnTo>
                    <a:pt x="371" y="207"/>
                  </a:lnTo>
                  <a:lnTo>
                    <a:pt x="354" y="258"/>
                  </a:lnTo>
                  <a:lnTo>
                    <a:pt x="334" y="309"/>
                  </a:lnTo>
                  <a:lnTo>
                    <a:pt x="313" y="360"/>
                  </a:lnTo>
                  <a:lnTo>
                    <a:pt x="290" y="409"/>
                  </a:lnTo>
                  <a:lnTo>
                    <a:pt x="290" y="409"/>
                  </a:lnTo>
                  <a:lnTo>
                    <a:pt x="300" y="396"/>
                  </a:lnTo>
                  <a:lnTo>
                    <a:pt x="313" y="383"/>
                  </a:lnTo>
                  <a:lnTo>
                    <a:pt x="324" y="373"/>
                  </a:lnTo>
                  <a:lnTo>
                    <a:pt x="339" y="364"/>
                  </a:lnTo>
                  <a:lnTo>
                    <a:pt x="351" y="356"/>
                  </a:lnTo>
                  <a:lnTo>
                    <a:pt x="366" y="347"/>
                  </a:lnTo>
                  <a:lnTo>
                    <a:pt x="381" y="343"/>
                  </a:lnTo>
                  <a:lnTo>
                    <a:pt x="398" y="339"/>
                  </a:lnTo>
                  <a:lnTo>
                    <a:pt x="413" y="334"/>
                  </a:lnTo>
                  <a:lnTo>
                    <a:pt x="430" y="332"/>
                  </a:lnTo>
                  <a:lnTo>
                    <a:pt x="447" y="332"/>
                  </a:lnTo>
                  <a:lnTo>
                    <a:pt x="462" y="334"/>
                  </a:lnTo>
                  <a:lnTo>
                    <a:pt x="479" y="337"/>
                  </a:lnTo>
                  <a:lnTo>
                    <a:pt x="496" y="341"/>
                  </a:lnTo>
                  <a:lnTo>
                    <a:pt x="511" y="345"/>
                  </a:lnTo>
                  <a:lnTo>
                    <a:pt x="528" y="354"/>
                  </a:lnTo>
                  <a:lnTo>
                    <a:pt x="528" y="354"/>
                  </a:lnTo>
                  <a:lnTo>
                    <a:pt x="543" y="362"/>
                  </a:lnTo>
                  <a:lnTo>
                    <a:pt x="560" y="375"/>
                  </a:lnTo>
                  <a:lnTo>
                    <a:pt x="573" y="386"/>
                  </a:lnTo>
                  <a:lnTo>
                    <a:pt x="586" y="401"/>
                  </a:lnTo>
                  <a:lnTo>
                    <a:pt x="596" y="415"/>
                  </a:lnTo>
                  <a:lnTo>
                    <a:pt x="607" y="430"/>
                  </a:lnTo>
                  <a:lnTo>
                    <a:pt x="614" y="447"/>
                  </a:lnTo>
                  <a:lnTo>
                    <a:pt x="620" y="464"/>
                  </a:lnTo>
                  <a:lnTo>
                    <a:pt x="624" y="481"/>
                  </a:lnTo>
                  <a:lnTo>
                    <a:pt x="629" y="498"/>
                  </a:lnTo>
                  <a:lnTo>
                    <a:pt x="629" y="518"/>
                  </a:lnTo>
                  <a:lnTo>
                    <a:pt x="629" y="535"/>
                  </a:lnTo>
                  <a:lnTo>
                    <a:pt x="626" y="554"/>
                  </a:lnTo>
                  <a:lnTo>
                    <a:pt x="622" y="571"/>
                  </a:lnTo>
                  <a:lnTo>
                    <a:pt x="616" y="590"/>
                  </a:lnTo>
                  <a:lnTo>
                    <a:pt x="609" y="607"/>
                  </a:lnTo>
                  <a:lnTo>
                    <a:pt x="609" y="607"/>
                  </a:lnTo>
                  <a:lnTo>
                    <a:pt x="599" y="624"/>
                  </a:lnTo>
                  <a:lnTo>
                    <a:pt x="588" y="639"/>
                  </a:lnTo>
                  <a:lnTo>
                    <a:pt x="575" y="652"/>
                  </a:lnTo>
                  <a:lnTo>
                    <a:pt x="562" y="665"/>
                  </a:lnTo>
                  <a:lnTo>
                    <a:pt x="548" y="675"/>
                  </a:lnTo>
                  <a:lnTo>
                    <a:pt x="530" y="686"/>
                  </a:lnTo>
                  <a:lnTo>
                    <a:pt x="515" y="692"/>
                  </a:lnTo>
                  <a:lnTo>
                    <a:pt x="499" y="699"/>
                  </a:lnTo>
                  <a:lnTo>
                    <a:pt x="481" y="703"/>
                  </a:lnTo>
                  <a:lnTo>
                    <a:pt x="462" y="707"/>
                  </a:lnTo>
                  <a:lnTo>
                    <a:pt x="445" y="707"/>
                  </a:lnTo>
                  <a:lnTo>
                    <a:pt x="426" y="707"/>
                  </a:lnTo>
                  <a:lnTo>
                    <a:pt x="409" y="705"/>
                  </a:lnTo>
                  <a:lnTo>
                    <a:pt x="390" y="701"/>
                  </a:lnTo>
                  <a:lnTo>
                    <a:pt x="373" y="695"/>
                  </a:lnTo>
                  <a:lnTo>
                    <a:pt x="356" y="688"/>
                  </a:lnTo>
                  <a:lnTo>
                    <a:pt x="356" y="688"/>
                  </a:lnTo>
                  <a:lnTo>
                    <a:pt x="341" y="680"/>
                  </a:lnTo>
                  <a:lnTo>
                    <a:pt x="326" y="669"/>
                  </a:lnTo>
                  <a:lnTo>
                    <a:pt x="313" y="658"/>
                  </a:lnTo>
                  <a:lnTo>
                    <a:pt x="300" y="645"/>
                  </a:lnTo>
                  <a:lnTo>
                    <a:pt x="292" y="633"/>
                  </a:lnTo>
                  <a:lnTo>
                    <a:pt x="281" y="620"/>
                  </a:lnTo>
                  <a:lnTo>
                    <a:pt x="273" y="605"/>
                  </a:lnTo>
                  <a:lnTo>
                    <a:pt x="266" y="590"/>
                  </a:lnTo>
                  <a:lnTo>
                    <a:pt x="262" y="575"/>
                  </a:lnTo>
                  <a:lnTo>
                    <a:pt x="258" y="558"/>
                  </a:lnTo>
                  <a:lnTo>
                    <a:pt x="256" y="543"/>
                  </a:lnTo>
                  <a:lnTo>
                    <a:pt x="253" y="526"/>
                  </a:lnTo>
                  <a:lnTo>
                    <a:pt x="253" y="509"/>
                  </a:lnTo>
                  <a:lnTo>
                    <a:pt x="256" y="492"/>
                  </a:lnTo>
                  <a:lnTo>
                    <a:pt x="258" y="477"/>
                  </a:lnTo>
                  <a:lnTo>
                    <a:pt x="264" y="460"/>
                  </a:lnTo>
                  <a:lnTo>
                    <a:pt x="264" y="460"/>
                  </a:lnTo>
                  <a:lnTo>
                    <a:pt x="236" y="507"/>
                  </a:lnTo>
                  <a:lnTo>
                    <a:pt x="206" y="554"/>
                  </a:lnTo>
                  <a:lnTo>
                    <a:pt x="177" y="599"/>
                  </a:lnTo>
                  <a:lnTo>
                    <a:pt x="145" y="641"/>
                  </a:lnTo>
                  <a:lnTo>
                    <a:pt x="111" y="684"/>
                  </a:lnTo>
                  <a:lnTo>
                    <a:pt x="74" y="724"/>
                  </a:lnTo>
                  <a:lnTo>
                    <a:pt x="38" y="763"/>
                  </a:lnTo>
                  <a:lnTo>
                    <a:pt x="0" y="799"/>
                  </a:lnTo>
                  <a:lnTo>
                    <a:pt x="0" y="799"/>
                  </a:lnTo>
                  <a:lnTo>
                    <a:pt x="19" y="827"/>
                  </a:lnTo>
                  <a:lnTo>
                    <a:pt x="40" y="854"/>
                  </a:lnTo>
                  <a:lnTo>
                    <a:pt x="64" y="880"/>
                  </a:lnTo>
                  <a:lnTo>
                    <a:pt x="87" y="903"/>
                  </a:lnTo>
                  <a:lnTo>
                    <a:pt x="113" y="927"/>
                  </a:lnTo>
                  <a:lnTo>
                    <a:pt x="140" y="946"/>
                  </a:lnTo>
                  <a:lnTo>
                    <a:pt x="170" y="965"/>
                  </a:lnTo>
                  <a:lnTo>
                    <a:pt x="202" y="984"/>
                  </a:lnTo>
                  <a:lnTo>
                    <a:pt x="202" y="984"/>
                  </a:lnTo>
                  <a:lnTo>
                    <a:pt x="230" y="997"/>
                  </a:lnTo>
                  <a:lnTo>
                    <a:pt x="260" y="1010"/>
                  </a:lnTo>
                  <a:lnTo>
                    <a:pt x="287" y="1018"/>
                  </a:lnTo>
                  <a:lnTo>
                    <a:pt x="317" y="1027"/>
                  </a:lnTo>
                  <a:lnTo>
                    <a:pt x="317" y="1027"/>
                  </a:lnTo>
                  <a:lnTo>
                    <a:pt x="362" y="980"/>
                  </a:lnTo>
                  <a:lnTo>
                    <a:pt x="405" y="933"/>
                  </a:lnTo>
                  <a:lnTo>
                    <a:pt x="445" y="882"/>
                  </a:lnTo>
                  <a:lnTo>
                    <a:pt x="484" y="831"/>
                  </a:lnTo>
                  <a:lnTo>
                    <a:pt x="520" y="778"/>
                  </a:lnTo>
                  <a:lnTo>
                    <a:pt x="556" y="722"/>
                  </a:lnTo>
                  <a:lnTo>
                    <a:pt x="590" y="665"/>
                  </a:lnTo>
                  <a:lnTo>
                    <a:pt x="622" y="607"/>
                  </a:lnTo>
                  <a:lnTo>
                    <a:pt x="622" y="607"/>
                  </a:lnTo>
                  <a:lnTo>
                    <a:pt x="650" y="550"/>
                  </a:lnTo>
                  <a:lnTo>
                    <a:pt x="678" y="490"/>
                  </a:lnTo>
                  <a:lnTo>
                    <a:pt x="701" y="430"/>
                  </a:lnTo>
                  <a:lnTo>
                    <a:pt x="722" y="371"/>
                  </a:lnTo>
                  <a:lnTo>
                    <a:pt x="741" y="311"/>
                  </a:lnTo>
                  <a:lnTo>
                    <a:pt x="759" y="251"/>
                  </a:lnTo>
                  <a:lnTo>
                    <a:pt x="773" y="189"/>
                  </a:lnTo>
                  <a:lnTo>
                    <a:pt x="786" y="130"/>
                  </a:lnTo>
                  <a:lnTo>
                    <a:pt x="786" y="130"/>
                  </a:lnTo>
                  <a:lnTo>
                    <a:pt x="763" y="109"/>
                  </a:lnTo>
                  <a:lnTo>
                    <a:pt x="735" y="89"/>
                  </a:lnTo>
                  <a:lnTo>
                    <a:pt x="709" y="72"/>
                  </a:lnTo>
                  <a:lnTo>
                    <a:pt x="680" y="58"/>
                  </a:lnTo>
                  <a:lnTo>
                    <a:pt x="680" y="58"/>
                  </a:lnTo>
                  <a:lnTo>
                    <a:pt x="648" y="43"/>
                  </a:lnTo>
                  <a:lnTo>
                    <a:pt x="616" y="30"/>
                  </a:lnTo>
                  <a:lnTo>
                    <a:pt x="584" y="19"/>
                  </a:lnTo>
                  <a:lnTo>
                    <a:pt x="550" y="10"/>
                  </a:lnTo>
                  <a:lnTo>
                    <a:pt x="518" y="4"/>
                  </a:lnTo>
                  <a:lnTo>
                    <a:pt x="484" y="0"/>
                  </a:lnTo>
                  <a:lnTo>
                    <a:pt x="452" y="0"/>
                  </a:lnTo>
                  <a:lnTo>
                    <a:pt x="417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226"/>
            <p:cNvSpPr>
              <a:spLocks noChangeArrowheads="1"/>
            </p:cNvSpPr>
            <p:nvPr/>
          </p:nvSpPr>
          <p:spPr bwMode="auto">
            <a:xfrm>
              <a:off x="4586" y="2539"/>
              <a:ext cx="8" cy="16"/>
            </a:xfrm>
            <a:custGeom>
              <a:avLst/>
              <a:gdLst>
                <a:gd name="T0" fmla="*/ 0 w 40"/>
                <a:gd name="T1" fmla="*/ 72 h 73"/>
                <a:gd name="T2" fmla="*/ 0 w 40"/>
                <a:gd name="T3" fmla="*/ 72 h 73"/>
                <a:gd name="T4" fmla="*/ 22 w 40"/>
                <a:gd name="T5" fmla="*/ 32 h 73"/>
                <a:gd name="T6" fmla="*/ 22 w 40"/>
                <a:gd name="T7" fmla="*/ 32 h 73"/>
                <a:gd name="T8" fmla="*/ 39 w 40"/>
                <a:gd name="T9" fmla="*/ 0 h 73"/>
                <a:gd name="T10" fmla="*/ 39 w 40"/>
                <a:gd name="T11" fmla="*/ 0 h 73"/>
                <a:gd name="T12" fmla="*/ 17 w 40"/>
                <a:gd name="T13" fmla="*/ 36 h 73"/>
                <a:gd name="T14" fmla="*/ 17 w 40"/>
                <a:gd name="T15" fmla="*/ 36 h 73"/>
                <a:gd name="T16" fmla="*/ 0 w 40"/>
                <a:gd name="T17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3">
                  <a:moveTo>
                    <a:pt x="0" y="72"/>
                  </a:moveTo>
                  <a:lnTo>
                    <a:pt x="0" y="7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0" y="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227"/>
            <p:cNvSpPr>
              <a:spLocks noChangeArrowheads="1"/>
            </p:cNvSpPr>
            <p:nvPr/>
          </p:nvSpPr>
          <p:spPr bwMode="auto">
            <a:xfrm>
              <a:off x="4576" y="2484"/>
              <a:ext cx="112" cy="180"/>
            </a:xfrm>
            <a:custGeom>
              <a:avLst/>
              <a:gdLst>
                <a:gd name="T0" fmla="*/ 354 w 497"/>
                <a:gd name="T1" fmla="*/ 435 h 800"/>
                <a:gd name="T2" fmla="*/ 354 w 497"/>
                <a:gd name="T3" fmla="*/ 435 h 800"/>
                <a:gd name="T4" fmla="*/ 369 w 497"/>
                <a:gd name="T5" fmla="*/ 409 h 800"/>
                <a:gd name="T6" fmla="*/ 369 w 497"/>
                <a:gd name="T7" fmla="*/ 409 h 800"/>
                <a:gd name="T8" fmla="*/ 392 w 497"/>
                <a:gd name="T9" fmla="*/ 360 h 800"/>
                <a:gd name="T10" fmla="*/ 413 w 497"/>
                <a:gd name="T11" fmla="*/ 309 h 800"/>
                <a:gd name="T12" fmla="*/ 433 w 497"/>
                <a:gd name="T13" fmla="*/ 258 h 800"/>
                <a:gd name="T14" fmla="*/ 450 w 497"/>
                <a:gd name="T15" fmla="*/ 207 h 800"/>
                <a:gd name="T16" fmla="*/ 464 w 497"/>
                <a:gd name="T17" fmla="*/ 155 h 800"/>
                <a:gd name="T18" fmla="*/ 477 w 497"/>
                <a:gd name="T19" fmla="*/ 104 h 800"/>
                <a:gd name="T20" fmla="*/ 488 w 497"/>
                <a:gd name="T21" fmla="*/ 51 h 800"/>
                <a:gd name="T22" fmla="*/ 496 w 497"/>
                <a:gd name="T23" fmla="*/ 0 h 800"/>
                <a:gd name="T24" fmla="*/ 496 w 497"/>
                <a:gd name="T25" fmla="*/ 0 h 800"/>
                <a:gd name="T26" fmla="*/ 464 w 497"/>
                <a:gd name="T27" fmla="*/ 2 h 800"/>
                <a:gd name="T28" fmla="*/ 435 w 497"/>
                <a:gd name="T29" fmla="*/ 6 h 800"/>
                <a:gd name="T30" fmla="*/ 405 w 497"/>
                <a:gd name="T31" fmla="*/ 13 h 800"/>
                <a:gd name="T32" fmla="*/ 373 w 497"/>
                <a:gd name="T33" fmla="*/ 21 h 800"/>
                <a:gd name="T34" fmla="*/ 345 w 497"/>
                <a:gd name="T35" fmla="*/ 30 h 800"/>
                <a:gd name="T36" fmla="*/ 315 w 497"/>
                <a:gd name="T37" fmla="*/ 40 h 800"/>
                <a:gd name="T38" fmla="*/ 288 w 497"/>
                <a:gd name="T39" fmla="*/ 55 h 800"/>
                <a:gd name="T40" fmla="*/ 260 w 497"/>
                <a:gd name="T41" fmla="*/ 70 h 800"/>
                <a:gd name="T42" fmla="*/ 232 w 497"/>
                <a:gd name="T43" fmla="*/ 85 h 800"/>
                <a:gd name="T44" fmla="*/ 207 w 497"/>
                <a:gd name="T45" fmla="*/ 104 h 800"/>
                <a:gd name="T46" fmla="*/ 183 w 497"/>
                <a:gd name="T47" fmla="*/ 123 h 800"/>
                <a:gd name="T48" fmla="*/ 160 w 497"/>
                <a:gd name="T49" fmla="*/ 145 h 800"/>
                <a:gd name="T50" fmla="*/ 136 w 497"/>
                <a:gd name="T51" fmla="*/ 166 h 800"/>
                <a:gd name="T52" fmla="*/ 115 w 497"/>
                <a:gd name="T53" fmla="*/ 192 h 800"/>
                <a:gd name="T54" fmla="*/ 96 w 497"/>
                <a:gd name="T55" fmla="*/ 217 h 800"/>
                <a:gd name="T56" fmla="*/ 79 w 497"/>
                <a:gd name="T57" fmla="*/ 245 h 800"/>
                <a:gd name="T58" fmla="*/ 79 w 497"/>
                <a:gd name="T59" fmla="*/ 245 h 800"/>
                <a:gd name="T60" fmla="*/ 62 w 497"/>
                <a:gd name="T61" fmla="*/ 277 h 800"/>
                <a:gd name="T62" fmla="*/ 62 w 497"/>
                <a:gd name="T63" fmla="*/ 277 h 800"/>
                <a:gd name="T64" fmla="*/ 40 w 497"/>
                <a:gd name="T65" fmla="*/ 317 h 800"/>
                <a:gd name="T66" fmla="*/ 40 w 497"/>
                <a:gd name="T67" fmla="*/ 317 h 800"/>
                <a:gd name="T68" fmla="*/ 28 w 497"/>
                <a:gd name="T69" fmla="*/ 347 h 800"/>
                <a:gd name="T70" fmla="*/ 19 w 497"/>
                <a:gd name="T71" fmla="*/ 379 h 800"/>
                <a:gd name="T72" fmla="*/ 10 w 497"/>
                <a:gd name="T73" fmla="*/ 409 h 800"/>
                <a:gd name="T74" fmla="*/ 4 w 497"/>
                <a:gd name="T75" fmla="*/ 441 h 800"/>
                <a:gd name="T76" fmla="*/ 2 w 497"/>
                <a:gd name="T77" fmla="*/ 471 h 800"/>
                <a:gd name="T78" fmla="*/ 0 w 497"/>
                <a:gd name="T79" fmla="*/ 503 h 800"/>
                <a:gd name="T80" fmla="*/ 0 w 497"/>
                <a:gd name="T81" fmla="*/ 535 h 800"/>
                <a:gd name="T82" fmla="*/ 2 w 497"/>
                <a:gd name="T83" fmla="*/ 565 h 800"/>
                <a:gd name="T84" fmla="*/ 4 w 497"/>
                <a:gd name="T85" fmla="*/ 596 h 800"/>
                <a:gd name="T86" fmla="*/ 10 w 497"/>
                <a:gd name="T87" fmla="*/ 626 h 800"/>
                <a:gd name="T88" fmla="*/ 17 w 497"/>
                <a:gd name="T89" fmla="*/ 656 h 800"/>
                <a:gd name="T90" fmla="*/ 25 w 497"/>
                <a:gd name="T91" fmla="*/ 686 h 800"/>
                <a:gd name="T92" fmla="*/ 36 w 497"/>
                <a:gd name="T93" fmla="*/ 716 h 800"/>
                <a:gd name="T94" fmla="*/ 49 w 497"/>
                <a:gd name="T95" fmla="*/ 744 h 800"/>
                <a:gd name="T96" fmla="*/ 64 w 497"/>
                <a:gd name="T97" fmla="*/ 771 h 800"/>
                <a:gd name="T98" fmla="*/ 79 w 497"/>
                <a:gd name="T99" fmla="*/ 799 h 800"/>
                <a:gd name="T100" fmla="*/ 79 w 497"/>
                <a:gd name="T101" fmla="*/ 799 h 800"/>
                <a:gd name="T102" fmla="*/ 117 w 497"/>
                <a:gd name="T103" fmla="*/ 763 h 800"/>
                <a:gd name="T104" fmla="*/ 153 w 497"/>
                <a:gd name="T105" fmla="*/ 724 h 800"/>
                <a:gd name="T106" fmla="*/ 190 w 497"/>
                <a:gd name="T107" fmla="*/ 684 h 800"/>
                <a:gd name="T108" fmla="*/ 224 w 497"/>
                <a:gd name="T109" fmla="*/ 641 h 800"/>
                <a:gd name="T110" fmla="*/ 256 w 497"/>
                <a:gd name="T111" fmla="*/ 599 h 800"/>
                <a:gd name="T112" fmla="*/ 285 w 497"/>
                <a:gd name="T113" fmla="*/ 554 h 800"/>
                <a:gd name="T114" fmla="*/ 315 w 497"/>
                <a:gd name="T115" fmla="*/ 507 h 800"/>
                <a:gd name="T116" fmla="*/ 343 w 497"/>
                <a:gd name="T117" fmla="*/ 460 h 800"/>
                <a:gd name="T118" fmla="*/ 343 w 497"/>
                <a:gd name="T119" fmla="*/ 460 h 800"/>
                <a:gd name="T120" fmla="*/ 354 w 497"/>
                <a:gd name="T121" fmla="*/ 435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800">
                  <a:moveTo>
                    <a:pt x="354" y="435"/>
                  </a:moveTo>
                  <a:lnTo>
                    <a:pt x="354" y="435"/>
                  </a:lnTo>
                  <a:lnTo>
                    <a:pt x="369" y="409"/>
                  </a:lnTo>
                  <a:lnTo>
                    <a:pt x="369" y="409"/>
                  </a:lnTo>
                  <a:lnTo>
                    <a:pt x="392" y="360"/>
                  </a:lnTo>
                  <a:lnTo>
                    <a:pt x="413" y="309"/>
                  </a:lnTo>
                  <a:lnTo>
                    <a:pt x="433" y="258"/>
                  </a:lnTo>
                  <a:lnTo>
                    <a:pt x="450" y="207"/>
                  </a:lnTo>
                  <a:lnTo>
                    <a:pt x="464" y="155"/>
                  </a:lnTo>
                  <a:lnTo>
                    <a:pt x="477" y="104"/>
                  </a:lnTo>
                  <a:lnTo>
                    <a:pt x="488" y="51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464" y="2"/>
                  </a:lnTo>
                  <a:lnTo>
                    <a:pt x="435" y="6"/>
                  </a:lnTo>
                  <a:lnTo>
                    <a:pt x="405" y="13"/>
                  </a:lnTo>
                  <a:lnTo>
                    <a:pt x="373" y="21"/>
                  </a:lnTo>
                  <a:lnTo>
                    <a:pt x="345" y="30"/>
                  </a:lnTo>
                  <a:lnTo>
                    <a:pt x="315" y="40"/>
                  </a:lnTo>
                  <a:lnTo>
                    <a:pt x="288" y="55"/>
                  </a:lnTo>
                  <a:lnTo>
                    <a:pt x="260" y="70"/>
                  </a:lnTo>
                  <a:lnTo>
                    <a:pt x="232" y="85"/>
                  </a:lnTo>
                  <a:lnTo>
                    <a:pt x="207" y="104"/>
                  </a:lnTo>
                  <a:lnTo>
                    <a:pt x="183" y="123"/>
                  </a:lnTo>
                  <a:lnTo>
                    <a:pt x="160" y="145"/>
                  </a:lnTo>
                  <a:lnTo>
                    <a:pt x="136" y="166"/>
                  </a:lnTo>
                  <a:lnTo>
                    <a:pt x="115" y="192"/>
                  </a:lnTo>
                  <a:lnTo>
                    <a:pt x="96" y="217"/>
                  </a:lnTo>
                  <a:lnTo>
                    <a:pt x="79" y="245"/>
                  </a:lnTo>
                  <a:lnTo>
                    <a:pt x="79" y="245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40" y="317"/>
                  </a:lnTo>
                  <a:lnTo>
                    <a:pt x="40" y="317"/>
                  </a:lnTo>
                  <a:lnTo>
                    <a:pt x="28" y="347"/>
                  </a:lnTo>
                  <a:lnTo>
                    <a:pt x="19" y="379"/>
                  </a:lnTo>
                  <a:lnTo>
                    <a:pt x="10" y="409"/>
                  </a:lnTo>
                  <a:lnTo>
                    <a:pt x="4" y="441"/>
                  </a:lnTo>
                  <a:lnTo>
                    <a:pt x="2" y="471"/>
                  </a:lnTo>
                  <a:lnTo>
                    <a:pt x="0" y="503"/>
                  </a:lnTo>
                  <a:lnTo>
                    <a:pt x="0" y="535"/>
                  </a:lnTo>
                  <a:lnTo>
                    <a:pt x="2" y="565"/>
                  </a:lnTo>
                  <a:lnTo>
                    <a:pt x="4" y="596"/>
                  </a:lnTo>
                  <a:lnTo>
                    <a:pt x="10" y="626"/>
                  </a:lnTo>
                  <a:lnTo>
                    <a:pt x="17" y="656"/>
                  </a:lnTo>
                  <a:lnTo>
                    <a:pt x="25" y="686"/>
                  </a:lnTo>
                  <a:lnTo>
                    <a:pt x="36" y="716"/>
                  </a:lnTo>
                  <a:lnTo>
                    <a:pt x="49" y="744"/>
                  </a:lnTo>
                  <a:lnTo>
                    <a:pt x="64" y="771"/>
                  </a:lnTo>
                  <a:lnTo>
                    <a:pt x="79" y="799"/>
                  </a:lnTo>
                  <a:lnTo>
                    <a:pt x="79" y="799"/>
                  </a:lnTo>
                  <a:lnTo>
                    <a:pt x="117" y="763"/>
                  </a:lnTo>
                  <a:lnTo>
                    <a:pt x="153" y="724"/>
                  </a:lnTo>
                  <a:lnTo>
                    <a:pt x="190" y="684"/>
                  </a:lnTo>
                  <a:lnTo>
                    <a:pt x="224" y="641"/>
                  </a:lnTo>
                  <a:lnTo>
                    <a:pt x="256" y="599"/>
                  </a:lnTo>
                  <a:lnTo>
                    <a:pt x="285" y="554"/>
                  </a:lnTo>
                  <a:lnTo>
                    <a:pt x="315" y="507"/>
                  </a:lnTo>
                  <a:lnTo>
                    <a:pt x="343" y="460"/>
                  </a:lnTo>
                  <a:lnTo>
                    <a:pt x="343" y="460"/>
                  </a:lnTo>
                  <a:lnTo>
                    <a:pt x="354" y="43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228"/>
            <p:cNvSpPr>
              <a:spLocks noChangeArrowheads="1"/>
            </p:cNvSpPr>
            <p:nvPr/>
          </p:nvSpPr>
          <p:spPr bwMode="auto">
            <a:xfrm>
              <a:off x="4666" y="2513"/>
              <a:ext cx="146" cy="206"/>
            </a:xfrm>
            <a:custGeom>
              <a:avLst/>
              <a:gdLst>
                <a:gd name="T0" fmla="*/ 0 w 647"/>
                <a:gd name="T1" fmla="*/ 897 h 913"/>
                <a:gd name="T2" fmla="*/ 0 w 647"/>
                <a:gd name="T3" fmla="*/ 897 h 913"/>
                <a:gd name="T4" fmla="*/ 43 w 647"/>
                <a:gd name="T5" fmla="*/ 905 h 913"/>
                <a:gd name="T6" fmla="*/ 88 w 647"/>
                <a:gd name="T7" fmla="*/ 910 h 913"/>
                <a:gd name="T8" fmla="*/ 130 w 647"/>
                <a:gd name="T9" fmla="*/ 912 h 913"/>
                <a:gd name="T10" fmla="*/ 173 w 647"/>
                <a:gd name="T11" fmla="*/ 910 h 913"/>
                <a:gd name="T12" fmla="*/ 216 w 647"/>
                <a:gd name="T13" fmla="*/ 903 h 913"/>
                <a:gd name="T14" fmla="*/ 258 w 647"/>
                <a:gd name="T15" fmla="*/ 895 h 913"/>
                <a:gd name="T16" fmla="*/ 299 w 647"/>
                <a:gd name="T17" fmla="*/ 882 h 913"/>
                <a:gd name="T18" fmla="*/ 337 w 647"/>
                <a:gd name="T19" fmla="*/ 865 h 913"/>
                <a:gd name="T20" fmla="*/ 375 w 647"/>
                <a:gd name="T21" fmla="*/ 846 h 913"/>
                <a:gd name="T22" fmla="*/ 412 w 647"/>
                <a:gd name="T23" fmla="*/ 824 h 913"/>
                <a:gd name="T24" fmla="*/ 448 w 647"/>
                <a:gd name="T25" fmla="*/ 799 h 913"/>
                <a:gd name="T26" fmla="*/ 480 w 647"/>
                <a:gd name="T27" fmla="*/ 771 h 913"/>
                <a:gd name="T28" fmla="*/ 512 w 647"/>
                <a:gd name="T29" fmla="*/ 739 h 913"/>
                <a:gd name="T30" fmla="*/ 540 w 647"/>
                <a:gd name="T31" fmla="*/ 705 h 913"/>
                <a:gd name="T32" fmla="*/ 565 w 647"/>
                <a:gd name="T33" fmla="*/ 669 h 913"/>
                <a:gd name="T34" fmla="*/ 588 w 647"/>
                <a:gd name="T35" fmla="*/ 630 h 913"/>
                <a:gd name="T36" fmla="*/ 588 w 647"/>
                <a:gd name="T37" fmla="*/ 630 h 913"/>
                <a:gd name="T38" fmla="*/ 606 w 647"/>
                <a:gd name="T39" fmla="*/ 588 h 913"/>
                <a:gd name="T40" fmla="*/ 623 w 647"/>
                <a:gd name="T41" fmla="*/ 547 h 913"/>
                <a:gd name="T42" fmla="*/ 633 w 647"/>
                <a:gd name="T43" fmla="*/ 505 h 913"/>
                <a:gd name="T44" fmla="*/ 642 w 647"/>
                <a:gd name="T45" fmla="*/ 462 h 913"/>
                <a:gd name="T46" fmla="*/ 644 w 647"/>
                <a:gd name="T47" fmla="*/ 420 h 913"/>
                <a:gd name="T48" fmla="*/ 646 w 647"/>
                <a:gd name="T49" fmla="*/ 375 h 913"/>
                <a:gd name="T50" fmla="*/ 642 w 647"/>
                <a:gd name="T51" fmla="*/ 332 h 913"/>
                <a:gd name="T52" fmla="*/ 635 w 647"/>
                <a:gd name="T53" fmla="*/ 292 h 913"/>
                <a:gd name="T54" fmla="*/ 627 w 647"/>
                <a:gd name="T55" fmla="*/ 249 h 913"/>
                <a:gd name="T56" fmla="*/ 612 w 647"/>
                <a:gd name="T57" fmla="*/ 209 h 913"/>
                <a:gd name="T58" fmla="*/ 597 w 647"/>
                <a:gd name="T59" fmla="*/ 170 h 913"/>
                <a:gd name="T60" fmla="*/ 578 w 647"/>
                <a:gd name="T61" fmla="*/ 132 h 913"/>
                <a:gd name="T62" fmla="*/ 554 w 647"/>
                <a:gd name="T63" fmla="*/ 96 h 913"/>
                <a:gd name="T64" fmla="*/ 529 w 647"/>
                <a:gd name="T65" fmla="*/ 62 h 913"/>
                <a:gd name="T66" fmla="*/ 501 w 647"/>
                <a:gd name="T67" fmla="*/ 30 h 913"/>
                <a:gd name="T68" fmla="*/ 469 w 647"/>
                <a:gd name="T69" fmla="*/ 0 h 913"/>
                <a:gd name="T70" fmla="*/ 469 w 647"/>
                <a:gd name="T71" fmla="*/ 0 h 913"/>
                <a:gd name="T72" fmla="*/ 456 w 647"/>
                <a:gd name="T73" fmla="*/ 59 h 913"/>
                <a:gd name="T74" fmla="*/ 442 w 647"/>
                <a:gd name="T75" fmla="*/ 121 h 913"/>
                <a:gd name="T76" fmla="*/ 424 w 647"/>
                <a:gd name="T77" fmla="*/ 181 h 913"/>
                <a:gd name="T78" fmla="*/ 405 w 647"/>
                <a:gd name="T79" fmla="*/ 241 h 913"/>
                <a:gd name="T80" fmla="*/ 384 w 647"/>
                <a:gd name="T81" fmla="*/ 300 h 913"/>
                <a:gd name="T82" fmla="*/ 361 w 647"/>
                <a:gd name="T83" fmla="*/ 360 h 913"/>
                <a:gd name="T84" fmla="*/ 333 w 647"/>
                <a:gd name="T85" fmla="*/ 420 h 913"/>
                <a:gd name="T86" fmla="*/ 305 w 647"/>
                <a:gd name="T87" fmla="*/ 477 h 913"/>
                <a:gd name="T88" fmla="*/ 305 w 647"/>
                <a:gd name="T89" fmla="*/ 477 h 913"/>
                <a:gd name="T90" fmla="*/ 273 w 647"/>
                <a:gd name="T91" fmla="*/ 535 h 913"/>
                <a:gd name="T92" fmla="*/ 239 w 647"/>
                <a:gd name="T93" fmla="*/ 592 h 913"/>
                <a:gd name="T94" fmla="*/ 203 w 647"/>
                <a:gd name="T95" fmla="*/ 648 h 913"/>
                <a:gd name="T96" fmla="*/ 167 w 647"/>
                <a:gd name="T97" fmla="*/ 701 h 913"/>
                <a:gd name="T98" fmla="*/ 128 w 647"/>
                <a:gd name="T99" fmla="*/ 752 h 913"/>
                <a:gd name="T100" fmla="*/ 88 w 647"/>
                <a:gd name="T101" fmla="*/ 803 h 913"/>
                <a:gd name="T102" fmla="*/ 45 w 647"/>
                <a:gd name="T103" fmla="*/ 850 h 913"/>
                <a:gd name="T104" fmla="*/ 0 w 647"/>
                <a:gd name="T105" fmla="*/ 897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7" h="913">
                  <a:moveTo>
                    <a:pt x="0" y="897"/>
                  </a:moveTo>
                  <a:lnTo>
                    <a:pt x="0" y="897"/>
                  </a:lnTo>
                  <a:lnTo>
                    <a:pt x="43" y="905"/>
                  </a:lnTo>
                  <a:lnTo>
                    <a:pt x="88" y="910"/>
                  </a:lnTo>
                  <a:lnTo>
                    <a:pt x="130" y="912"/>
                  </a:lnTo>
                  <a:lnTo>
                    <a:pt x="173" y="910"/>
                  </a:lnTo>
                  <a:lnTo>
                    <a:pt x="216" y="903"/>
                  </a:lnTo>
                  <a:lnTo>
                    <a:pt x="258" y="895"/>
                  </a:lnTo>
                  <a:lnTo>
                    <a:pt x="299" y="882"/>
                  </a:lnTo>
                  <a:lnTo>
                    <a:pt x="337" y="865"/>
                  </a:lnTo>
                  <a:lnTo>
                    <a:pt x="375" y="846"/>
                  </a:lnTo>
                  <a:lnTo>
                    <a:pt x="412" y="824"/>
                  </a:lnTo>
                  <a:lnTo>
                    <a:pt x="448" y="799"/>
                  </a:lnTo>
                  <a:lnTo>
                    <a:pt x="480" y="771"/>
                  </a:lnTo>
                  <a:lnTo>
                    <a:pt x="512" y="739"/>
                  </a:lnTo>
                  <a:lnTo>
                    <a:pt x="540" y="705"/>
                  </a:lnTo>
                  <a:lnTo>
                    <a:pt x="565" y="669"/>
                  </a:lnTo>
                  <a:lnTo>
                    <a:pt x="588" y="630"/>
                  </a:lnTo>
                  <a:lnTo>
                    <a:pt x="588" y="630"/>
                  </a:lnTo>
                  <a:lnTo>
                    <a:pt x="606" y="588"/>
                  </a:lnTo>
                  <a:lnTo>
                    <a:pt x="623" y="547"/>
                  </a:lnTo>
                  <a:lnTo>
                    <a:pt x="633" y="505"/>
                  </a:lnTo>
                  <a:lnTo>
                    <a:pt x="642" y="462"/>
                  </a:lnTo>
                  <a:lnTo>
                    <a:pt x="644" y="420"/>
                  </a:lnTo>
                  <a:lnTo>
                    <a:pt x="646" y="375"/>
                  </a:lnTo>
                  <a:lnTo>
                    <a:pt x="642" y="332"/>
                  </a:lnTo>
                  <a:lnTo>
                    <a:pt x="635" y="292"/>
                  </a:lnTo>
                  <a:lnTo>
                    <a:pt x="627" y="249"/>
                  </a:lnTo>
                  <a:lnTo>
                    <a:pt x="612" y="209"/>
                  </a:lnTo>
                  <a:lnTo>
                    <a:pt x="597" y="170"/>
                  </a:lnTo>
                  <a:lnTo>
                    <a:pt x="578" y="132"/>
                  </a:lnTo>
                  <a:lnTo>
                    <a:pt x="554" y="96"/>
                  </a:lnTo>
                  <a:lnTo>
                    <a:pt x="529" y="62"/>
                  </a:lnTo>
                  <a:lnTo>
                    <a:pt x="501" y="30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56" y="59"/>
                  </a:lnTo>
                  <a:lnTo>
                    <a:pt x="442" y="121"/>
                  </a:lnTo>
                  <a:lnTo>
                    <a:pt x="424" y="181"/>
                  </a:lnTo>
                  <a:lnTo>
                    <a:pt x="405" y="241"/>
                  </a:lnTo>
                  <a:lnTo>
                    <a:pt x="384" y="300"/>
                  </a:lnTo>
                  <a:lnTo>
                    <a:pt x="361" y="360"/>
                  </a:lnTo>
                  <a:lnTo>
                    <a:pt x="333" y="420"/>
                  </a:lnTo>
                  <a:lnTo>
                    <a:pt x="305" y="477"/>
                  </a:lnTo>
                  <a:lnTo>
                    <a:pt x="305" y="477"/>
                  </a:lnTo>
                  <a:lnTo>
                    <a:pt x="273" y="535"/>
                  </a:lnTo>
                  <a:lnTo>
                    <a:pt x="239" y="592"/>
                  </a:lnTo>
                  <a:lnTo>
                    <a:pt x="203" y="648"/>
                  </a:lnTo>
                  <a:lnTo>
                    <a:pt x="167" y="701"/>
                  </a:lnTo>
                  <a:lnTo>
                    <a:pt x="128" y="752"/>
                  </a:lnTo>
                  <a:lnTo>
                    <a:pt x="88" y="803"/>
                  </a:lnTo>
                  <a:lnTo>
                    <a:pt x="45" y="850"/>
                  </a:lnTo>
                  <a:lnTo>
                    <a:pt x="0" y="89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229"/>
            <p:cNvSpPr>
              <a:spLocks noChangeArrowheads="1"/>
            </p:cNvSpPr>
            <p:nvPr/>
          </p:nvSpPr>
          <p:spPr bwMode="auto">
            <a:xfrm>
              <a:off x="4813" y="2219"/>
              <a:ext cx="128" cy="236"/>
            </a:xfrm>
            <a:custGeom>
              <a:avLst/>
              <a:gdLst>
                <a:gd name="T0" fmla="*/ 24 w 570"/>
                <a:gd name="T1" fmla="*/ 171 h 1043"/>
                <a:gd name="T2" fmla="*/ 64 w 570"/>
                <a:gd name="T3" fmla="*/ 280 h 1043"/>
                <a:gd name="T4" fmla="*/ 100 w 570"/>
                <a:gd name="T5" fmla="*/ 390 h 1043"/>
                <a:gd name="T6" fmla="*/ 130 w 570"/>
                <a:gd name="T7" fmla="*/ 501 h 1043"/>
                <a:gd name="T8" fmla="*/ 154 w 570"/>
                <a:gd name="T9" fmla="*/ 616 h 1043"/>
                <a:gd name="T10" fmla="*/ 171 w 570"/>
                <a:gd name="T11" fmla="*/ 729 h 1043"/>
                <a:gd name="T12" fmla="*/ 181 w 570"/>
                <a:gd name="T13" fmla="*/ 846 h 1043"/>
                <a:gd name="T14" fmla="*/ 184 w 570"/>
                <a:gd name="T15" fmla="*/ 961 h 1043"/>
                <a:gd name="T16" fmla="*/ 233 w 570"/>
                <a:gd name="T17" fmla="*/ 1034 h 1043"/>
                <a:gd name="T18" fmla="*/ 333 w 570"/>
                <a:gd name="T19" fmla="*/ 1042 h 1043"/>
                <a:gd name="T20" fmla="*/ 431 w 570"/>
                <a:gd name="T21" fmla="*/ 1032 h 1043"/>
                <a:gd name="T22" fmla="*/ 524 w 570"/>
                <a:gd name="T23" fmla="*/ 1004 h 1043"/>
                <a:gd name="T24" fmla="*/ 569 w 570"/>
                <a:gd name="T25" fmla="*/ 921 h 1043"/>
                <a:gd name="T26" fmla="*/ 563 w 570"/>
                <a:gd name="T27" fmla="*/ 795 h 1043"/>
                <a:gd name="T28" fmla="*/ 550 w 570"/>
                <a:gd name="T29" fmla="*/ 667 h 1043"/>
                <a:gd name="T30" fmla="*/ 531 w 570"/>
                <a:gd name="T31" fmla="*/ 544 h 1043"/>
                <a:gd name="T32" fmla="*/ 505 w 570"/>
                <a:gd name="T33" fmla="*/ 420 h 1043"/>
                <a:gd name="T34" fmla="*/ 475 w 570"/>
                <a:gd name="T35" fmla="*/ 299 h 1043"/>
                <a:gd name="T36" fmla="*/ 437 w 570"/>
                <a:gd name="T37" fmla="*/ 177 h 1043"/>
                <a:gd name="T38" fmla="*/ 392 w 570"/>
                <a:gd name="T39" fmla="*/ 60 h 1043"/>
                <a:gd name="T40" fmla="*/ 320 w 570"/>
                <a:gd name="T41" fmla="*/ 0 h 1043"/>
                <a:gd name="T42" fmla="*/ 222 w 570"/>
                <a:gd name="T43" fmla="*/ 11 h 1043"/>
                <a:gd name="T44" fmla="*/ 128 w 570"/>
                <a:gd name="T45" fmla="*/ 41 h 1043"/>
                <a:gd name="T46" fmla="*/ 41 w 570"/>
                <a:gd name="T47" fmla="*/ 88 h 1043"/>
                <a:gd name="T48" fmla="*/ 418 w 570"/>
                <a:gd name="T49" fmla="*/ 354 h 1043"/>
                <a:gd name="T50" fmla="*/ 450 w 570"/>
                <a:gd name="T51" fmla="*/ 375 h 1043"/>
                <a:gd name="T52" fmla="*/ 475 w 570"/>
                <a:gd name="T53" fmla="*/ 401 h 1043"/>
                <a:gd name="T54" fmla="*/ 497 w 570"/>
                <a:gd name="T55" fmla="*/ 431 h 1043"/>
                <a:gd name="T56" fmla="*/ 509 w 570"/>
                <a:gd name="T57" fmla="*/ 463 h 1043"/>
                <a:gd name="T58" fmla="*/ 518 w 570"/>
                <a:gd name="T59" fmla="*/ 499 h 1043"/>
                <a:gd name="T60" fmla="*/ 518 w 570"/>
                <a:gd name="T61" fmla="*/ 535 h 1043"/>
                <a:gd name="T62" fmla="*/ 512 w 570"/>
                <a:gd name="T63" fmla="*/ 571 h 1043"/>
                <a:gd name="T64" fmla="*/ 499 w 570"/>
                <a:gd name="T65" fmla="*/ 608 h 1043"/>
                <a:gd name="T66" fmla="*/ 478 w 570"/>
                <a:gd name="T67" fmla="*/ 640 h 1043"/>
                <a:gd name="T68" fmla="*/ 452 w 570"/>
                <a:gd name="T69" fmla="*/ 665 h 1043"/>
                <a:gd name="T70" fmla="*/ 422 w 570"/>
                <a:gd name="T71" fmla="*/ 687 h 1043"/>
                <a:gd name="T72" fmla="*/ 388 w 570"/>
                <a:gd name="T73" fmla="*/ 699 h 1043"/>
                <a:gd name="T74" fmla="*/ 354 w 570"/>
                <a:gd name="T75" fmla="*/ 708 h 1043"/>
                <a:gd name="T76" fmla="*/ 318 w 570"/>
                <a:gd name="T77" fmla="*/ 708 h 1043"/>
                <a:gd name="T78" fmla="*/ 282 w 570"/>
                <a:gd name="T79" fmla="*/ 701 h 1043"/>
                <a:gd name="T80" fmla="*/ 245 w 570"/>
                <a:gd name="T81" fmla="*/ 689 h 1043"/>
                <a:gd name="T82" fmla="*/ 213 w 570"/>
                <a:gd name="T83" fmla="*/ 667 h 1043"/>
                <a:gd name="T84" fmla="*/ 188 w 570"/>
                <a:gd name="T85" fmla="*/ 642 h 1043"/>
                <a:gd name="T86" fmla="*/ 166 w 570"/>
                <a:gd name="T87" fmla="*/ 612 h 1043"/>
                <a:gd name="T88" fmla="*/ 152 w 570"/>
                <a:gd name="T89" fmla="*/ 578 h 1043"/>
                <a:gd name="T90" fmla="*/ 145 w 570"/>
                <a:gd name="T91" fmla="*/ 542 h 1043"/>
                <a:gd name="T92" fmla="*/ 143 w 570"/>
                <a:gd name="T93" fmla="*/ 505 h 1043"/>
                <a:gd name="T94" fmla="*/ 149 w 570"/>
                <a:gd name="T95" fmla="*/ 469 h 1043"/>
                <a:gd name="T96" fmla="*/ 164 w 570"/>
                <a:gd name="T97" fmla="*/ 435 h 1043"/>
                <a:gd name="T98" fmla="*/ 186 w 570"/>
                <a:gd name="T99" fmla="*/ 403 h 1043"/>
                <a:gd name="T100" fmla="*/ 211 w 570"/>
                <a:gd name="T101" fmla="*/ 375 h 1043"/>
                <a:gd name="T102" fmla="*/ 241 w 570"/>
                <a:gd name="T103" fmla="*/ 356 h 1043"/>
                <a:gd name="T104" fmla="*/ 275 w 570"/>
                <a:gd name="T105" fmla="*/ 341 h 1043"/>
                <a:gd name="T106" fmla="*/ 309 w 570"/>
                <a:gd name="T107" fmla="*/ 335 h 1043"/>
                <a:gd name="T108" fmla="*/ 345 w 570"/>
                <a:gd name="T109" fmla="*/ 333 h 1043"/>
                <a:gd name="T110" fmla="*/ 382 w 570"/>
                <a:gd name="T111" fmla="*/ 339 h 1043"/>
                <a:gd name="T112" fmla="*/ 418 w 570"/>
                <a:gd name="T113" fmla="*/ 354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0" h="1043">
                  <a:moveTo>
                    <a:pt x="0" y="118"/>
                  </a:moveTo>
                  <a:lnTo>
                    <a:pt x="24" y="171"/>
                  </a:lnTo>
                  <a:lnTo>
                    <a:pt x="45" y="224"/>
                  </a:lnTo>
                  <a:lnTo>
                    <a:pt x="64" y="280"/>
                  </a:lnTo>
                  <a:lnTo>
                    <a:pt x="83" y="335"/>
                  </a:lnTo>
                  <a:lnTo>
                    <a:pt x="100" y="390"/>
                  </a:lnTo>
                  <a:lnTo>
                    <a:pt x="115" y="446"/>
                  </a:lnTo>
                  <a:lnTo>
                    <a:pt x="130" y="501"/>
                  </a:lnTo>
                  <a:lnTo>
                    <a:pt x="143" y="559"/>
                  </a:lnTo>
                  <a:lnTo>
                    <a:pt x="154" y="616"/>
                  </a:lnTo>
                  <a:lnTo>
                    <a:pt x="162" y="672"/>
                  </a:lnTo>
                  <a:lnTo>
                    <a:pt x="171" y="729"/>
                  </a:lnTo>
                  <a:lnTo>
                    <a:pt x="175" y="789"/>
                  </a:lnTo>
                  <a:lnTo>
                    <a:pt x="181" y="846"/>
                  </a:lnTo>
                  <a:lnTo>
                    <a:pt x="184" y="904"/>
                  </a:lnTo>
                  <a:lnTo>
                    <a:pt x="184" y="961"/>
                  </a:lnTo>
                  <a:lnTo>
                    <a:pt x="184" y="1021"/>
                  </a:lnTo>
                  <a:lnTo>
                    <a:pt x="233" y="1034"/>
                  </a:lnTo>
                  <a:lnTo>
                    <a:pt x="284" y="1040"/>
                  </a:lnTo>
                  <a:lnTo>
                    <a:pt x="333" y="1042"/>
                  </a:lnTo>
                  <a:lnTo>
                    <a:pt x="382" y="1040"/>
                  </a:lnTo>
                  <a:lnTo>
                    <a:pt x="431" y="1032"/>
                  </a:lnTo>
                  <a:lnTo>
                    <a:pt x="478" y="1021"/>
                  </a:lnTo>
                  <a:lnTo>
                    <a:pt x="524" y="1004"/>
                  </a:lnTo>
                  <a:lnTo>
                    <a:pt x="569" y="985"/>
                  </a:lnTo>
                  <a:lnTo>
                    <a:pt x="569" y="921"/>
                  </a:lnTo>
                  <a:lnTo>
                    <a:pt x="567" y="857"/>
                  </a:lnTo>
                  <a:lnTo>
                    <a:pt x="563" y="795"/>
                  </a:lnTo>
                  <a:lnTo>
                    <a:pt x="557" y="731"/>
                  </a:lnTo>
                  <a:lnTo>
                    <a:pt x="550" y="667"/>
                  </a:lnTo>
                  <a:lnTo>
                    <a:pt x="542" y="605"/>
                  </a:lnTo>
                  <a:lnTo>
                    <a:pt x="531" y="544"/>
                  </a:lnTo>
                  <a:lnTo>
                    <a:pt x="520" y="482"/>
                  </a:lnTo>
                  <a:lnTo>
                    <a:pt x="505" y="420"/>
                  </a:lnTo>
                  <a:lnTo>
                    <a:pt x="490" y="358"/>
                  </a:lnTo>
                  <a:lnTo>
                    <a:pt x="475" y="299"/>
                  </a:lnTo>
                  <a:lnTo>
                    <a:pt x="456" y="237"/>
                  </a:lnTo>
                  <a:lnTo>
                    <a:pt x="437" y="177"/>
                  </a:lnTo>
                  <a:lnTo>
                    <a:pt x="416" y="118"/>
                  </a:lnTo>
                  <a:lnTo>
                    <a:pt x="392" y="60"/>
                  </a:lnTo>
                  <a:lnTo>
                    <a:pt x="369" y="0"/>
                  </a:lnTo>
                  <a:lnTo>
                    <a:pt x="320" y="0"/>
                  </a:lnTo>
                  <a:lnTo>
                    <a:pt x="271" y="3"/>
                  </a:lnTo>
                  <a:lnTo>
                    <a:pt x="222" y="11"/>
                  </a:lnTo>
                  <a:lnTo>
                    <a:pt x="173" y="24"/>
                  </a:lnTo>
                  <a:lnTo>
                    <a:pt x="128" y="41"/>
                  </a:lnTo>
                  <a:lnTo>
                    <a:pt x="83" y="62"/>
                  </a:lnTo>
                  <a:lnTo>
                    <a:pt x="41" y="88"/>
                  </a:lnTo>
                  <a:lnTo>
                    <a:pt x="0" y="118"/>
                  </a:lnTo>
                  <a:close/>
                  <a:moveTo>
                    <a:pt x="418" y="354"/>
                  </a:moveTo>
                  <a:lnTo>
                    <a:pt x="435" y="363"/>
                  </a:lnTo>
                  <a:lnTo>
                    <a:pt x="450" y="375"/>
                  </a:lnTo>
                  <a:lnTo>
                    <a:pt x="463" y="386"/>
                  </a:lnTo>
                  <a:lnTo>
                    <a:pt x="475" y="401"/>
                  </a:lnTo>
                  <a:lnTo>
                    <a:pt x="486" y="416"/>
                  </a:lnTo>
                  <a:lnTo>
                    <a:pt x="497" y="431"/>
                  </a:lnTo>
                  <a:lnTo>
                    <a:pt x="505" y="446"/>
                  </a:lnTo>
                  <a:lnTo>
                    <a:pt x="509" y="463"/>
                  </a:lnTo>
                  <a:lnTo>
                    <a:pt x="516" y="482"/>
                  </a:lnTo>
                  <a:lnTo>
                    <a:pt x="518" y="499"/>
                  </a:lnTo>
                  <a:lnTo>
                    <a:pt x="520" y="516"/>
                  </a:lnTo>
                  <a:lnTo>
                    <a:pt x="518" y="535"/>
                  </a:lnTo>
                  <a:lnTo>
                    <a:pt x="516" y="554"/>
                  </a:lnTo>
                  <a:lnTo>
                    <a:pt x="512" y="571"/>
                  </a:lnTo>
                  <a:lnTo>
                    <a:pt x="508" y="589"/>
                  </a:lnTo>
                  <a:lnTo>
                    <a:pt x="499" y="608"/>
                  </a:lnTo>
                  <a:lnTo>
                    <a:pt x="488" y="625"/>
                  </a:lnTo>
                  <a:lnTo>
                    <a:pt x="478" y="640"/>
                  </a:lnTo>
                  <a:lnTo>
                    <a:pt x="465" y="652"/>
                  </a:lnTo>
                  <a:lnTo>
                    <a:pt x="452" y="665"/>
                  </a:lnTo>
                  <a:lnTo>
                    <a:pt x="437" y="676"/>
                  </a:lnTo>
                  <a:lnTo>
                    <a:pt x="422" y="687"/>
                  </a:lnTo>
                  <a:lnTo>
                    <a:pt x="405" y="693"/>
                  </a:lnTo>
                  <a:lnTo>
                    <a:pt x="388" y="699"/>
                  </a:lnTo>
                  <a:lnTo>
                    <a:pt x="371" y="704"/>
                  </a:lnTo>
                  <a:lnTo>
                    <a:pt x="354" y="708"/>
                  </a:lnTo>
                  <a:lnTo>
                    <a:pt x="335" y="708"/>
                  </a:lnTo>
                  <a:lnTo>
                    <a:pt x="318" y="708"/>
                  </a:lnTo>
                  <a:lnTo>
                    <a:pt x="299" y="706"/>
                  </a:lnTo>
                  <a:lnTo>
                    <a:pt x="282" y="701"/>
                  </a:lnTo>
                  <a:lnTo>
                    <a:pt x="262" y="695"/>
                  </a:lnTo>
                  <a:lnTo>
                    <a:pt x="245" y="689"/>
                  </a:lnTo>
                  <a:lnTo>
                    <a:pt x="228" y="678"/>
                  </a:lnTo>
                  <a:lnTo>
                    <a:pt x="213" y="667"/>
                  </a:lnTo>
                  <a:lnTo>
                    <a:pt x="198" y="654"/>
                  </a:lnTo>
                  <a:lnTo>
                    <a:pt x="188" y="642"/>
                  </a:lnTo>
                  <a:lnTo>
                    <a:pt x="175" y="627"/>
                  </a:lnTo>
                  <a:lnTo>
                    <a:pt x="166" y="612"/>
                  </a:lnTo>
                  <a:lnTo>
                    <a:pt x="158" y="595"/>
                  </a:lnTo>
                  <a:lnTo>
                    <a:pt x="152" y="578"/>
                  </a:lnTo>
                  <a:lnTo>
                    <a:pt x="147" y="561"/>
                  </a:lnTo>
                  <a:lnTo>
                    <a:pt x="145" y="542"/>
                  </a:lnTo>
                  <a:lnTo>
                    <a:pt x="143" y="525"/>
                  </a:lnTo>
                  <a:lnTo>
                    <a:pt x="143" y="505"/>
                  </a:lnTo>
                  <a:lnTo>
                    <a:pt x="147" y="488"/>
                  </a:lnTo>
                  <a:lnTo>
                    <a:pt x="149" y="469"/>
                  </a:lnTo>
                  <a:lnTo>
                    <a:pt x="156" y="452"/>
                  </a:lnTo>
                  <a:lnTo>
                    <a:pt x="164" y="435"/>
                  </a:lnTo>
                  <a:lnTo>
                    <a:pt x="175" y="418"/>
                  </a:lnTo>
                  <a:lnTo>
                    <a:pt x="186" y="403"/>
                  </a:lnTo>
                  <a:lnTo>
                    <a:pt x="198" y="388"/>
                  </a:lnTo>
                  <a:lnTo>
                    <a:pt x="211" y="375"/>
                  </a:lnTo>
                  <a:lnTo>
                    <a:pt x="226" y="365"/>
                  </a:lnTo>
                  <a:lnTo>
                    <a:pt x="241" y="356"/>
                  </a:lnTo>
                  <a:lnTo>
                    <a:pt x="258" y="348"/>
                  </a:lnTo>
                  <a:lnTo>
                    <a:pt x="275" y="341"/>
                  </a:lnTo>
                  <a:lnTo>
                    <a:pt x="292" y="337"/>
                  </a:lnTo>
                  <a:lnTo>
                    <a:pt x="309" y="335"/>
                  </a:lnTo>
                  <a:lnTo>
                    <a:pt x="328" y="333"/>
                  </a:lnTo>
                  <a:lnTo>
                    <a:pt x="345" y="333"/>
                  </a:lnTo>
                  <a:lnTo>
                    <a:pt x="365" y="335"/>
                  </a:lnTo>
                  <a:lnTo>
                    <a:pt x="382" y="339"/>
                  </a:lnTo>
                  <a:lnTo>
                    <a:pt x="401" y="346"/>
                  </a:lnTo>
                  <a:lnTo>
                    <a:pt x="418" y="35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230"/>
            <p:cNvSpPr>
              <a:spLocks noChangeArrowheads="1"/>
            </p:cNvSpPr>
            <p:nvPr/>
          </p:nvSpPr>
          <p:spPr bwMode="auto">
            <a:xfrm>
              <a:off x="4770" y="2246"/>
              <a:ext cx="84" cy="204"/>
            </a:xfrm>
            <a:custGeom>
              <a:avLst/>
              <a:gdLst>
                <a:gd name="T0" fmla="*/ 190 w 375"/>
                <a:gd name="T1" fmla="*/ 0 h 904"/>
                <a:gd name="T2" fmla="*/ 190 w 375"/>
                <a:gd name="T3" fmla="*/ 0 h 904"/>
                <a:gd name="T4" fmla="*/ 171 w 375"/>
                <a:gd name="T5" fmla="*/ 17 h 904"/>
                <a:gd name="T6" fmla="*/ 152 w 375"/>
                <a:gd name="T7" fmla="*/ 36 h 904"/>
                <a:gd name="T8" fmla="*/ 135 w 375"/>
                <a:gd name="T9" fmla="*/ 53 h 904"/>
                <a:gd name="T10" fmla="*/ 118 w 375"/>
                <a:gd name="T11" fmla="*/ 74 h 904"/>
                <a:gd name="T12" fmla="*/ 101 w 375"/>
                <a:gd name="T13" fmla="*/ 95 h 904"/>
                <a:gd name="T14" fmla="*/ 86 w 375"/>
                <a:gd name="T15" fmla="*/ 117 h 904"/>
                <a:gd name="T16" fmla="*/ 71 w 375"/>
                <a:gd name="T17" fmla="*/ 140 h 904"/>
                <a:gd name="T18" fmla="*/ 58 w 375"/>
                <a:gd name="T19" fmla="*/ 164 h 904"/>
                <a:gd name="T20" fmla="*/ 58 w 375"/>
                <a:gd name="T21" fmla="*/ 164 h 904"/>
                <a:gd name="T22" fmla="*/ 47 w 375"/>
                <a:gd name="T23" fmla="*/ 187 h 904"/>
                <a:gd name="T24" fmla="*/ 37 w 375"/>
                <a:gd name="T25" fmla="*/ 213 h 904"/>
                <a:gd name="T26" fmla="*/ 26 w 375"/>
                <a:gd name="T27" fmla="*/ 236 h 904"/>
                <a:gd name="T28" fmla="*/ 20 w 375"/>
                <a:gd name="T29" fmla="*/ 262 h 904"/>
                <a:gd name="T30" fmla="*/ 13 w 375"/>
                <a:gd name="T31" fmla="*/ 287 h 904"/>
                <a:gd name="T32" fmla="*/ 7 w 375"/>
                <a:gd name="T33" fmla="*/ 313 h 904"/>
                <a:gd name="T34" fmla="*/ 0 w 375"/>
                <a:gd name="T35" fmla="*/ 362 h 904"/>
                <a:gd name="T36" fmla="*/ 0 w 375"/>
                <a:gd name="T37" fmla="*/ 413 h 904"/>
                <a:gd name="T38" fmla="*/ 3 w 375"/>
                <a:gd name="T39" fmla="*/ 464 h 904"/>
                <a:gd name="T40" fmla="*/ 11 w 375"/>
                <a:gd name="T41" fmla="*/ 513 h 904"/>
                <a:gd name="T42" fmla="*/ 24 w 375"/>
                <a:gd name="T43" fmla="*/ 562 h 904"/>
                <a:gd name="T44" fmla="*/ 43 w 375"/>
                <a:gd name="T45" fmla="*/ 609 h 904"/>
                <a:gd name="T46" fmla="*/ 64 w 375"/>
                <a:gd name="T47" fmla="*/ 654 h 904"/>
                <a:gd name="T48" fmla="*/ 90 w 375"/>
                <a:gd name="T49" fmla="*/ 696 h 904"/>
                <a:gd name="T50" fmla="*/ 120 w 375"/>
                <a:gd name="T51" fmla="*/ 737 h 904"/>
                <a:gd name="T52" fmla="*/ 156 w 375"/>
                <a:gd name="T53" fmla="*/ 775 h 904"/>
                <a:gd name="T54" fmla="*/ 173 w 375"/>
                <a:gd name="T55" fmla="*/ 792 h 904"/>
                <a:gd name="T56" fmla="*/ 194 w 375"/>
                <a:gd name="T57" fmla="*/ 809 h 904"/>
                <a:gd name="T58" fmla="*/ 214 w 375"/>
                <a:gd name="T59" fmla="*/ 824 h 904"/>
                <a:gd name="T60" fmla="*/ 235 w 375"/>
                <a:gd name="T61" fmla="*/ 839 h 904"/>
                <a:gd name="T62" fmla="*/ 259 w 375"/>
                <a:gd name="T63" fmla="*/ 854 h 904"/>
                <a:gd name="T64" fmla="*/ 282 w 375"/>
                <a:gd name="T65" fmla="*/ 867 h 904"/>
                <a:gd name="T66" fmla="*/ 282 w 375"/>
                <a:gd name="T67" fmla="*/ 867 h 904"/>
                <a:gd name="T68" fmla="*/ 327 w 375"/>
                <a:gd name="T69" fmla="*/ 886 h 904"/>
                <a:gd name="T70" fmla="*/ 374 w 375"/>
                <a:gd name="T71" fmla="*/ 903 h 904"/>
                <a:gd name="T72" fmla="*/ 374 w 375"/>
                <a:gd name="T73" fmla="*/ 903 h 904"/>
                <a:gd name="T74" fmla="*/ 374 w 375"/>
                <a:gd name="T75" fmla="*/ 843 h 904"/>
                <a:gd name="T76" fmla="*/ 374 w 375"/>
                <a:gd name="T77" fmla="*/ 786 h 904"/>
                <a:gd name="T78" fmla="*/ 371 w 375"/>
                <a:gd name="T79" fmla="*/ 728 h 904"/>
                <a:gd name="T80" fmla="*/ 365 w 375"/>
                <a:gd name="T81" fmla="*/ 671 h 904"/>
                <a:gd name="T82" fmla="*/ 361 w 375"/>
                <a:gd name="T83" fmla="*/ 611 h 904"/>
                <a:gd name="T84" fmla="*/ 352 w 375"/>
                <a:gd name="T85" fmla="*/ 554 h 904"/>
                <a:gd name="T86" fmla="*/ 344 w 375"/>
                <a:gd name="T87" fmla="*/ 498 h 904"/>
                <a:gd name="T88" fmla="*/ 333 w 375"/>
                <a:gd name="T89" fmla="*/ 441 h 904"/>
                <a:gd name="T90" fmla="*/ 320 w 375"/>
                <a:gd name="T91" fmla="*/ 383 h 904"/>
                <a:gd name="T92" fmla="*/ 305 w 375"/>
                <a:gd name="T93" fmla="*/ 328 h 904"/>
                <a:gd name="T94" fmla="*/ 290 w 375"/>
                <a:gd name="T95" fmla="*/ 272 h 904"/>
                <a:gd name="T96" fmla="*/ 273 w 375"/>
                <a:gd name="T97" fmla="*/ 217 h 904"/>
                <a:gd name="T98" fmla="*/ 254 w 375"/>
                <a:gd name="T99" fmla="*/ 162 h 904"/>
                <a:gd name="T100" fmla="*/ 235 w 375"/>
                <a:gd name="T101" fmla="*/ 106 h 904"/>
                <a:gd name="T102" fmla="*/ 214 w 375"/>
                <a:gd name="T103" fmla="*/ 53 h 904"/>
                <a:gd name="T104" fmla="*/ 190 w 375"/>
                <a:gd name="T105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5" h="904">
                  <a:moveTo>
                    <a:pt x="190" y="0"/>
                  </a:moveTo>
                  <a:lnTo>
                    <a:pt x="190" y="0"/>
                  </a:lnTo>
                  <a:lnTo>
                    <a:pt x="171" y="17"/>
                  </a:lnTo>
                  <a:lnTo>
                    <a:pt x="152" y="36"/>
                  </a:lnTo>
                  <a:lnTo>
                    <a:pt x="135" y="53"/>
                  </a:lnTo>
                  <a:lnTo>
                    <a:pt x="118" y="74"/>
                  </a:lnTo>
                  <a:lnTo>
                    <a:pt x="101" y="95"/>
                  </a:lnTo>
                  <a:lnTo>
                    <a:pt x="86" y="117"/>
                  </a:lnTo>
                  <a:lnTo>
                    <a:pt x="71" y="140"/>
                  </a:lnTo>
                  <a:lnTo>
                    <a:pt x="58" y="164"/>
                  </a:lnTo>
                  <a:lnTo>
                    <a:pt x="58" y="164"/>
                  </a:lnTo>
                  <a:lnTo>
                    <a:pt x="47" y="187"/>
                  </a:lnTo>
                  <a:lnTo>
                    <a:pt x="37" y="213"/>
                  </a:lnTo>
                  <a:lnTo>
                    <a:pt x="26" y="236"/>
                  </a:lnTo>
                  <a:lnTo>
                    <a:pt x="20" y="262"/>
                  </a:lnTo>
                  <a:lnTo>
                    <a:pt x="13" y="287"/>
                  </a:lnTo>
                  <a:lnTo>
                    <a:pt x="7" y="313"/>
                  </a:lnTo>
                  <a:lnTo>
                    <a:pt x="0" y="362"/>
                  </a:lnTo>
                  <a:lnTo>
                    <a:pt x="0" y="413"/>
                  </a:lnTo>
                  <a:lnTo>
                    <a:pt x="3" y="464"/>
                  </a:lnTo>
                  <a:lnTo>
                    <a:pt x="11" y="513"/>
                  </a:lnTo>
                  <a:lnTo>
                    <a:pt x="24" y="562"/>
                  </a:lnTo>
                  <a:lnTo>
                    <a:pt x="43" y="609"/>
                  </a:lnTo>
                  <a:lnTo>
                    <a:pt x="64" y="654"/>
                  </a:lnTo>
                  <a:lnTo>
                    <a:pt x="90" y="696"/>
                  </a:lnTo>
                  <a:lnTo>
                    <a:pt x="120" y="737"/>
                  </a:lnTo>
                  <a:lnTo>
                    <a:pt x="156" y="775"/>
                  </a:lnTo>
                  <a:lnTo>
                    <a:pt x="173" y="792"/>
                  </a:lnTo>
                  <a:lnTo>
                    <a:pt x="194" y="809"/>
                  </a:lnTo>
                  <a:lnTo>
                    <a:pt x="214" y="824"/>
                  </a:lnTo>
                  <a:lnTo>
                    <a:pt x="235" y="839"/>
                  </a:lnTo>
                  <a:lnTo>
                    <a:pt x="259" y="854"/>
                  </a:lnTo>
                  <a:lnTo>
                    <a:pt x="282" y="867"/>
                  </a:lnTo>
                  <a:lnTo>
                    <a:pt x="282" y="867"/>
                  </a:lnTo>
                  <a:lnTo>
                    <a:pt x="327" y="886"/>
                  </a:lnTo>
                  <a:lnTo>
                    <a:pt x="374" y="903"/>
                  </a:lnTo>
                  <a:lnTo>
                    <a:pt x="374" y="903"/>
                  </a:lnTo>
                  <a:lnTo>
                    <a:pt x="374" y="843"/>
                  </a:lnTo>
                  <a:lnTo>
                    <a:pt x="374" y="786"/>
                  </a:lnTo>
                  <a:lnTo>
                    <a:pt x="371" y="728"/>
                  </a:lnTo>
                  <a:lnTo>
                    <a:pt x="365" y="671"/>
                  </a:lnTo>
                  <a:lnTo>
                    <a:pt x="361" y="611"/>
                  </a:lnTo>
                  <a:lnTo>
                    <a:pt x="352" y="554"/>
                  </a:lnTo>
                  <a:lnTo>
                    <a:pt x="344" y="498"/>
                  </a:lnTo>
                  <a:lnTo>
                    <a:pt x="333" y="441"/>
                  </a:lnTo>
                  <a:lnTo>
                    <a:pt x="320" y="383"/>
                  </a:lnTo>
                  <a:lnTo>
                    <a:pt x="305" y="328"/>
                  </a:lnTo>
                  <a:lnTo>
                    <a:pt x="290" y="272"/>
                  </a:lnTo>
                  <a:lnTo>
                    <a:pt x="273" y="217"/>
                  </a:lnTo>
                  <a:lnTo>
                    <a:pt x="254" y="162"/>
                  </a:lnTo>
                  <a:lnTo>
                    <a:pt x="235" y="106"/>
                  </a:lnTo>
                  <a:lnTo>
                    <a:pt x="214" y="53"/>
                  </a:lnTo>
                  <a:lnTo>
                    <a:pt x="19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231"/>
            <p:cNvSpPr>
              <a:spLocks noChangeArrowheads="1"/>
            </p:cNvSpPr>
            <p:nvPr/>
          </p:nvSpPr>
          <p:spPr bwMode="auto">
            <a:xfrm>
              <a:off x="4897" y="2219"/>
              <a:ext cx="109" cy="223"/>
            </a:xfrm>
            <a:custGeom>
              <a:avLst/>
              <a:gdLst>
                <a:gd name="T0" fmla="*/ 200 w 485"/>
                <a:gd name="T1" fmla="*/ 985 h 986"/>
                <a:gd name="T2" fmla="*/ 200 w 485"/>
                <a:gd name="T3" fmla="*/ 985 h 986"/>
                <a:gd name="T4" fmla="*/ 234 w 485"/>
                <a:gd name="T5" fmla="*/ 966 h 986"/>
                <a:gd name="T6" fmla="*/ 269 w 485"/>
                <a:gd name="T7" fmla="*/ 944 h 986"/>
                <a:gd name="T8" fmla="*/ 298 w 485"/>
                <a:gd name="T9" fmla="*/ 919 h 986"/>
                <a:gd name="T10" fmla="*/ 328 w 485"/>
                <a:gd name="T11" fmla="*/ 891 h 986"/>
                <a:gd name="T12" fmla="*/ 356 w 485"/>
                <a:gd name="T13" fmla="*/ 863 h 986"/>
                <a:gd name="T14" fmla="*/ 381 w 485"/>
                <a:gd name="T15" fmla="*/ 831 h 986"/>
                <a:gd name="T16" fmla="*/ 405 w 485"/>
                <a:gd name="T17" fmla="*/ 797 h 986"/>
                <a:gd name="T18" fmla="*/ 426 w 485"/>
                <a:gd name="T19" fmla="*/ 761 h 986"/>
                <a:gd name="T20" fmla="*/ 426 w 485"/>
                <a:gd name="T21" fmla="*/ 761 h 986"/>
                <a:gd name="T22" fmla="*/ 437 w 485"/>
                <a:gd name="T23" fmla="*/ 736 h 986"/>
                <a:gd name="T24" fmla="*/ 448 w 485"/>
                <a:gd name="T25" fmla="*/ 712 h 986"/>
                <a:gd name="T26" fmla="*/ 456 w 485"/>
                <a:gd name="T27" fmla="*/ 687 h 986"/>
                <a:gd name="T28" fmla="*/ 464 w 485"/>
                <a:gd name="T29" fmla="*/ 661 h 986"/>
                <a:gd name="T30" fmla="*/ 471 w 485"/>
                <a:gd name="T31" fmla="*/ 638 h 986"/>
                <a:gd name="T32" fmla="*/ 475 w 485"/>
                <a:gd name="T33" fmla="*/ 612 h 986"/>
                <a:gd name="T34" fmla="*/ 482 w 485"/>
                <a:gd name="T35" fmla="*/ 561 h 986"/>
                <a:gd name="T36" fmla="*/ 484 w 485"/>
                <a:gd name="T37" fmla="*/ 510 h 986"/>
                <a:gd name="T38" fmla="*/ 479 w 485"/>
                <a:gd name="T39" fmla="*/ 461 h 986"/>
                <a:gd name="T40" fmla="*/ 473 w 485"/>
                <a:gd name="T41" fmla="*/ 412 h 986"/>
                <a:gd name="T42" fmla="*/ 458 w 485"/>
                <a:gd name="T43" fmla="*/ 363 h 986"/>
                <a:gd name="T44" fmla="*/ 441 w 485"/>
                <a:gd name="T45" fmla="*/ 316 h 986"/>
                <a:gd name="T46" fmla="*/ 420 w 485"/>
                <a:gd name="T47" fmla="*/ 271 h 986"/>
                <a:gd name="T48" fmla="*/ 394 w 485"/>
                <a:gd name="T49" fmla="*/ 228 h 986"/>
                <a:gd name="T50" fmla="*/ 362 w 485"/>
                <a:gd name="T51" fmla="*/ 188 h 986"/>
                <a:gd name="T52" fmla="*/ 328 w 485"/>
                <a:gd name="T53" fmla="*/ 150 h 986"/>
                <a:gd name="T54" fmla="*/ 309 w 485"/>
                <a:gd name="T55" fmla="*/ 132 h 986"/>
                <a:gd name="T56" fmla="*/ 290 w 485"/>
                <a:gd name="T57" fmla="*/ 116 h 986"/>
                <a:gd name="T58" fmla="*/ 271 w 485"/>
                <a:gd name="T59" fmla="*/ 98 h 986"/>
                <a:gd name="T60" fmla="*/ 247 w 485"/>
                <a:gd name="T61" fmla="*/ 83 h 986"/>
                <a:gd name="T62" fmla="*/ 226 w 485"/>
                <a:gd name="T63" fmla="*/ 71 h 986"/>
                <a:gd name="T64" fmla="*/ 202 w 485"/>
                <a:gd name="T65" fmla="*/ 58 h 986"/>
                <a:gd name="T66" fmla="*/ 202 w 485"/>
                <a:gd name="T67" fmla="*/ 58 h 986"/>
                <a:gd name="T68" fmla="*/ 177 w 485"/>
                <a:gd name="T69" fmla="*/ 45 h 986"/>
                <a:gd name="T70" fmla="*/ 153 w 485"/>
                <a:gd name="T71" fmla="*/ 34 h 986"/>
                <a:gd name="T72" fmla="*/ 128 w 485"/>
                <a:gd name="T73" fmla="*/ 26 h 986"/>
                <a:gd name="T74" fmla="*/ 102 w 485"/>
                <a:gd name="T75" fmla="*/ 18 h 986"/>
                <a:gd name="T76" fmla="*/ 77 w 485"/>
                <a:gd name="T77" fmla="*/ 11 h 986"/>
                <a:gd name="T78" fmla="*/ 51 w 485"/>
                <a:gd name="T79" fmla="*/ 7 h 986"/>
                <a:gd name="T80" fmla="*/ 25 w 485"/>
                <a:gd name="T81" fmla="*/ 3 h 986"/>
                <a:gd name="T82" fmla="*/ 0 w 485"/>
                <a:gd name="T83" fmla="*/ 0 h 986"/>
                <a:gd name="T84" fmla="*/ 0 w 485"/>
                <a:gd name="T85" fmla="*/ 0 h 986"/>
                <a:gd name="T86" fmla="*/ 23 w 485"/>
                <a:gd name="T87" fmla="*/ 60 h 986"/>
                <a:gd name="T88" fmla="*/ 47 w 485"/>
                <a:gd name="T89" fmla="*/ 118 h 986"/>
                <a:gd name="T90" fmla="*/ 68 w 485"/>
                <a:gd name="T91" fmla="*/ 177 h 986"/>
                <a:gd name="T92" fmla="*/ 87 w 485"/>
                <a:gd name="T93" fmla="*/ 237 h 986"/>
                <a:gd name="T94" fmla="*/ 106 w 485"/>
                <a:gd name="T95" fmla="*/ 299 h 986"/>
                <a:gd name="T96" fmla="*/ 121 w 485"/>
                <a:gd name="T97" fmla="*/ 358 h 986"/>
                <a:gd name="T98" fmla="*/ 136 w 485"/>
                <a:gd name="T99" fmla="*/ 420 h 986"/>
                <a:gd name="T100" fmla="*/ 151 w 485"/>
                <a:gd name="T101" fmla="*/ 482 h 986"/>
                <a:gd name="T102" fmla="*/ 162 w 485"/>
                <a:gd name="T103" fmla="*/ 544 h 986"/>
                <a:gd name="T104" fmla="*/ 173 w 485"/>
                <a:gd name="T105" fmla="*/ 605 h 986"/>
                <a:gd name="T106" fmla="*/ 181 w 485"/>
                <a:gd name="T107" fmla="*/ 667 h 986"/>
                <a:gd name="T108" fmla="*/ 188 w 485"/>
                <a:gd name="T109" fmla="*/ 731 h 986"/>
                <a:gd name="T110" fmla="*/ 194 w 485"/>
                <a:gd name="T111" fmla="*/ 795 h 986"/>
                <a:gd name="T112" fmla="*/ 198 w 485"/>
                <a:gd name="T113" fmla="*/ 857 h 986"/>
                <a:gd name="T114" fmla="*/ 200 w 485"/>
                <a:gd name="T115" fmla="*/ 921 h 986"/>
                <a:gd name="T116" fmla="*/ 200 w 485"/>
                <a:gd name="T117" fmla="*/ 985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5" h="986">
                  <a:moveTo>
                    <a:pt x="200" y="985"/>
                  </a:moveTo>
                  <a:lnTo>
                    <a:pt x="200" y="985"/>
                  </a:lnTo>
                  <a:lnTo>
                    <a:pt x="234" y="966"/>
                  </a:lnTo>
                  <a:lnTo>
                    <a:pt x="269" y="944"/>
                  </a:lnTo>
                  <a:lnTo>
                    <a:pt x="298" y="919"/>
                  </a:lnTo>
                  <a:lnTo>
                    <a:pt x="328" y="891"/>
                  </a:lnTo>
                  <a:lnTo>
                    <a:pt x="356" y="863"/>
                  </a:lnTo>
                  <a:lnTo>
                    <a:pt x="381" y="831"/>
                  </a:lnTo>
                  <a:lnTo>
                    <a:pt x="405" y="797"/>
                  </a:lnTo>
                  <a:lnTo>
                    <a:pt x="426" y="761"/>
                  </a:lnTo>
                  <a:lnTo>
                    <a:pt x="426" y="761"/>
                  </a:lnTo>
                  <a:lnTo>
                    <a:pt x="437" y="736"/>
                  </a:lnTo>
                  <a:lnTo>
                    <a:pt x="448" y="712"/>
                  </a:lnTo>
                  <a:lnTo>
                    <a:pt x="456" y="687"/>
                  </a:lnTo>
                  <a:lnTo>
                    <a:pt x="464" y="661"/>
                  </a:lnTo>
                  <a:lnTo>
                    <a:pt x="471" y="638"/>
                  </a:lnTo>
                  <a:lnTo>
                    <a:pt x="475" y="612"/>
                  </a:lnTo>
                  <a:lnTo>
                    <a:pt x="482" y="561"/>
                  </a:lnTo>
                  <a:lnTo>
                    <a:pt x="484" y="510"/>
                  </a:lnTo>
                  <a:lnTo>
                    <a:pt x="479" y="461"/>
                  </a:lnTo>
                  <a:lnTo>
                    <a:pt x="473" y="412"/>
                  </a:lnTo>
                  <a:lnTo>
                    <a:pt x="458" y="363"/>
                  </a:lnTo>
                  <a:lnTo>
                    <a:pt x="441" y="316"/>
                  </a:lnTo>
                  <a:lnTo>
                    <a:pt x="420" y="271"/>
                  </a:lnTo>
                  <a:lnTo>
                    <a:pt x="394" y="228"/>
                  </a:lnTo>
                  <a:lnTo>
                    <a:pt x="362" y="188"/>
                  </a:lnTo>
                  <a:lnTo>
                    <a:pt x="328" y="150"/>
                  </a:lnTo>
                  <a:lnTo>
                    <a:pt x="309" y="132"/>
                  </a:lnTo>
                  <a:lnTo>
                    <a:pt x="290" y="116"/>
                  </a:lnTo>
                  <a:lnTo>
                    <a:pt x="271" y="98"/>
                  </a:lnTo>
                  <a:lnTo>
                    <a:pt x="247" y="83"/>
                  </a:lnTo>
                  <a:lnTo>
                    <a:pt x="226" y="71"/>
                  </a:lnTo>
                  <a:lnTo>
                    <a:pt x="202" y="58"/>
                  </a:lnTo>
                  <a:lnTo>
                    <a:pt x="202" y="58"/>
                  </a:lnTo>
                  <a:lnTo>
                    <a:pt x="177" y="45"/>
                  </a:lnTo>
                  <a:lnTo>
                    <a:pt x="153" y="34"/>
                  </a:lnTo>
                  <a:lnTo>
                    <a:pt x="128" y="26"/>
                  </a:lnTo>
                  <a:lnTo>
                    <a:pt x="102" y="18"/>
                  </a:lnTo>
                  <a:lnTo>
                    <a:pt x="77" y="11"/>
                  </a:lnTo>
                  <a:lnTo>
                    <a:pt x="51" y="7"/>
                  </a:lnTo>
                  <a:lnTo>
                    <a:pt x="25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" y="60"/>
                  </a:lnTo>
                  <a:lnTo>
                    <a:pt x="47" y="118"/>
                  </a:lnTo>
                  <a:lnTo>
                    <a:pt x="68" y="177"/>
                  </a:lnTo>
                  <a:lnTo>
                    <a:pt x="87" y="237"/>
                  </a:lnTo>
                  <a:lnTo>
                    <a:pt x="106" y="299"/>
                  </a:lnTo>
                  <a:lnTo>
                    <a:pt x="121" y="358"/>
                  </a:lnTo>
                  <a:lnTo>
                    <a:pt x="136" y="420"/>
                  </a:lnTo>
                  <a:lnTo>
                    <a:pt x="151" y="482"/>
                  </a:lnTo>
                  <a:lnTo>
                    <a:pt x="162" y="544"/>
                  </a:lnTo>
                  <a:lnTo>
                    <a:pt x="173" y="605"/>
                  </a:lnTo>
                  <a:lnTo>
                    <a:pt x="181" y="667"/>
                  </a:lnTo>
                  <a:lnTo>
                    <a:pt x="188" y="731"/>
                  </a:lnTo>
                  <a:lnTo>
                    <a:pt x="194" y="795"/>
                  </a:lnTo>
                  <a:lnTo>
                    <a:pt x="198" y="857"/>
                  </a:lnTo>
                  <a:lnTo>
                    <a:pt x="200" y="921"/>
                  </a:lnTo>
                  <a:lnTo>
                    <a:pt x="200" y="98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232"/>
            <p:cNvSpPr>
              <a:spLocks noChangeArrowheads="1"/>
            </p:cNvSpPr>
            <p:nvPr/>
          </p:nvSpPr>
          <p:spPr bwMode="auto">
            <a:xfrm>
              <a:off x="4250" y="2812"/>
              <a:ext cx="27" cy="8"/>
            </a:xfrm>
            <a:custGeom>
              <a:avLst/>
              <a:gdLst>
                <a:gd name="T0" fmla="*/ 0 w 125"/>
                <a:gd name="T1" fmla="*/ 0 h 41"/>
                <a:gd name="T2" fmla="*/ 0 w 125"/>
                <a:gd name="T3" fmla="*/ 0 h 41"/>
                <a:gd name="T4" fmla="*/ 62 w 125"/>
                <a:gd name="T5" fmla="*/ 21 h 41"/>
                <a:gd name="T6" fmla="*/ 124 w 125"/>
                <a:gd name="T7" fmla="*/ 40 h 41"/>
                <a:gd name="T8" fmla="*/ 124 w 125"/>
                <a:gd name="T9" fmla="*/ 40 h 41"/>
                <a:gd name="T10" fmla="*/ 94 w 125"/>
                <a:gd name="T11" fmla="*/ 27 h 41"/>
                <a:gd name="T12" fmla="*/ 64 w 125"/>
                <a:gd name="T13" fmla="*/ 15 h 41"/>
                <a:gd name="T14" fmla="*/ 32 w 125"/>
                <a:gd name="T15" fmla="*/ 6 h 41"/>
                <a:gd name="T16" fmla="*/ 0 w 125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41">
                  <a:moveTo>
                    <a:pt x="0" y="0"/>
                  </a:moveTo>
                  <a:lnTo>
                    <a:pt x="0" y="0"/>
                  </a:lnTo>
                  <a:lnTo>
                    <a:pt x="62" y="21"/>
                  </a:lnTo>
                  <a:lnTo>
                    <a:pt x="124" y="40"/>
                  </a:lnTo>
                  <a:lnTo>
                    <a:pt x="124" y="40"/>
                  </a:lnTo>
                  <a:lnTo>
                    <a:pt x="94" y="27"/>
                  </a:lnTo>
                  <a:lnTo>
                    <a:pt x="64" y="15"/>
                  </a:lnTo>
                  <a:lnTo>
                    <a:pt x="32" y="6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233"/>
            <p:cNvSpPr>
              <a:spLocks noChangeArrowheads="1"/>
            </p:cNvSpPr>
            <p:nvPr/>
          </p:nvSpPr>
          <p:spPr bwMode="auto">
            <a:xfrm>
              <a:off x="4110" y="2846"/>
              <a:ext cx="236" cy="149"/>
            </a:xfrm>
            <a:custGeom>
              <a:avLst/>
              <a:gdLst>
                <a:gd name="T0" fmla="*/ 1036 w 1044"/>
                <a:gd name="T1" fmla="*/ 281 h 661"/>
                <a:gd name="T2" fmla="*/ 932 w 1044"/>
                <a:gd name="T3" fmla="*/ 271 h 661"/>
                <a:gd name="T4" fmla="*/ 825 w 1044"/>
                <a:gd name="T5" fmla="*/ 253 h 661"/>
                <a:gd name="T6" fmla="*/ 721 w 1044"/>
                <a:gd name="T7" fmla="*/ 232 h 661"/>
                <a:gd name="T8" fmla="*/ 616 w 1044"/>
                <a:gd name="T9" fmla="*/ 204 h 661"/>
                <a:gd name="T10" fmla="*/ 633 w 1044"/>
                <a:gd name="T11" fmla="*/ 213 h 661"/>
                <a:gd name="T12" fmla="*/ 659 w 1044"/>
                <a:gd name="T13" fmla="*/ 238 h 661"/>
                <a:gd name="T14" fmla="*/ 680 w 1044"/>
                <a:gd name="T15" fmla="*/ 266 h 661"/>
                <a:gd name="T16" fmla="*/ 697 w 1044"/>
                <a:gd name="T17" fmla="*/ 296 h 661"/>
                <a:gd name="T18" fmla="*/ 706 w 1044"/>
                <a:gd name="T19" fmla="*/ 330 h 661"/>
                <a:gd name="T20" fmla="*/ 710 w 1044"/>
                <a:gd name="T21" fmla="*/ 364 h 661"/>
                <a:gd name="T22" fmla="*/ 708 w 1044"/>
                <a:gd name="T23" fmla="*/ 400 h 661"/>
                <a:gd name="T24" fmla="*/ 697 w 1044"/>
                <a:gd name="T25" fmla="*/ 435 h 661"/>
                <a:gd name="T26" fmla="*/ 689 w 1044"/>
                <a:gd name="T27" fmla="*/ 451 h 661"/>
                <a:gd name="T28" fmla="*/ 667 w 1044"/>
                <a:gd name="T29" fmla="*/ 484 h 661"/>
                <a:gd name="T30" fmla="*/ 642 w 1044"/>
                <a:gd name="T31" fmla="*/ 511 h 661"/>
                <a:gd name="T32" fmla="*/ 612 w 1044"/>
                <a:gd name="T33" fmla="*/ 530 h 661"/>
                <a:gd name="T34" fmla="*/ 580 w 1044"/>
                <a:gd name="T35" fmla="*/ 545 h 661"/>
                <a:gd name="T36" fmla="*/ 544 w 1044"/>
                <a:gd name="T37" fmla="*/ 552 h 661"/>
                <a:gd name="T38" fmla="*/ 508 w 1044"/>
                <a:gd name="T39" fmla="*/ 554 h 661"/>
                <a:gd name="T40" fmla="*/ 471 w 1044"/>
                <a:gd name="T41" fmla="*/ 547 h 661"/>
                <a:gd name="T42" fmla="*/ 435 w 1044"/>
                <a:gd name="T43" fmla="*/ 533 h 661"/>
                <a:gd name="T44" fmla="*/ 420 w 1044"/>
                <a:gd name="T45" fmla="*/ 524 h 661"/>
                <a:gd name="T46" fmla="*/ 390 w 1044"/>
                <a:gd name="T47" fmla="*/ 500 h 661"/>
                <a:gd name="T48" fmla="*/ 367 w 1044"/>
                <a:gd name="T49" fmla="*/ 471 h 661"/>
                <a:gd name="T50" fmla="*/ 350 w 1044"/>
                <a:gd name="T51" fmla="*/ 441 h 661"/>
                <a:gd name="T52" fmla="*/ 339 w 1044"/>
                <a:gd name="T53" fmla="*/ 405 h 661"/>
                <a:gd name="T54" fmla="*/ 335 w 1044"/>
                <a:gd name="T55" fmla="*/ 371 h 661"/>
                <a:gd name="T56" fmla="*/ 337 w 1044"/>
                <a:gd name="T57" fmla="*/ 332 h 661"/>
                <a:gd name="T58" fmla="*/ 348 w 1044"/>
                <a:gd name="T59" fmla="*/ 298 h 661"/>
                <a:gd name="T60" fmla="*/ 354 w 1044"/>
                <a:gd name="T61" fmla="*/ 279 h 661"/>
                <a:gd name="T62" fmla="*/ 388 w 1044"/>
                <a:gd name="T63" fmla="*/ 234 h 661"/>
                <a:gd name="T64" fmla="*/ 433 w 1044"/>
                <a:gd name="T65" fmla="*/ 200 h 661"/>
                <a:gd name="T66" fmla="*/ 482 w 1044"/>
                <a:gd name="T67" fmla="*/ 183 h 661"/>
                <a:gd name="T68" fmla="*/ 537 w 1044"/>
                <a:gd name="T69" fmla="*/ 179 h 661"/>
                <a:gd name="T70" fmla="*/ 465 w 1044"/>
                <a:gd name="T71" fmla="*/ 153 h 661"/>
                <a:gd name="T72" fmla="*/ 322 w 1044"/>
                <a:gd name="T73" fmla="*/ 92 h 661"/>
                <a:gd name="T74" fmla="*/ 252 w 1044"/>
                <a:gd name="T75" fmla="*/ 57 h 661"/>
                <a:gd name="T76" fmla="*/ 150 w 1044"/>
                <a:gd name="T77" fmla="*/ 0 h 661"/>
                <a:gd name="T78" fmla="*/ 124 w 1044"/>
                <a:gd name="T79" fmla="*/ 30 h 661"/>
                <a:gd name="T80" fmla="*/ 79 w 1044"/>
                <a:gd name="T81" fmla="*/ 92 h 661"/>
                <a:gd name="T82" fmla="*/ 58 w 1044"/>
                <a:gd name="T83" fmla="*/ 128 h 661"/>
                <a:gd name="T84" fmla="*/ 34 w 1044"/>
                <a:gd name="T85" fmla="*/ 183 h 661"/>
                <a:gd name="T86" fmla="*/ 15 w 1044"/>
                <a:gd name="T87" fmla="*/ 241 h 661"/>
                <a:gd name="T88" fmla="*/ 5 w 1044"/>
                <a:gd name="T89" fmla="*/ 300 h 661"/>
                <a:gd name="T90" fmla="*/ 0 w 1044"/>
                <a:gd name="T91" fmla="*/ 360 h 661"/>
                <a:gd name="T92" fmla="*/ 75 w 1044"/>
                <a:gd name="T93" fmla="*/ 398 h 661"/>
                <a:gd name="T94" fmla="*/ 128 w 1044"/>
                <a:gd name="T95" fmla="*/ 426 h 661"/>
                <a:gd name="T96" fmla="*/ 235 w 1044"/>
                <a:gd name="T97" fmla="*/ 475 h 661"/>
                <a:gd name="T98" fmla="*/ 343 w 1044"/>
                <a:gd name="T99" fmla="*/ 518 h 661"/>
                <a:gd name="T100" fmla="*/ 452 w 1044"/>
                <a:gd name="T101" fmla="*/ 556 h 661"/>
                <a:gd name="T102" fmla="*/ 563 w 1044"/>
                <a:gd name="T103" fmla="*/ 588 h 661"/>
                <a:gd name="T104" fmla="*/ 674 w 1044"/>
                <a:gd name="T105" fmla="*/ 616 h 661"/>
                <a:gd name="T106" fmla="*/ 785 w 1044"/>
                <a:gd name="T107" fmla="*/ 637 h 661"/>
                <a:gd name="T108" fmla="*/ 895 w 1044"/>
                <a:gd name="T109" fmla="*/ 654 h 661"/>
                <a:gd name="T110" fmla="*/ 953 w 1044"/>
                <a:gd name="T111" fmla="*/ 660 h 661"/>
                <a:gd name="T112" fmla="*/ 985 w 1044"/>
                <a:gd name="T113" fmla="*/ 605 h 661"/>
                <a:gd name="T114" fmla="*/ 1004 w 1044"/>
                <a:gd name="T115" fmla="*/ 567 h 661"/>
                <a:gd name="T116" fmla="*/ 1030 w 1044"/>
                <a:gd name="T117" fmla="*/ 485 h 661"/>
                <a:gd name="T118" fmla="*/ 1043 w 1044"/>
                <a:gd name="T119" fmla="*/ 405 h 661"/>
                <a:gd name="T120" fmla="*/ 1043 w 1044"/>
                <a:gd name="T121" fmla="*/ 32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4" h="661">
                  <a:moveTo>
                    <a:pt x="1036" y="281"/>
                  </a:moveTo>
                  <a:lnTo>
                    <a:pt x="1036" y="281"/>
                  </a:lnTo>
                  <a:lnTo>
                    <a:pt x="983" y="277"/>
                  </a:lnTo>
                  <a:lnTo>
                    <a:pt x="932" y="271"/>
                  </a:lnTo>
                  <a:lnTo>
                    <a:pt x="878" y="262"/>
                  </a:lnTo>
                  <a:lnTo>
                    <a:pt x="825" y="253"/>
                  </a:lnTo>
                  <a:lnTo>
                    <a:pt x="774" y="243"/>
                  </a:lnTo>
                  <a:lnTo>
                    <a:pt x="721" y="232"/>
                  </a:lnTo>
                  <a:lnTo>
                    <a:pt x="670" y="219"/>
                  </a:lnTo>
                  <a:lnTo>
                    <a:pt x="616" y="204"/>
                  </a:lnTo>
                  <a:lnTo>
                    <a:pt x="616" y="204"/>
                  </a:lnTo>
                  <a:lnTo>
                    <a:pt x="633" y="213"/>
                  </a:lnTo>
                  <a:lnTo>
                    <a:pt x="646" y="226"/>
                  </a:lnTo>
                  <a:lnTo>
                    <a:pt x="659" y="238"/>
                  </a:lnTo>
                  <a:lnTo>
                    <a:pt x="672" y="251"/>
                  </a:lnTo>
                  <a:lnTo>
                    <a:pt x="680" y="266"/>
                  </a:lnTo>
                  <a:lnTo>
                    <a:pt x="689" y="281"/>
                  </a:lnTo>
                  <a:lnTo>
                    <a:pt x="697" y="296"/>
                  </a:lnTo>
                  <a:lnTo>
                    <a:pt x="701" y="313"/>
                  </a:lnTo>
                  <a:lnTo>
                    <a:pt x="706" y="330"/>
                  </a:lnTo>
                  <a:lnTo>
                    <a:pt x="710" y="347"/>
                  </a:lnTo>
                  <a:lnTo>
                    <a:pt x="710" y="364"/>
                  </a:lnTo>
                  <a:lnTo>
                    <a:pt x="710" y="383"/>
                  </a:lnTo>
                  <a:lnTo>
                    <a:pt x="708" y="400"/>
                  </a:lnTo>
                  <a:lnTo>
                    <a:pt x="704" y="417"/>
                  </a:lnTo>
                  <a:lnTo>
                    <a:pt x="697" y="435"/>
                  </a:lnTo>
                  <a:lnTo>
                    <a:pt x="689" y="451"/>
                  </a:lnTo>
                  <a:lnTo>
                    <a:pt x="689" y="451"/>
                  </a:lnTo>
                  <a:lnTo>
                    <a:pt x="680" y="469"/>
                  </a:lnTo>
                  <a:lnTo>
                    <a:pt x="667" y="484"/>
                  </a:lnTo>
                  <a:lnTo>
                    <a:pt x="657" y="498"/>
                  </a:lnTo>
                  <a:lnTo>
                    <a:pt x="642" y="511"/>
                  </a:lnTo>
                  <a:lnTo>
                    <a:pt x="627" y="522"/>
                  </a:lnTo>
                  <a:lnTo>
                    <a:pt x="612" y="530"/>
                  </a:lnTo>
                  <a:lnTo>
                    <a:pt x="597" y="539"/>
                  </a:lnTo>
                  <a:lnTo>
                    <a:pt x="580" y="545"/>
                  </a:lnTo>
                  <a:lnTo>
                    <a:pt x="561" y="550"/>
                  </a:lnTo>
                  <a:lnTo>
                    <a:pt x="544" y="552"/>
                  </a:lnTo>
                  <a:lnTo>
                    <a:pt x="527" y="554"/>
                  </a:lnTo>
                  <a:lnTo>
                    <a:pt x="508" y="554"/>
                  </a:lnTo>
                  <a:lnTo>
                    <a:pt x="488" y="552"/>
                  </a:lnTo>
                  <a:lnTo>
                    <a:pt x="471" y="547"/>
                  </a:lnTo>
                  <a:lnTo>
                    <a:pt x="454" y="541"/>
                  </a:lnTo>
                  <a:lnTo>
                    <a:pt x="435" y="533"/>
                  </a:lnTo>
                  <a:lnTo>
                    <a:pt x="435" y="533"/>
                  </a:lnTo>
                  <a:lnTo>
                    <a:pt x="420" y="524"/>
                  </a:lnTo>
                  <a:lnTo>
                    <a:pt x="403" y="511"/>
                  </a:lnTo>
                  <a:lnTo>
                    <a:pt x="390" y="500"/>
                  </a:lnTo>
                  <a:lnTo>
                    <a:pt x="378" y="485"/>
                  </a:lnTo>
                  <a:lnTo>
                    <a:pt x="367" y="471"/>
                  </a:lnTo>
                  <a:lnTo>
                    <a:pt x="356" y="456"/>
                  </a:lnTo>
                  <a:lnTo>
                    <a:pt x="350" y="441"/>
                  </a:lnTo>
                  <a:lnTo>
                    <a:pt x="343" y="424"/>
                  </a:lnTo>
                  <a:lnTo>
                    <a:pt x="339" y="405"/>
                  </a:lnTo>
                  <a:lnTo>
                    <a:pt x="335" y="388"/>
                  </a:lnTo>
                  <a:lnTo>
                    <a:pt x="335" y="371"/>
                  </a:lnTo>
                  <a:lnTo>
                    <a:pt x="335" y="351"/>
                  </a:lnTo>
                  <a:lnTo>
                    <a:pt x="337" y="332"/>
                  </a:lnTo>
                  <a:lnTo>
                    <a:pt x="341" y="315"/>
                  </a:lnTo>
                  <a:lnTo>
                    <a:pt x="348" y="298"/>
                  </a:lnTo>
                  <a:lnTo>
                    <a:pt x="354" y="279"/>
                  </a:lnTo>
                  <a:lnTo>
                    <a:pt x="354" y="279"/>
                  </a:lnTo>
                  <a:lnTo>
                    <a:pt x="369" y="256"/>
                  </a:lnTo>
                  <a:lnTo>
                    <a:pt x="388" y="234"/>
                  </a:lnTo>
                  <a:lnTo>
                    <a:pt x="410" y="215"/>
                  </a:lnTo>
                  <a:lnTo>
                    <a:pt x="433" y="200"/>
                  </a:lnTo>
                  <a:lnTo>
                    <a:pt x="456" y="189"/>
                  </a:lnTo>
                  <a:lnTo>
                    <a:pt x="482" y="183"/>
                  </a:lnTo>
                  <a:lnTo>
                    <a:pt x="510" y="179"/>
                  </a:lnTo>
                  <a:lnTo>
                    <a:pt x="537" y="179"/>
                  </a:lnTo>
                  <a:lnTo>
                    <a:pt x="537" y="179"/>
                  </a:lnTo>
                  <a:lnTo>
                    <a:pt x="465" y="153"/>
                  </a:lnTo>
                  <a:lnTo>
                    <a:pt x="392" y="123"/>
                  </a:lnTo>
                  <a:lnTo>
                    <a:pt x="322" y="92"/>
                  </a:lnTo>
                  <a:lnTo>
                    <a:pt x="252" y="57"/>
                  </a:lnTo>
                  <a:lnTo>
                    <a:pt x="252" y="57"/>
                  </a:lnTo>
                  <a:lnTo>
                    <a:pt x="201" y="3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4" y="30"/>
                  </a:lnTo>
                  <a:lnTo>
                    <a:pt x="101" y="59"/>
                  </a:lnTo>
                  <a:lnTo>
                    <a:pt x="79" y="92"/>
                  </a:lnTo>
                  <a:lnTo>
                    <a:pt x="58" y="128"/>
                  </a:lnTo>
                  <a:lnTo>
                    <a:pt x="58" y="128"/>
                  </a:lnTo>
                  <a:lnTo>
                    <a:pt x="45" y="155"/>
                  </a:lnTo>
                  <a:lnTo>
                    <a:pt x="34" y="183"/>
                  </a:lnTo>
                  <a:lnTo>
                    <a:pt x="24" y="213"/>
                  </a:lnTo>
                  <a:lnTo>
                    <a:pt x="15" y="241"/>
                  </a:lnTo>
                  <a:lnTo>
                    <a:pt x="9" y="271"/>
                  </a:lnTo>
                  <a:lnTo>
                    <a:pt x="5" y="300"/>
                  </a:lnTo>
                  <a:lnTo>
                    <a:pt x="2" y="330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75" y="398"/>
                  </a:lnTo>
                  <a:lnTo>
                    <a:pt x="75" y="398"/>
                  </a:lnTo>
                  <a:lnTo>
                    <a:pt x="128" y="426"/>
                  </a:lnTo>
                  <a:lnTo>
                    <a:pt x="181" y="451"/>
                  </a:lnTo>
                  <a:lnTo>
                    <a:pt x="235" y="475"/>
                  </a:lnTo>
                  <a:lnTo>
                    <a:pt x="288" y="496"/>
                  </a:lnTo>
                  <a:lnTo>
                    <a:pt x="343" y="518"/>
                  </a:lnTo>
                  <a:lnTo>
                    <a:pt x="397" y="537"/>
                  </a:lnTo>
                  <a:lnTo>
                    <a:pt x="452" y="556"/>
                  </a:lnTo>
                  <a:lnTo>
                    <a:pt x="508" y="573"/>
                  </a:lnTo>
                  <a:lnTo>
                    <a:pt x="563" y="588"/>
                  </a:lnTo>
                  <a:lnTo>
                    <a:pt x="618" y="603"/>
                  </a:lnTo>
                  <a:lnTo>
                    <a:pt x="674" y="616"/>
                  </a:lnTo>
                  <a:lnTo>
                    <a:pt x="729" y="628"/>
                  </a:lnTo>
                  <a:lnTo>
                    <a:pt x="785" y="637"/>
                  </a:lnTo>
                  <a:lnTo>
                    <a:pt x="840" y="648"/>
                  </a:lnTo>
                  <a:lnTo>
                    <a:pt x="895" y="654"/>
                  </a:lnTo>
                  <a:lnTo>
                    <a:pt x="953" y="660"/>
                  </a:lnTo>
                  <a:lnTo>
                    <a:pt x="953" y="660"/>
                  </a:lnTo>
                  <a:lnTo>
                    <a:pt x="970" y="633"/>
                  </a:lnTo>
                  <a:lnTo>
                    <a:pt x="985" y="605"/>
                  </a:lnTo>
                  <a:lnTo>
                    <a:pt x="985" y="605"/>
                  </a:lnTo>
                  <a:lnTo>
                    <a:pt x="1004" y="567"/>
                  </a:lnTo>
                  <a:lnTo>
                    <a:pt x="1019" y="526"/>
                  </a:lnTo>
                  <a:lnTo>
                    <a:pt x="1030" y="485"/>
                  </a:lnTo>
                  <a:lnTo>
                    <a:pt x="1038" y="445"/>
                  </a:lnTo>
                  <a:lnTo>
                    <a:pt x="1043" y="405"/>
                  </a:lnTo>
                  <a:lnTo>
                    <a:pt x="1043" y="362"/>
                  </a:lnTo>
                  <a:lnTo>
                    <a:pt x="1043" y="321"/>
                  </a:lnTo>
                  <a:lnTo>
                    <a:pt x="1036" y="28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234"/>
            <p:cNvSpPr>
              <a:spLocks noChangeArrowheads="1"/>
            </p:cNvSpPr>
            <p:nvPr/>
          </p:nvSpPr>
          <p:spPr bwMode="auto">
            <a:xfrm>
              <a:off x="4144" y="2810"/>
              <a:ext cx="200" cy="98"/>
            </a:xfrm>
            <a:custGeom>
              <a:avLst/>
              <a:gdLst>
                <a:gd name="T0" fmla="*/ 611 w 887"/>
                <a:gd name="T1" fmla="*/ 58 h 438"/>
                <a:gd name="T2" fmla="*/ 590 w 887"/>
                <a:gd name="T3" fmla="*/ 49 h 438"/>
                <a:gd name="T4" fmla="*/ 466 w 887"/>
                <a:gd name="T5" fmla="*/ 9 h 438"/>
                <a:gd name="T6" fmla="*/ 434 w 887"/>
                <a:gd name="T7" fmla="*/ 5 h 438"/>
                <a:gd name="T8" fmla="*/ 370 w 887"/>
                <a:gd name="T9" fmla="*/ 0 h 438"/>
                <a:gd name="T10" fmla="*/ 309 w 887"/>
                <a:gd name="T11" fmla="*/ 5 h 438"/>
                <a:gd name="T12" fmla="*/ 245 w 887"/>
                <a:gd name="T13" fmla="*/ 17 h 438"/>
                <a:gd name="T14" fmla="*/ 185 w 887"/>
                <a:gd name="T15" fmla="*/ 34 h 438"/>
                <a:gd name="T16" fmla="*/ 127 w 887"/>
                <a:gd name="T17" fmla="*/ 62 h 438"/>
                <a:gd name="T18" fmla="*/ 74 w 887"/>
                <a:gd name="T19" fmla="*/ 94 h 438"/>
                <a:gd name="T20" fmla="*/ 23 w 887"/>
                <a:gd name="T21" fmla="*/ 134 h 438"/>
                <a:gd name="T22" fmla="*/ 0 w 887"/>
                <a:gd name="T23" fmla="*/ 156 h 438"/>
                <a:gd name="T24" fmla="*/ 102 w 887"/>
                <a:gd name="T25" fmla="*/ 213 h 438"/>
                <a:gd name="T26" fmla="*/ 172 w 887"/>
                <a:gd name="T27" fmla="*/ 248 h 438"/>
                <a:gd name="T28" fmla="*/ 315 w 887"/>
                <a:gd name="T29" fmla="*/ 309 h 438"/>
                <a:gd name="T30" fmla="*/ 387 w 887"/>
                <a:gd name="T31" fmla="*/ 335 h 438"/>
                <a:gd name="T32" fmla="*/ 424 w 887"/>
                <a:gd name="T33" fmla="*/ 341 h 438"/>
                <a:gd name="T34" fmla="*/ 458 w 887"/>
                <a:gd name="T35" fmla="*/ 354 h 438"/>
                <a:gd name="T36" fmla="*/ 466 w 887"/>
                <a:gd name="T37" fmla="*/ 360 h 438"/>
                <a:gd name="T38" fmla="*/ 520 w 887"/>
                <a:gd name="T39" fmla="*/ 375 h 438"/>
                <a:gd name="T40" fmla="*/ 624 w 887"/>
                <a:gd name="T41" fmla="*/ 399 h 438"/>
                <a:gd name="T42" fmla="*/ 728 w 887"/>
                <a:gd name="T43" fmla="*/ 418 h 438"/>
                <a:gd name="T44" fmla="*/ 833 w 887"/>
                <a:gd name="T45" fmla="*/ 433 h 438"/>
                <a:gd name="T46" fmla="*/ 886 w 887"/>
                <a:gd name="T47" fmla="*/ 437 h 438"/>
                <a:gd name="T48" fmla="*/ 873 w 887"/>
                <a:gd name="T49" fmla="*/ 380 h 438"/>
                <a:gd name="T50" fmla="*/ 854 w 887"/>
                <a:gd name="T51" fmla="*/ 324 h 438"/>
                <a:gd name="T52" fmla="*/ 829 w 887"/>
                <a:gd name="T53" fmla="*/ 269 h 438"/>
                <a:gd name="T54" fmla="*/ 797 w 887"/>
                <a:gd name="T55" fmla="*/ 220 h 438"/>
                <a:gd name="T56" fmla="*/ 758 w 887"/>
                <a:gd name="T57" fmla="*/ 171 h 438"/>
                <a:gd name="T58" fmla="*/ 716 w 887"/>
                <a:gd name="T59" fmla="*/ 128 h 438"/>
                <a:gd name="T60" fmla="*/ 667 w 887"/>
                <a:gd name="T61" fmla="*/ 92 h 438"/>
                <a:gd name="T62" fmla="*/ 611 w 887"/>
                <a:gd name="T63" fmla="*/ 5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7" h="438">
                  <a:moveTo>
                    <a:pt x="611" y="58"/>
                  </a:moveTo>
                  <a:lnTo>
                    <a:pt x="611" y="58"/>
                  </a:lnTo>
                  <a:lnTo>
                    <a:pt x="590" y="49"/>
                  </a:lnTo>
                  <a:lnTo>
                    <a:pt x="590" y="49"/>
                  </a:lnTo>
                  <a:lnTo>
                    <a:pt x="528" y="30"/>
                  </a:lnTo>
                  <a:lnTo>
                    <a:pt x="466" y="9"/>
                  </a:lnTo>
                  <a:lnTo>
                    <a:pt x="466" y="9"/>
                  </a:lnTo>
                  <a:lnTo>
                    <a:pt x="434" y="5"/>
                  </a:lnTo>
                  <a:lnTo>
                    <a:pt x="402" y="2"/>
                  </a:lnTo>
                  <a:lnTo>
                    <a:pt x="370" y="0"/>
                  </a:lnTo>
                  <a:lnTo>
                    <a:pt x="340" y="2"/>
                  </a:lnTo>
                  <a:lnTo>
                    <a:pt x="309" y="5"/>
                  </a:lnTo>
                  <a:lnTo>
                    <a:pt x="276" y="9"/>
                  </a:lnTo>
                  <a:lnTo>
                    <a:pt x="245" y="17"/>
                  </a:lnTo>
                  <a:lnTo>
                    <a:pt x="215" y="26"/>
                  </a:lnTo>
                  <a:lnTo>
                    <a:pt x="185" y="34"/>
                  </a:lnTo>
                  <a:lnTo>
                    <a:pt x="157" y="47"/>
                  </a:lnTo>
                  <a:lnTo>
                    <a:pt x="127" y="62"/>
                  </a:lnTo>
                  <a:lnTo>
                    <a:pt x="100" y="77"/>
                  </a:lnTo>
                  <a:lnTo>
                    <a:pt x="74" y="94"/>
                  </a:lnTo>
                  <a:lnTo>
                    <a:pt x="49" y="113"/>
                  </a:lnTo>
                  <a:lnTo>
                    <a:pt x="23" y="134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51" y="186"/>
                  </a:lnTo>
                  <a:lnTo>
                    <a:pt x="102" y="213"/>
                  </a:lnTo>
                  <a:lnTo>
                    <a:pt x="102" y="213"/>
                  </a:lnTo>
                  <a:lnTo>
                    <a:pt x="172" y="248"/>
                  </a:lnTo>
                  <a:lnTo>
                    <a:pt x="242" y="279"/>
                  </a:lnTo>
                  <a:lnTo>
                    <a:pt x="315" y="309"/>
                  </a:lnTo>
                  <a:lnTo>
                    <a:pt x="387" y="335"/>
                  </a:lnTo>
                  <a:lnTo>
                    <a:pt x="387" y="335"/>
                  </a:lnTo>
                  <a:lnTo>
                    <a:pt x="405" y="337"/>
                  </a:lnTo>
                  <a:lnTo>
                    <a:pt x="424" y="341"/>
                  </a:lnTo>
                  <a:lnTo>
                    <a:pt x="441" y="348"/>
                  </a:lnTo>
                  <a:lnTo>
                    <a:pt x="458" y="354"/>
                  </a:lnTo>
                  <a:lnTo>
                    <a:pt x="458" y="354"/>
                  </a:lnTo>
                  <a:lnTo>
                    <a:pt x="466" y="360"/>
                  </a:lnTo>
                  <a:lnTo>
                    <a:pt x="466" y="360"/>
                  </a:lnTo>
                  <a:lnTo>
                    <a:pt x="520" y="375"/>
                  </a:lnTo>
                  <a:lnTo>
                    <a:pt x="571" y="388"/>
                  </a:lnTo>
                  <a:lnTo>
                    <a:pt x="624" y="399"/>
                  </a:lnTo>
                  <a:lnTo>
                    <a:pt x="675" y="409"/>
                  </a:lnTo>
                  <a:lnTo>
                    <a:pt x="728" y="418"/>
                  </a:lnTo>
                  <a:lnTo>
                    <a:pt x="782" y="427"/>
                  </a:lnTo>
                  <a:lnTo>
                    <a:pt x="833" y="433"/>
                  </a:lnTo>
                  <a:lnTo>
                    <a:pt x="886" y="437"/>
                  </a:lnTo>
                  <a:lnTo>
                    <a:pt x="886" y="437"/>
                  </a:lnTo>
                  <a:lnTo>
                    <a:pt x="882" y="409"/>
                  </a:lnTo>
                  <a:lnTo>
                    <a:pt x="873" y="380"/>
                  </a:lnTo>
                  <a:lnTo>
                    <a:pt x="865" y="352"/>
                  </a:lnTo>
                  <a:lnTo>
                    <a:pt x="854" y="324"/>
                  </a:lnTo>
                  <a:lnTo>
                    <a:pt x="841" y="296"/>
                  </a:lnTo>
                  <a:lnTo>
                    <a:pt x="829" y="269"/>
                  </a:lnTo>
                  <a:lnTo>
                    <a:pt x="814" y="243"/>
                  </a:lnTo>
                  <a:lnTo>
                    <a:pt x="797" y="220"/>
                  </a:lnTo>
                  <a:lnTo>
                    <a:pt x="777" y="194"/>
                  </a:lnTo>
                  <a:lnTo>
                    <a:pt x="758" y="171"/>
                  </a:lnTo>
                  <a:lnTo>
                    <a:pt x="737" y="149"/>
                  </a:lnTo>
                  <a:lnTo>
                    <a:pt x="716" y="128"/>
                  </a:lnTo>
                  <a:lnTo>
                    <a:pt x="692" y="109"/>
                  </a:lnTo>
                  <a:lnTo>
                    <a:pt x="667" y="92"/>
                  </a:lnTo>
                  <a:lnTo>
                    <a:pt x="639" y="75"/>
                  </a:lnTo>
                  <a:lnTo>
                    <a:pt x="611" y="5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235"/>
            <p:cNvSpPr>
              <a:spLocks noChangeArrowheads="1"/>
            </p:cNvSpPr>
            <p:nvPr/>
          </p:nvSpPr>
          <p:spPr bwMode="auto">
            <a:xfrm>
              <a:off x="4110" y="2927"/>
              <a:ext cx="215" cy="119"/>
            </a:xfrm>
            <a:custGeom>
              <a:avLst/>
              <a:gdLst>
                <a:gd name="T0" fmla="*/ 0 w 954"/>
                <a:gd name="T1" fmla="*/ 0 h 527"/>
                <a:gd name="T2" fmla="*/ 0 w 954"/>
                <a:gd name="T3" fmla="*/ 0 h 527"/>
                <a:gd name="T4" fmla="*/ 2 w 954"/>
                <a:gd name="T5" fmla="*/ 34 h 527"/>
                <a:gd name="T6" fmla="*/ 5 w 954"/>
                <a:gd name="T7" fmla="*/ 70 h 527"/>
                <a:gd name="T8" fmla="*/ 11 w 954"/>
                <a:gd name="T9" fmla="*/ 104 h 527"/>
                <a:gd name="T10" fmla="*/ 17 w 954"/>
                <a:gd name="T11" fmla="*/ 140 h 527"/>
                <a:gd name="T12" fmla="*/ 28 w 954"/>
                <a:gd name="T13" fmla="*/ 175 h 527"/>
                <a:gd name="T14" fmla="*/ 41 w 954"/>
                <a:gd name="T15" fmla="*/ 207 h 527"/>
                <a:gd name="T16" fmla="*/ 56 w 954"/>
                <a:gd name="T17" fmla="*/ 239 h 527"/>
                <a:gd name="T18" fmla="*/ 73 w 954"/>
                <a:gd name="T19" fmla="*/ 270 h 527"/>
                <a:gd name="T20" fmla="*/ 92 w 954"/>
                <a:gd name="T21" fmla="*/ 300 h 527"/>
                <a:gd name="T22" fmla="*/ 113 w 954"/>
                <a:gd name="T23" fmla="*/ 330 h 527"/>
                <a:gd name="T24" fmla="*/ 137 w 954"/>
                <a:gd name="T25" fmla="*/ 358 h 527"/>
                <a:gd name="T26" fmla="*/ 162 w 954"/>
                <a:gd name="T27" fmla="*/ 383 h 527"/>
                <a:gd name="T28" fmla="*/ 190 w 954"/>
                <a:gd name="T29" fmla="*/ 407 h 527"/>
                <a:gd name="T30" fmla="*/ 218 w 954"/>
                <a:gd name="T31" fmla="*/ 430 h 527"/>
                <a:gd name="T32" fmla="*/ 250 w 954"/>
                <a:gd name="T33" fmla="*/ 449 h 527"/>
                <a:gd name="T34" fmla="*/ 284 w 954"/>
                <a:gd name="T35" fmla="*/ 469 h 527"/>
                <a:gd name="T36" fmla="*/ 284 w 954"/>
                <a:gd name="T37" fmla="*/ 469 h 527"/>
                <a:gd name="T38" fmla="*/ 329 w 954"/>
                <a:gd name="T39" fmla="*/ 490 h 527"/>
                <a:gd name="T40" fmla="*/ 373 w 954"/>
                <a:gd name="T41" fmla="*/ 505 h 527"/>
                <a:gd name="T42" fmla="*/ 420 w 954"/>
                <a:gd name="T43" fmla="*/ 518 h 527"/>
                <a:gd name="T44" fmla="*/ 467 w 954"/>
                <a:gd name="T45" fmla="*/ 524 h 527"/>
                <a:gd name="T46" fmla="*/ 514 w 954"/>
                <a:gd name="T47" fmla="*/ 526 h 527"/>
                <a:gd name="T48" fmla="*/ 559 w 954"/>
                <a:gd name="T49" fmla="*/ 526 h 527"/>
                <a:gd name="T50" fmla="*/ 605 w 954"/>
                <a:gd name="T51" fmla="*/ 520 h 527"/>
                <a:gd name="T52" fmla="*/ 650 w 954"/>
                <a:gd name="T53" fmla="*/ 511 h 527"/>
                <a:gd name="T54" fmla="*/ 695 w 954"/>
                <a:gd name="T55" fmla="*/ 496 h 527"/>
                <a:gd name="T56" fmla="*/ 738 w 954"/>
                <a:gd name="T57" fmla="*/ 479 h 527"/>
                <a:gd name="T58" fmla="*/ 780 w 954"/>
                <a:gd name="T59" fmla="*/ 458 h 527"/>
                <a:gd name="T60" fmla="*/ 819 w 954"/>
                <a:gd name="T61" fmla="*/ 435 h 527"/>
                <a:gd name="T62" fmla="*/ 857 w 954"/>
                <a:gd name="T63" fmla="*/ 407 h 527"/>
                <a:gd name="T64" fmla="*/ 891 w 954"/>
                <a:gd name="T65" fmla="*/ 375 h 527"/>
                <a:gd name="T66" fmla="*/ 923 w 954"/>
                <a:gd name="T67" fmla="*/ 339 h 527"/>
                <a:gd name="T68" fmla="*/ 953 w 954"/>
                <a:gd name="T69" fmla="*/ 300 h 527"/>
                <a:gd name="T70" fmla="*/ 953 w 954"/>
                <a:gd name="T71" fmla="*/ 300 h 527"/>
                <a:gd name="T72" fmla="*/ 895 w 954"/>
                <a:gd name="T73" fmla="*/ 294 h 527"/>
                <a:gd name="T74" fmla="*/ 840 w 954"/>
                <a:gd name="T75" fmla="*/ 288 h 527"/>
                <a:gd name="T76" fmla="*/ 785 w 954"/>
                <a:gd name="T77" fmla="*/ 277 h 527"/>
                <a:gd name="T78" fmla="*/ 729 w 954"/>
                <a:gd name="T79" fmla="*/ 268 h 527"/>
                <a:gd name="T80" fmla="*/ 674 w 954"/>
                <a:gd name="T81" fmla="*/ 256 h 527"/>
                <a:gd name="T82" fmla="*/ 618 w 954"/>
                <a:gd name="T83" fmla="*/ 243 h 527"/>
                <a:gd name="T84" fmla="*/ 563 w 954"/>
                <a:gd name="T85" fmla="*/ 228 h 527"/>
                <a:gd name="T86" fmla="*/ 508 w 954"/>
                <a:gd name="T87" fmla="*/ 213 h 527"/>
                <a:gd name="T88" fmla="*/ 452 w 954"/>
                <a:gd name="T89" fmla="*/ 196 h 527"/>
                <a:gd name="T90" fmla="*/ 397 w 954"/>
                <a:gd name="T91" fmla="*/ 177 h 527"/>
                <a:gd name="T92" fmla="*/ 343 w 954"/>
                <a:gd name="T93" fmla="*/ 158 h 527"/>
                <a:gd name="T94" fmla="*/ 288 w 954"/>
                <a:gd name="T95" fmla="*/ 136 h 527"/>
                <a:gd name="T96" fmla="*/ 235 w 954"/>
                <a:gd name="T97" fmla="*/ 115 h 527"/>
                <a:gd name="T98" fmla="*/ 181 w 954"/>
                <a:gd name="T99" fmla="*/ 91 h 527"/>
                <a:gd name="T100" fmla="*/ 128 w 954"/>
                <a:gd name="T101" fmla="*/ 66 h 527"/>
                <a:gd name="T102" fmla="*/ 75 w 954"/>
                <a:gd name="T103" fmla="*/ 38 h 527"/>
                <a:gd name="T104" fmla="*/ 75 w 954"/>
                <a:gd name="T105" fmla="*/ 38 h 527"/>
                <a:gd name="T106" fmla="*/ 0 w 954"/>
                <a:gd name="T107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4" h="527">
                  <a:moveTo>
                    <a:pt x="0" y="0"/>
                  </a:moveTo>
                  <a:lnTo>
                    <a:pt x="0" y="0"/>
                  </a:lnTo>
                  <a:lnTo>
                    <a:pt x="2" y="34"/>
                  </a:lnTo>
                  <a:lnTo>
                    <a:pt x="5" y="70"/>
                  </a:lnTo>
                  <a:lnTo>
                    <a:pt x="11" y="104"/>
                  </a:lnTo>
                  <a:lnTo>
                    <a:pt x="17" y="140"/>
                  </a:lnTo>
                  <a:lnTo>
                    <a:pt x="28" y="175"/>
                  </a:lnTo>
                  <a:lnTo>
                    <a:pt x="41" y="207"/>
                  </a:lnTo>
                  <a:lnTo>
                    <a:pt x="56" y="239"/>
                  </a:lnTo>
                  <a:lnTo>
                    <a:pt x="73" y="270"/>
                  </a:lnTo>
                  <a:lnTo>
                    <a:pt x="92" y="300"/>
                  </a:lnTo>
                  <a:lnTo>
                    <a:pt x="113" y="330"/>
                  </a:lnTo>
                  <a:lnTo>
                    <a:pt x="137" y="358"/>
                  </a:lnTo>
                  <a:lnTo>
                    <a:pt x="162" y="383"/>
                  </a:lnTo>
                  <a:lnTo>
                    <a:pt x="190" y="407"/>
                  </a:lnTo>
                  <a:lnTo>
                    <a:pt x="218" y="430"/>
                  </a:lnTo>
                  <a:lnTo>
                    <a:pt x="250" y="449"/>
                  </a:lnTo>
                  <a:lnTo>
                    <a:pt x="284" y="469"/>
                  </a:lnTo>
                  <a:lnTo>
                    <a:pt x="284" y="469"/>
                  </a:lnTo>
                  <a:lnTo>
                    <a:pt x="329" y="490"/>
                  </a:lnTo>
                  <a:lnTo>
                    <a:pt x="373" y="505"/>
                  </a:lnTo>
                  <a:lnTo>
                    <a:pt x="420" y="518"/>
                  </a:lnTo>
                  <a:lnTo>
                    <a:pt x="467" y="524"/>
                  </a:lnTo>
                  <a:lnTo>
                    <a:pt x="514" y="526"/>
                  </a:lnTo>
                  <a:lnTo>
                    <a:pt x="559" y="526"/>
                  </a:lnTo>
                  <a:lnTo>
                    <a:pt x="605" y="520"/>
                  </a:lnTo>
                  <a:lnTo>
                    <a:pt x="650" y="511"/>
                  </a:lnTo>
                  <a:lnTo>
                    <a:pt x="695" y="496"/>
                  </a:lnTo>
                  <a:lnTo>
                    <a:pt x="738" y="479"/>
                  </a:lnTo>
                  <a:lnTo>
                    <a:pt x="780" y="458"/>
                  </a:lnTo>
                  <a:lnTo>
                    <a:pt x="819" y="435"/>
                  </a:lnTo>
                  <a:lnTo>
                    <a:pt x="857" y="407"/>
                  </a:lnTo>
                  <a:lnTo>
                    <a:pt x="891" y="375"/>
                  </a:lnTo>
                  <a:lnTo>
                    <a:pt x="923" y="339"/>
                  </a:lnTo>
                  <a:lnTo>
                    <a:pt x="953" y="300"/>
                  </a:lnTo>
                  <a:lnTo>
                    <a:pt x="953" y="300"/>
                  </a:lnTo>
                  <a:lnTo>
                    <a:pt x="895" y="294"/>
                  </a:lnTo>
                  <a:lnTo>
                    <a:pt x="840" y="288"/>
                  </a:lnTo>
                  <a:lnTo>
                    <a:pt x="785" y="277"/>
                  </a:lnTo>
                  <a:lnTo>
                    <a:pt x="729" y="268"/>
                  </a:lnTo>
                  <a:lnTo>
                    <a:pt x="674" y="256"/>
                  </a:lnTo>
                  <a:lnTo>
                    <a:pt x="618" y="243"/>
                  </a:lnTo>
                  <a:lnTo>
                    <a:pt x="563" y="228"/>
                  </a:lnTo>
                  <a:lnTo>
                    <a:pt x="508" y="213"/>
                  </a:lnTo>
                  <a:lnTo>
                    <a:pt x="452" y="196"/>
                  </a:lnTo>
                  <a:lnTo>
                    <a:pt x="397" y="177"/>
                  </a:lnTo>
                  <a:lnTo>
                    <a:pt x="343" y="158"/>
                  </a:lnTo>
                  <a:lnTo>
                    <a:pt x="288" y="136"/>
                  </a:lnTo>
                  <a:lnTo>
                    <a:pt x="235" y="115"/>
                  </a:lnTo>
                  <a:lnTo>
                    <a:pt x="181" y="91"/>
                  </a:lnTo>
                  <a:lnTo>
                    <a:pt x="128" y="66"/>
                  </a:lnTo>
                  <a:lnTo>
                    <a:pt x="75" y="38"/>
                  </a:lnTo>
                  <a:lnTo>
                    <a:pt x="75" y="38"/>
                  </a:lnTo>
                  <a:lnTo>
                    <a:pt x="0" y="0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236"/>
            <p:cNvSpPr>
              <a:spLocks noChangeArrowheads="1"/>
            </p:cNvSpPr>
            <p:nvPr/>
          </p:nvSpPr>
          <p:spPr bwMode="auto">
            <a:xfrm>
              <a:off x="3990" y="2182"/>
              <a:ext cx="166" cy="234"/>
            </a:xfrm>
            <a:custGeom>
              <a:avLst/>
              <a:gdLst>
                <a:gd name="T0" fmla="*/ 384 w 736"/>
                <a:gd name="T1" fmla="*/ 963 h 1035"/>
                <a:gd name="T2" fmla="*/ 407 w 736"/>
                <a:gd name="T3" fmla="*/ 833 h 1035"/>
                <a:gd name="T4" fmla="*/ 443 w 736"/>
                <a:gd name="T5" fmla="*/ 701 h 1035"/>
                <a:gd name="T6" fmla="*/ 494 w 736"/>
                <a:gd name="T7" fmla="*/ 574 h 1035"/>
                <a:gd name="T8" fmla="*/ 548 w 736"/>
                <a:gd name="T9" fmla="*/ 469 h 1035"/>
                <a:gd name="T10" fmla="*/ 594 w 736"/>
                <a:gd name="T11" fmla="*/ 390 h 1035"/>
                <a:gd name="T12" fmla="*/ 648 w 736"/>
                <a:gd name="T13" fmla="*/ 314 h 1035"/>
                <a:gd name="T14" fmla="*/ 705 w 736"/>
                <a:gd name="T15" fmla="*/ 243 h 1035"/>
                <a:gd name="T16" fmla="*/ 718 w 736"/>
                <a:gd name="T17" fmla="*/ 186 h 1035"/>
                <a:gd name="T18" fmla="*/ 678 w 736"/>
                <a:gd name="T19" fmla="*/ 141 h 1035"/>
                <a:gd name="T20" fmla="*/ 631 w 736"/>
                <a:gd name="T21" fmla="*/ 101 h 1035"/>
                <a:gd name="T22" fmla="*/ 579 w 736"/>
                <a:gd name="T23" fmla="*/ 66 h 1035"/>
                <a:gd name="T24" fmla="*/ 515 w 736"/>
                <a:gd name="T25" fmla="*/ 32 h 1035"/>
                <a:gd name="T26" fmla="*/ 443 w 736"/>
                <a:gd name="T27" fmla="*/ 9 h 1035"/>
                <a:gd name="T28" fmla="*/ 375 w 736"/>
                <a:gd name="T29" fmla="*/ 39 h 1035"/>
                <a:gd name="T30" fmla="*/ 315 w 736"/>
                <a:gd name="T31" fmla="*/ 117 h 1035"/>
                <a:gd name="T32" fmla="*/ 258 w 736"/>
                <a:gd name="T33" fmla="*/ 201 h 1035"/>
                <a:gd name="T34" fmla="*/ 206 w 736"/>
                <a:gd name="T35" fmla="*/ 288 h 1035"/>
                <a:gd name="T36" fmla="*/ 147 w 736"/>
                <a:gd name="T37" fmla="*/ 407 h 1035"/>
                <a:gd name="T38" fmla="*/ 87 w 736"/>
                <a:gd name="T39" fmla="*/ 554 h 1035"/>
                <a:gd name="T40" fmla="*/ 42 w 736"/>
                <a:gd name="T41" fmla="*/ 703 h 1035"/>
                <a:gd name="T42" fmla="*/ 10 w 736"/>
                <a:gd name="T43" fmla="*/ 855 h 1035"/>
                <a:gd name="T44" fmla="*/ 36 w 736"/>
                <a:gd name="T45" fmla="*/ 955 h 1035"/>
                <a:gd name="T46" fmla="*/ 111 w 736"/>
                <a:gd name="T47" fmla="*/ 993 h 1035"/>
                <a:gd name="T48" fmla="*/ 185 w 736"/>
                <a:gd name="T49" fmla="*/ 1019 h 1035"/>
                <a:gd name="T50" fmla="*/ 262 w 736"/>
                <a:gd name="T51" fmla="*/ 1032 h 1035"/>
                <a:gd name="T52" fmla="*/ 339 w 736"/>
                <a:gd name="T53" fmla="*/ 1034 h 1035"/>
                <a:gd name="T54" fmla="*/ 145 w 736"/>
                <a:gd name="T55" fmla="*/ 426 h 1035"/>
                <a:gd name="T56" fmla="*/ 166 w 736"/>
                <a:gd name="T57" fmla="*/ 395 h 1035"/>
                <a:gd name="T58" fmla="*/ 192 w 736"/>
                <a:gd name="T59" fmla="*/ 369 h 1035"/>
                <a:gd name="T60" fmla="*/ 221 w 736"/>
                <a:gd name="T61" fmla="*/ 348 h 1035"/>
                <a:gd name="T62" fmla="*/ 255 w 736"/>
                <a:gd name="T63" fmla="*/ 335 h 1035"/>
                <a:gd name="T64" fmla="*/ 292 w 736"/>
                <a:gd name="T65" fmla="*/ 326 h 1035"/>
                <a:gd name="T66" fmla="*/ 328 w 736"/>
                <a:gd name="T67" fmla="*/ 326 h 1035"/>
                <a:gd name="T68" fmla="*/ 364 w 736"/>
                <a:gd name="T69" fmla="*/ 333 h 1035"/>
                <a:gd name="T70" fmla="*/ 398 w 736"/>
                <a:gd name="T71" fmla="*/ 346 h 1035"/>
                <a:gd name="T72" fmla="*/ 430 w 736"/>
                <a:gd name="T73" fmla="*/ 367 h 1035"/>
                <a:gd name="T74" fmla="*/ 458 w 736"/>
                <a:gd name="T75" fmla="*/ 392 h 1035"/>
                <a:gd name="T76" fmla="*/ 477 w 736"/>
                <a:gd name="T77" fmla="*/ 422 h 1035"/>
                <a:gd name="T78" fmla="*/ 492 w 736"/>
                <a:gd name="T79" fmla="*/ 456 h 1035"/>
                <a:gd name="T80" fmla="*/ 499 w 736"/>
                <a:gd name="T81" fmla="*/ 493 h 1035"/>
                <a:gd name="T82" fmla="*/ 501 w 736"/>
                <a:gd name="T83" fmla="*/ 529 h 1035"/>
                <a:gd name="T84" fmla="*/ 494 w 736"/>
                <a:gd name="T85" fmla="*/ 565 h 1035"/>
                <a:gd name="T86" fmla="*/ 479 w 736"/>
                <a:gd name="T87" fmla="*/ 599 h 1035"/>
                <a:gd name="T88" fmla="*/ 458 w 736"/>
                <a:gd name="T89" fmla="*/ 631 h 1035"/>
                <a:gd name="T90" fmla="*/ 432 w 736"/>
                <a:gd name="T91" fmla="*/ 659 h 1035"/>
                <a:gd name="T92" fmla="*/ 403 w 736"/>
                <a:gd name="T93" fmla="*/ 678 h 1035"/>
                <a:gd name="T94" fmla="*/ 371 w 736"/>
                <a:gd name="T95" fmla="*/ 693 h 1035"/>
                <a:gd name="T96" fmla="*/ 334 w 736"/>
                <a:gd name="T97" fmla="*/ 699 h 1035"/>
                <a:gd name="T98" fmla="*/ 298 w 736"/>
                <a:gd name="T99" fmla="*/ 701 h 1035"/>
                <a:gd name="T100" fmla="*/ 262 w 736"/>
                <a:gd name="T101" fmla="*/ 695 h 1035"/>
                <a:gd name="T102" fmla="*/ 226 w 736"/>
                <a:gd name="T103" fmla="*/ 680 h 1035"/>
                <a:gd name="T104" fmla="*/ 194 w 736"/>
                <a:gd name="T105" fmla="*/ 659 h 1035"/>
                <a:gd name="T106" fmla="*/ 168 w 736"/>
                <a:gd name="T107" fmla="*/ 633 h 1035"/>
                <a:gd name="T108" fmla="*/ 147 w 736"/>
                <a:gd name="T109" fmla="*/ 603 h 1035"/>
                <a:gd name="T110" fmla="*/ 134 w 736"/>
                <a:gd name="T111" fmla="*/ 569 h 1035"/>
                <a:gd name="T112" fmla="*/ 125 w 736"/>
                <a:gd name="T113" fmla="*/ 535 h 1035"/>
                <a:gd name="T114" fmla="*/ 125 w 736"/>
                <a:gd name="T115" fmla="*/ 499 h 1035"/>
                <a:gd name="T116" fmla="*/ 132 w 736"/>
                <a:gd name="T117" fmla="*/ 463 h 1035"/>
                <a:gd name="T118" fmla="*/ 145 w 736"/>
                <a:gd name="T119" fmla="*/ 426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6" h="1035">
                  <a:moveTo>
                    <a:pt x="377" y="1030"/>
                  </a:moveTo>
                  <a:lnTo>
                    <a:pt x="384" y="963"/>
                  </a:lnTo>
                  <a:lnTo>
                    <a:pt x="394" y="897"/>
                  </a:lnTo>
                  <a:lnTo>
                    <a:pt x="407" y="833"/>
                  </a:lnTo>
                  <a:lnTo>
                    <a:pt x="424" y="767"/>
                  </a:lnTo>
                  <a:lnTo>
                    <a:pt x="443" y="701"/>
                  </a:lnTo>
                  <a:lnTo>
                    <a:pt x="467" y="638"/>
                  </a:lnTo>
                  <a:lnTo>
                    <a:pt x="494" y="574"/>
                  </a:lnTo>
                  <a:lnTo>
                    <a:pt x="524" y="510"/>
                  </a:lnTo>
                  <a:lnTo>
                    <a:pt x="548" y="469"/>
                  </a:lnTo>
                  <a:lnTo>
                    <a:pt x="571" y="429"/>
                  </a:lnTo>
                  <a:lnTo>
                    <a:pt x="594" y="390"/>
                  </a:lnTo>
                  <a:lnTo>
                    <a:pt x="622" y="352"/>
                  </a:lnTo>
                  <a:lnTo>
                    <a:pt x="648" y="314"/>
                  </a:lnTo>
                  <a:lnTo>
                    <a:pt x="678" y="277"/>
                  </a:lnTo>
                  <a:lnTo>
                    <a:pt x="705" y="243"/>
                  </a:lnTo>
                  <a:lnTo>
                    <a:pt x="735" y="209"/>
                  </a:lnTo>
                  <a:lnTo>
                    <a:pt x="718" y="186"/>
                  </a:lnTo>
                  <a:lnTo>
                    <a:pt x="699" y="162"/>
                  </a:lnTo>
                  <a:lnTo>
                    <a:pt x="678" y="141"/>
                  </a:lnTo>
                  <a:lnTo>
                    <a:pt x="654" y="120"/>
                  </a:lnTo>
                  <a:lnTo>
                    <a:pt x="631" y="101"/>
                  </a:lnTo>
                  <a:lnTo>
                    <a:pt x="605" y="81"/>
                  </a:lnTo>
                  <a:lnTo>
                    <a:pt x="579" y="66"/>
                  </a:lnTo>
                  <a:lnTo>
                    <a:pt x="552" y="49"/>
                  </a:lnTo>
                  <a:lnTo>
                    <a:pt x="515" y="32"/>
                  </a:lnTo>
                  <a:lnTo>
                    <a:pt x="479" y="19"/>
                  </a:lnTo>
                  <a:lnTo>
                    <a:pt x="443" y="9"/>
                  </a:lnTo>
                  <a:lnTo>
                    <a:pt x="407" y="0"/>
                  </a:lnTo>
                  <a:lnTo>
                    <a:pt x="375" y="39"/>
                  </a:lnTo>
                  <a:lnTo>
                    <a:pt x="345" y="77"/>
                  </a:lnTo>
                  <a:lnTo>
                    <a:pt x="315" y="117"/>
                  </a:lnTo>
                  <a:lnTo>
                    <a:pt x="285" y="158"/>
                  </a:lnTo>
                  <a:lnTo>
                    <a:pt x="258" y="201"/>
                  </a:lnTo>
                  <a:lnTo>
                    <a:pt x="232" y="245"/>
                  </a:lnTo>
                  <a:lnTo>
                    <a:pt x="206" y="288"/>
                  </a:lnTo>
                  <a:lnTo>
                    <a:pt x="183" y="335"/>
                  </a:lnTo>
                  <a:lnTo>
                    <a:pt x="147" y="407"/>
                  </a:lnTo>
                  <a:lnTo>
                    <a:pt x="115" y="480"/>
                  </a:lnTo>
                  <a:lnTo>
                    <a:pt x="87" y="554"/>
                  </a:lnTo>
                  <a:lnTo>
                    <a:pt x="64" y="629"/>
                  </a:lnTo>
                  <a:lnTo>
                    <a:pt x="42" y="703"/>
                  </a:lnTo>
                  <a:lnTo>
                    <a:pt x="25" y="778"/>
                  </a:lnTo>
                  <a:lnTo>
                    <a:pt x="10" y="855"/>
                  </a:lnTo>
                  <a:lnTo>
                    <a:pt x="0" y="929"/>
                  </a:lnTo>
                  <a:lnTo>
                    <a:pt x="36" y="955"/>
                  </a:lnTo>
                  <a:lnTo>
                    <a:pt x="72" y="976"/>
                  </a:lnTo>
                  <a:lnTo>
                    <a:pt x="111" y="993"/>
                  </a:lnTo>
                  <a:lnTo>
                    <a:pt x="147" y="1008"/>
                  </a:lnTo>
                  <a:lnTo>
                    <a:pt x="185" y="1019"/>
                  </a:lnTo>
                  <a:lnTo>
                    <a:pt x="224" y="1027"/>
                  </a:lnTo>
                  <a:lnTo>
                    <a:pt x="262" y="1032"/>
                  </a:lnTo>
                  <a:lnTo>
                    <a:pt x="300" y="1034"/>
                  </a:lnTo>
                  <a:lnTo>
                    <a:pt x="339" y="1034"/>
                  </a:lnTo>
                  <a:lnTo>
                    <a:pt x="377" y="1030"/>
                  </a:lnTo>
                  <a:close/>
                  <a:moveTo>
                    <a:pt x="145" y="426"/>
                  </a:moveTo>
                  <a:lnTo>
                    <a:pt x="155" y="410"/>
                  </a:lnTo>
                  <a:lnTo>
                    <a:pt x="166" y="395"/>
                  </a:lnTo>
                  <a:lnTo>
                    <a:pt x="179" y="382"/>
                  </a:lnTo>
                  <a:lnTo>
                    <a:pt x="192" y="369"/>
                  </a:lnTo>
                  <a:lnTo>
                    <a:pt x="206" y="358"/>
                  </a:lnTo>
                  <a:lnTo>
                    <a:pt x="221" y="348"/>
                  </a:lnTo>
                  <a:lnTo>
                    <a:pt x="239" y="341"/>
                  </a:lnTo>
                  <a:lnTo>
                    <a:pt x="255" y="335"/>
                  </a:lnTo>
                  <a:lnTo>
                    <a:pt x="273" y="328"/>
                  </a:lnTo>
                  <a:lnTo>
                    <a:pt x="292" y="326"/>
                  </a:lnTo>
                  <a:lnTo>
                    <a:pt x="309" y="326"/>
                  </a:lnTo>
                  <a:lnTo>
                    <a:pt x="328" y="326"/>
                  </a:lnTo>
                  <a:lnTo>
                    <a:pt x="345" y="328"/>
                  </a:lnTo>
                  <a:lnTo>
                    <a:pt x="364" y="333"/>
                  </a:lnTo>
                  <a:lnTo>
                    <a:pt x="381" y="339"/>
                  </a:lnTo>
                  <a:lnTo>
                    <a:pt x="398" y="346"/>
                  </a:lnTo>
                  <a:lnTo>
                    <a:pt x="415" y="356"/>
                  </a:lnTo>
                  <a:lnTo>
                    <a:pt x="430" y="367"/>
                  </a:lnTo>
                  <a:lnTo>
                    <a:pt x="445" y="380"/>
                  </a:lnTo>
                  <a:lnTo>
                    <a:pt x="458" y="392"/>
                  </a:lnTo>
                  <a:lnTo>
                    <a:pt x="469" y="407"/>
                  </a:lnTo>
                  <a:lnTo>
                    <a:pt x="477" y="422"/>
                  </a:lnTo>
                  <a:lnTo>
                    <a:pt x="486" y="439"/>
                  </a:lnTo>
                  <a:lnTo>
                    <a:pt x="492" y="456"/>
                  </a:lnTo>
                  <a:lnTo>
                    <a:pt x="496" y="473"/>
                  </a:lnTo>
                  <a:lnTo>
                    <a:pt x="499" y="493"/>
                  </a:lnTo>
                  <a:lnTo>
                    <a:pt x="501" y="510"/>
                  </a:lnTo>
                  <a:lnTo>
                    <a:pt x="501" y="529"/>
                  </a:lnTo>
                  <a:lnTo>
                    <a:pt x="499" y="546"/>
                  </a:lnTo>
                  <a:lnTo>
                    <a:pt x="494" y="565"/>
                  </a:lnTo>
                  <a:lnTo>
                    <a:pt x="488" y="582"/>
                  </a:lnTo>
                  <a:lnTo>
                    <a:pt x="479" y="599"/>
                  </a:lnTo>
                  <a:lnTo>
                    <a:pt x="471" y="616"/>
                  </a:lnTo>
                  <a:lnTo>
                    <a:pt x="458" y="631"/>
                  </a:lnTo>
                  <a:lnTo>
                    <a:pt x="447" y="646"/>
                  </a:lnTo>
                  <a:lnTo>
                    <a:pt x="432" y="659"/>
                  </a:lnTo>
                  <a:lnTo>
                    <a:pt x="418" y="669"/>
                  </a:lnTo>
                  <a:lnTo>
                    <a:pt x="403" y="678"/>
                  </a:lnTo>
                  <a:lnTo>
                    <a:pt x="388" y="686"/>
                  </a:lnTo>
                  <a:lnTo>
                    <a:pt x="371" y="693"/>
                  </a:lnTo>
                  <a:lnTo>
                    <a:pt x="351" y="697"/>
                  </a:lnTo>
                  <a:lnTo>
                    <a:pt x="334" y="699"/>
                  </a:lnTo>
                  <a:lnTo>
                    <a:pt x="315" y="701"/>
                  </a:lnTo>
                  <a:lnTo>
                    <a:pt x="298" y="701"/>
                  </a:lnTo>
                  <a:lnTo>
                    <a:pt x="279" y="699"/>
                  </a:lnTo>
                  <a:lnTo>
                    <a:pt x="262" y="695"/>
                  </a:lnTo>
                  <a:lnTo>
                    <a:pt x="243" y="689"/>
                  </a:lnTo>
                  <a:lnTo>
                    <a:pt x="226" y="680"/>
                  </a:lnTo>
                  <a:lnTo>
                    <a:pt x="209" y="672"/>
                  </a:lnTo>
                  <a:lnTo>
                    <a:pt x="194" y="659"/>
                  </a:lnTo>
                  <a:lnTo>
                    <a:pt x="181" y="648"/>
                  </a:lnTo>
                  <a:lnTo>
                    <a:pt x="168" y="633"/>
                  </a:lnTo>
                  <a:lnTo>
                    <a:pt x="158" y="618"/>
                  </a:lnTo>
                  <a:lnTo>
                    <a:pt x="147" y="603"/>
                  </a:lnTo>
                  <a:lnTo>
                    <a:pt x="140" y="586"/>
                  </a:lnTo>
                  <a:lnTo>
                    <a:pt x="134" y="569"/>
                  </a:lnTo>
                  <a:lnTo>
                    <a:pt x="130" y="552"/>
                  </a:lnTo>
                  <a:lnTo>
                    <a:pt x="125" y="535"/>
                  </a:lnTo>
                  <a:lnTo>
                    <a:pt x="125" y="516"/>
                  </a:lnTo>
                  <a:lnTo>
                    <a:pt x="125" y="499"/>
                  </a:lnTo>
                  <a:lnTo>
                    <a:pt x="128" y="480"/>
                  </a:lnTo>
                  <a:lnTo>
                    <a:pt x="132" y="463"/>
                  </a:lnTo>
                  <a:lnTo>
                    <a:pt x="138" y="444"/>
                  </a:lnTo>
                  <a:lnTo>
                    <a:pt x="145" y="426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237"/>
            <p:cNvSpPr>
              <a:spLocks noChangeArrowheads="1"/>
            </p:cNvSpPr>
            <p:nvPr/>
          </p:nvSpPr>
          <p:spPr bwMode="auto">
            <a:xfrm>
              <a:off x="4076" y="2230"/>
              <a:ext cx="103" cy="185"/>
            </a:xfrm>
            <a:custGeom>
              <a:avLst/>
              <a:gdLst>
                <a:gd name="T0" fmla="*/ 399 w 457"/>
                <a:gd name="T1" fmla="*/ 544 h 822"/>
                <a:gd name="T2" fmla="*/ 399 w 457"/>
                <a:gd name="T3" fmla="*/ 544 h 822"/>
                <a:gd name="T4" fmla="*/ 416 w 457"/>
                <a:gd name="T5" fmla="*/ 509 h 822"/>
                <a:gd name="T6" fmla="*/ 428 w 457"/>
                <a:gd name="T7" fmla="*/ 475 h 822"/>
                <a:gd name="T8" fmla="*/ 439 w 457"/>
                <a:gd name="T9" fmla="*/ 439 h 822"/>
                <a:gd name="T10" fmla="*/ 447 w 457"/>
                <a:gd name="T11" fmla="*/ 405 h 822"/>
                <a:gd name="T12" fmla="*/ 454 w 457"/>
                <a:gd name="T13" fmla="*/ 369 h 822"/>
                <a:gd name="T14" fmla="*/ 456 w 457"/>
                <a:gd name="T15" fmla="*/ 333 h 822"/>
                <a:gd name="T16" fmla="*/ 456 w 457"/>
                <a:gd name="T17" fmla="*/ 298 h 822"/>
                <a:gd name="T18" fmla="*/ 456 w 457"/>
                <a:gd name="T19" fmla="*/ 262 h 822"/>
                <a:gd name="T20" fmla="*/ 452 w 457"/>
                <a:gd name="T21" fmla="*/ 228 h 822"/>
                <a:gd name="T22" fmla="*/ 446 w 457"/>
                <a:gd name="T23" fmla="*/ 192 h 822"/>
                <a:gd name="T24" fmla="*/ 437 w 457"/>
                <a:gd name="T25" fmla="*/ 158 h 822"/>
                <a:gd name="T26" fmla="*/ 424 w 457"/>
                <a:gd name="T27" fmla="*/ 126 h 822"/>
                <a:gd name="T28" fmla="*/ 411 w 457"/>
                <a:gd name="T29" fmla="*/ 92 h 822"/>
                <a:gd name="T30" fmla="*/ 396 w 457"/>
                <a:gd name="T31" fmla="*/ 60 h 822"/>
                <a:gd name="T32" fmla="*/ 379 w 457"/>
                <a:gd name="T33" fmla="*/ 30 h 822"/>
                <a:gd name="T34" fmla="*/ 358 w 457"/>
                <a:gd name="T35" fmla="*/ 0 h 822"/>
                <a:gd name="T36" fmla="*/ 358 w 457"/>
                <a:gd name="T37" fmla="*/ 0 h 822"/>
                <a:gd name="T38" fmla="*/ 328 w 457"/>
                <a:gd name="T39" fmla="*/ 34 h 822"/>
                <a:gd name="T40" fmla="*/ 301 w 457"/>
                <a:gd name="T41" fmla="*/ 68 h 822"/>
                <a:gd name="T42" fmla="*/ 271 w 457"/>
                <a:gd name="T43" fmla="*/ 105 h 822"/>
                <a:gd name="T44" fmla="*/ 245 w 457"/>
                <a:gd name="T45" fmla="*/ 143 h 822"/>
                <a:gd name="T46" fmla="*/ 217 w 457"/>
                <a:gd name="T47" fmla="*/ 181 h 822"/>
                <a:gd name="T48" fmla="*/ 194 w 457"/>
                <a:gd name="T49" fmla="*/ 220 h 822"/>
                <a:gd name="T50" fmla="*/ 171 w 457"/>
                <a:gd name="T51" fmla="*/ 260 h 822"/>
                <a:gd name="T52" fmla="*/ 147 w 457"/>
                <a:gd name="T53" fmla="*/ 301 h 822"/>
                <a:gd name="T54" fmla="*/ 147 w 457"/>
                <a:gd name="T55" fmla="*/ 301 h 822"/>
                <a:gd name="T56" fmla="*/ 117 w 457"/>
                <a:gd name="T57" fmla="*/ 365 h 822"/>
                <a:gd name="T58" fmla="*/ 90 w 457"/>
                <a:gd name="T59" fmla="*/ 429 h 822"/>
                <a:gd name="T60" fmla="*/ 66 w 457"/>
                <a:gd name="T61" fmla="*/ 492 h 822"/>
                <a:gd name="T62" fmla="*/ 47 w 457"/>
                <a:gd name="T63" fmla="*/ 558 h 822"/>
                <a:gd name="T64" fmla="*/ 30 w 457"/>
                <a:gd name="T65" fmla="*/ 624 h 822"/>
                <a:gd name="T66" fmla="*/ 17 w 457"/>
                <a:gd name="T67" fmla="*/ 688 h 822"/>
                <a:gd name="T68" fmla="*/ 7 w 457"/>
                <a:gd name="T69" fmla="*/ 754 h 822"/>
                <a:gd name="T70" fmla="*/ 0 w 457"/>
                <a:gd name="T71" fmla="*/ 821 h 822"/>
                <a:gd name="T72" fmla="*/ 0 w 457"/>
                <a:gd name="T73" fmla="*/ 821 h 822"/>
                <a:gd name="T74" fmla="*/ 30 w 457"/>
                <a:gd name="T75" fmla="*/ 816 h 822"/>
                <a:gd name="T76" fmla="*/ 60 w 457"/>
                <a:gd name="T77" fmla="*/ 810 h 822"/>
                <a:gd name="T78" fmla="*/ 92 w 457"/>
                <a:gd name="T79" fmla="*/ 801 h 822"/>
                <a:gd name="T80" fmla="*/ 119 w 457"/>
                <a:gd name="T81" fmla="*/ 791 h 822"/>
                <a:gd name="T82" fmla="*/ 149 w 457"/>
                <a:gd name="T83" fmla="*/ 780 h 822"/>
                <a:gd name="T84" fmla="*/ 177 w 457"/>
                <a:gd name="T85" fmla="*/ 767 h 822"/>
                <a:gd name="T86" fmla="*/ 205 w 457"/>
                <a:gd name="T87" fmla="*/ 750 h 822"/>
                <a:gd name="T88" fmla="*/ 230 w 457"/>
                <a:gd name="T89" fmla="*/ 735 h 822"/>
                <a:gd name="T90" fmla="*/ 256 w 457"/>
                <a:gd name="T91" fmla="*/ 716 h 822"/>
                <a:gd name="T92" fmla="*/ 279 w 457"/>
                <a:gd name="T93" fmla="*/ 695 h 822"/>
                <a:gd name="T94" fmla="*/ 303 w 457"/>
                <a:gd name="T95" fmla="*/ 673 h 822"/>
                <a:gd name="T96" fmla="*/ 326 w 457"/>
                <a:gd name="T97" fmla="*/ 650 h 822"/>
                <a:gd name="T98" fmla="*/ 345 w 457"/>
                <a:gd name="T99" fmla="*/ 627 h 822"/>
                <a:gd name="T100" fmla="*/ 364 w 457"/>
                <a:gd name="T101" fmla="*/ 601 h 822"/>
                <a:gd name="T102" fmla="*/ 384 w 457"/>
                <a:gd name="T103" fmla="*/ 573 h 822"/>
                <a:gd name="T104" fmla="*/ 399 w 457"/>
                <a:gd name="T105" fmla="*/ 544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7" h="822">
                  <a:moveTo>
                    <a:pt x="399" y="544"/>
                  </a:moveTo>
                  <a:lnTo>
                    <a:pt x="399" y="544"/>
                  </a:lnTo>
                  <a:lnTo>
                    <a:pt x="416" y="509"/>
                  </a:lnTo>
                  <a:lnTo>
                    <a:pt x="428" y="475"/>
                  </a:lnTo>
                  <a:lnTo>
                    <a:pt x="439" y="439"/>
                  </a:lnTo>
                  <a:lnTo>
                    <a:pt x="447" y="405"/>
                  </a:lnTo>
                  <a:lnTo>
                    <a:pt x="454" y="369"/>
                  </a:lnTo>
                  <a:lnTo>
                    <a:pt x="456" y="333"/>
                  </a:lnTo>
                  <a:lnTo>
                    <a:pt x="456" y="298"/>
                  </a:lnTo>
                  <a:lnTo>
                    <a:pt x="456" y="262"/>
                  </a:lnTo>
                  <a:lnTo>
                    <a:pt x="452" y="228"/>
                  </a:lnTo>
                  <a:lnTo>
                    <a:pt x="446" y="192"/>
                  </a:lnTo>
                  <a:lnTo>
                    <a:pt x="437" y="158"/>
                  </a:lnTo>
                  <a:lnTo>
                    <a:pt x="424" y="126"/>
                  </a:lnTo>
                  <a:lnTo>
                    <a:pt x="411" y="92"/>
                  </a:lnTo>
                  <a:lnTo>
                    <a:pt x="396" y="60"/>
                  </a:lnTo>
                  <a:lnTo>
                    <a:pt x="379" y="30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28" y="34"/>
                  </a:lnTo>
                  <a:lnTo>
                    <a:pt x="301" y="68"/>
                  </a:lnTo>
                  <a:lnTo>
                    <a:pt x="271" y="105"/>
                  </a:lnTo>
                  <a:lnTo>
                    <a:pt x="245" y="143"/>
                  </a:lnTo>
                  <a:lnTo>
                    <a:pt x="217" y="181"/>
                  </a:lnTo>
                  <a:lnTo>
                    <a:pt x="194" y="220"/>
                  </a:lnTo>
                  <a:lnTo>
                    <a:pt x="171" y="260"/>
                  </a:lnTo>
                  <a:lnTo>
                    <a:pt x="147" y="301"/>
                  </a:lnTo>
                  <a:lnTo>
                    <a:pt x="147" y="301"/>
                  </a:lnTo>
                  <a:lnTo>
                    <a:pt x="117" y="365"/>
                  </a:lnTo>
                  <a:lnTo>
                    <a:pt x="90" y="429"/>
                  </a:lnTo>
                  <a:lnTo>
                    <a:pt x="66" y="492"/>
                  </a:lnTo>
                  <a:lnTo>
                    <a:pt x="47" y="558"/>
                  </a:lnTo>
                  <a:lnTo>
                    <a:pt x="30" y="624"/>
                  </a:lnTo>
                  <a:lnTo>
                    <a:pt x="17" y="688"/>
                  </a:lnTo>
                  <a:lnTo>
                    <a:pt x="7" y="754"/>
                  </a:lnTo>
                  <a:lnTo>
                    <a:pt x="0" y="821"/>
                  </a:lnTo>
                  <a:lnTo>
                    <a:pt x="0" y="821"/>
                  </a:lnTo>
                  <a:lnTo>
                    <a:pt x="30" y="816"/>
                  </a:lnTo>
                  <a:lnTo>
                    <a:pt x="60" y="810"/>
                  </a:lnTo>
                  <a:lnTo>
                    <a:pt x="92" y="801"/>
                  </a:lnTo>
                  <a:lnTo>
                    <a:pt x="119" y="791"/>
                  </a:lnTo>
                  <a:lnTo>
                    <a:pt x="149" y="780"/>
                  </a:lnTo>
                  <a:lnTo>
                    <a:pt x="177" y="767"/>
                  </a:lnTo>
                  <a:lnTo>
                    <a:pt x="205" y="750"/>
                  </a:lnTo>
                  <a:lnTo>
                    <a:pt x="230" y="735"/>
                  </a:lnTo>
                  <a:lnTo>
                    <a:pt x="256" y="716"/>
                  </a:lnTo>
                  <a:lnTo>
                    <a:pt x="279" y="695"/>
                  </a:lnTo>
                  <a:lnTo>
                    <a:pt x="303" y="673"/>
                  </a:lnTo>
                  <a:lnTo>
                    <a:pt x="326" y="650"/>
                  </a:lnTo>
                  <a:lnTo>
                    <a:pt x="345" y="627"/>
                  </a:lnTo>
                  <a:lnTo>
                    <a:pt x="364" y="601"/>
                  </a:lnTo>
                  <a:lnTo>
                    <a:pt x="384" y="573"/>
                  </a:lnTo>
                  <a:lnTo>
                    <a:pt x="399" y="544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238"/>
            <p:cNvSpPr>
              <a:spLocks noChangeArrowheads="1"/>
            </p:cNvSpPr>
            <p:nvPr/>
          </p:nvSpPr>
          <p:spPr bwMode="auto">
            <a:xfrm>
              <a:off x="3943" y="2180"/>
              <a:ext cx="139" cy="212"/>
            </a:xfrm>
            <a:custGeom>
              <a:avLst/>
              <a:gdLst>
                <a:gd name="T0" fmla="*/ 616 w 617"/>
                <a:gd name="T1" fmla="*/ 8 h 938"/>
                <a:gd name="T2" fmla="*/ 616 w 617"/>
                <a:gd name="T3" fmla="*/ 8 h 938"/>
                <a:gd name="T4" fmla="*/ 575 w 617"/>
                <a:gd name="T5" fmla="*/ 2 h 938"/>
                <a:gd name="T6" fmla="*/ 533 w 617"/>
                <a:gd name="T7" fmla="*/ 0 h 938"/>
                <a:gd name="T8" fmla="*/ 492 w 617"/>
                <a:gd name="T9" fmla="*/ 2 h 938"/>
                <a:gd name="T10" fmla="*/ 452 w 617"/>
                <a:gd name="T11" fmla="*/ 4 h 938"/>
                <a:gd name="T12" fmla="*/ 411 w 617"/>
                <a:gd name="T13" fmla="*/ 13 h 938"/>
                <a:gd name="T14" fmla="*/ 371 w 617"/>
                <a:gd name="T15" fmla="*/ 23 h 938"/>
                <a:gd name="T16" fmla="*/ 332 w 617"/>
                <a:gd name="T17" fmla="*/ 36 h 938"/>
                <a:gd name="T18" fmla="*/ 294 w 617"/>
                <a:gd name="T19" fmla="*/ 51 h 938"/>
                <a:gd name="T20" fmla="*/ 258 w 617"/>
                <a:gd name="T21" fmla="*/ 70 h 938"/>
                <a:gd name="T22" fmla="*/ 224 w 617"/>
                <a:gd name="T23" fmla="*/ 94 h 938"/>
                <a:gd name="T24" fmla="*/ 192 w 617"/>
                <a:gd name="T25" fmla="*/ 117 h 938"/>
                <a:gd name="T26" fmla="*/ 160 w 617"/>
                <a:gd name="T27" fmla="*/ 145 h 938"/>
                <a:gd name="T28" fmla="*/ 130 w 617"/>
                <a:gd name="T29" fmla="*/ 177 h 938"/>
                <a:gd name="T30" fmla="*/ 104 w 617"/>
                <a:gd name="T31" fmla="*/ 209 h 938"/>
                <a:gd name="T32" fmla="*/ 79 w 617"/>
                <a:gd name="T33" fmla="*/ 245 h 938"/>
                <a:gd name="T34" fmla="*/ 58 w 617"/>
                <a:gd name="T35" fmla="*/ 281 h 938"/>
                <a:gd name="T36" fmla="*/ 58 w 617"/>
                <a:gd name="T37" fmla="*/ 281 h 938"/>
                <a:gd name="T38" fmla="*/ 38 w 617"/>
                <a:gd name="T39" fmla="*/ 326 h 938"/>
                <a:gd name="T40" fmla="*/ 23 w 617"/>
                <a:gd name="T41" fmla="*/ 371 h 938"/>
                <a:gd name="T42" fmla="*/ 11 w 617"/>
                <a:gd name="T43" fmla="*/ 415 h 938"/>
                <a:gd name="T44" fmla="*/ 4 w 617"/>
                <a:gd name="T45" fmla="*/ 460 h 938"/>
                <a:gd name="T46" fmla="*/ 0 w 617"/>
                <a:gd name="T47" fmla="*/ 505 h 938"/>
                <a:gd name="T48" fmla="*/ 2 w 617"/>
                <a:gd name="T49" fmla="*/ 552 h 938"/>
                <a:gd name="T50" fmla="*/ 6 w 617"/>
                <a:gd name="T51" fmla="*/ 597 h 938"/>
                <a:gd name="T52" fmla="*/ 15 w 617"/>
                <a:gd name="T53" fmla="*/ 639 h 938"/>
                <a:gd name="T54" fmla="*/ 25 w 617"/>
                <a:gd name="T55" fmla="*/ 684 h 938"/>
                <a:gd name="T56" fmla="*/ 43 w 617"/>
                <a:gd name="T57" fmla="*/ 724 h 938"/>
                <a:gd name="T58" fmla="*/ 62 w 617"/>
                <a:gd name="T59" fmla="*/ 765 h 938"/>
                <a:gd name="T60" fmla="*/ 85 w 617"/>
                <a:gd name="T61" fmla="*/ 805 h 938"/>
                <a:gd name="T62" fmla="*/ 111 w 617"/>
                <a:gd name="T63" fmla="*/ 841 h 938"/>
                <a:gd name="T64" fmla="*/ 141 w 617"/>
                <a:gd name="T65" fmla="*/ 876 h 938"/>
                <a:gd name="T66" fmla="*/ 173 w 617"/>
                <a:gd name="T67" fmla="*/ 910 h 938"/>
                <a:gd name="T68" fmla="*/ 209 w 617"/>
                <a:gd name="T69" fmla="*/ 937 h 938"/>
                <a:gd name="T70" fmla="*/ 209 w 617"/>
                <a:gd name="T71" fmla="*/ 937 h 938"/>
                <a:gd name="T72" fmla="*/ 219 w 617"/>
                <a:gd name="T73" fmla="*/ 863 h 938"/>
                <a:gd name="T74" fmla="*/ 234 w 617"/>
                <a:gd name="T75" fmla="*/ 786 h 938"/>
                <a:gd name="T76" fmla="*/ 251 w 617"/>
                <a:gd name="T77" fmla="*/ 711 h 938"/>
                <a:gd name="T78" fmla="*/ 273 w 617"/>
                <a:gd name="T79" fmla="*/ 637 h 938"/>
                <a:gd name="T80" fmla="*/ 296 w 617"/>
                <a:gd name="T81" fmla="*/ 562 h 938"/>
                <a:gd name="T82" fmla="*/ 324 w 617"/>
                <a:gd name="T83" fmla="*/ 488 h 938"/>
                <a:gd name="T84" fmla="*/ 356 w 617"/>
                <a:gd name="T85" fmla="*/ 415 h 938"/>
                <a:gd name="T86" fmla="*/ 392 w 617"/>
                <a:gd name="T87" fmla="*/ 343 h 938"/>
                <a:gd name="T88" fmla="*/ 392 w 617"/>
                <a:gd name="T89" fmla="*/ 343 h 938"/>
                <a:gd name="T90" fmla="*/ 415 w 617"/>
                <a:gd name="T91" fmla="*/ 296 h 938"/>
                <a:gd name="T92" fmla="*/ 441 w 617"/>
                <a:gd name="T93" fmla="*/ 253 h 938"/>
                <a:gd name="T94" fmla="*/ 467 w 617"/>
                <a:gd name="T95" fmla="*/ 209 h 938"/>
                <a:gd name="T96" fmla="*/ 494 w 617"/>
                <a:gd name="T97" fmla="*/ 166 h 938"/>
                <a:gd name="T98" fmla="*/ 524 w 617"/>
                <a:gd name="T99" fmla="*/ 125 h 938"/>
                <a:gd name="T100" fmla="*/ 554 w 617"/>
                <a:gd name="T101" fmla="*/ 85 h 938"/>
                <a:gd name="T102" fmla="*/ 584 w 617"/>
                <a:gd name="T103" fmla="*/ 47 h 938"/>
                <a:gd name="T104" fmla="*/ 616 w 617"/>
                <a:gd name="T105" fmla="*/ 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7" h="938">
                  <a:moveTo>
                    <a:pt x="616" y="8"/>
                  </a:moveTo>
                  <a:lnTo>
                    <a:pt x="616" y="8"/>
                  </a:lnTo>
                  <a:lnTo>
                    <a:pt x="575" y="2"/>
                  </a:lnTo>
                  <a:lnTo>
                    <a:pt x="533" y="0"/>
                  </a:lnTo>
                  <a:lnTo>
                    <a:pt x="492" y="2"/>
                  </a:lnTo>
                  <a:lnTo>
                    <a:pt x="452" y="4"/>
                  </a:lnTo>
                  <a:lnTo>
                    <a:pt x="411" y="13"/>
                  </a:lnTo>
                  <a:lnTo>
                    <a:pt x="371" y="23"/>
                  </a:lnTo>
                  <a:lnTo>
                    <a:pt x="332" y="36"/>
                  </a:lnTo>
                  <a:lnTo>
                    <a:pt x="294" y="51"/>
                  </a:lnTo>
                  <a:lnTo>
                    <a:pt x="258" y="70"/>
                  </a:lnTo>
                  <a:lnTo>
                    <a:pt x="224" y="94"/>
                  </a:lnTo>
                  <a:lnTo>
                    <a:pt x="192" y="117"/>
                  </a:lnTo>
                  <a:lnTo>
                    <a:pt x="160" y="145"/>
                  </a:lnTo>
                  <a:lnTo>
                    <a:pt x="130" y="177"/>
                  </a:lnTo>
                  <a:lnTo>
                    <a:pt x="104" y="209"/>
                  </a:lnTo>
                  <a:lnTo>
                    <a:pt x="79" y="245"/>
                  </a:lnTo>
                  <a:lnTo>
                    <a:pt x="58" y="281"/>
                  </a:lnTo>
                  <a:lnTo>
                    <a:pt x="58" y="281"/>
                  </a:lnTo>
                  <a:lnTo>
                    <a:pt x="38" y="326"/>
                  </a:lnTo>
                  <a:lnTo>
                    <a:pt x="23" y="371"/>
                  </a:lnTo>
                  <a:lnTo>
                    <a:pt x="11" y="415"/>
                  </a:lnTo>
                  <a:lnTo>
                    <a:pt x="4" y="460"/>
                  </a:lnTo>
                  <a:lnTo>
                    <a:pt x="0" y="505"/>
                  </a:lnTo>
                  <a:lnTo>
                    <a:pt x="2" y="552"/>
                  </a:lnTo>
                  <a:lnTo>
                    <a:pt x="6" y="597"/>
                  </a:lnTo>
                  <a:lnTo>
                    <a:pt x="15" y="639"/>
                  </a:lnTo>
                  <a:lnTo>
                    <a:pt x="25" y="684"/>
                  </a:lnTo>
                  <a:lnTo>
                    <a:pt x="43" y="724"/>
                  </a:lnTo>
                  <a:lnTo>
                    <a:pt x="62" y="765"/>
                  </a:lnTo>
                  <a:lnTo>
                    <a:pt x="85" y="805"/>
                  </a:lnTo>
                  <a:lnTo>
                    <a:pt x="111" y="841"/>
                  </a:lnTo>
                  <a:lnTo>
                    <a:pt x="141" y="876"/>
                  </a:lnTo>
                  <a:lnTo>
                    <a:pt x="173" y="910"/>
                  </a:lnTo>
                  <a:lnTo>
                    <a:pt x="209" y="937"/>
                  </a:lnTo>
                  <a:lnTo>
                    <a:pt x="209" y="937"/>
                  </a:lnTo>
                  <a:lnTo>
                    <a:pt x="219" y="863"/>
                  </a:lnTo>
                  <a:lnTo>
                    <a:pt x="234" y="786"/>
                  </a:lnTo>
                  <a:lnTo>
                    <a:pt x="251" y="711"/>
                  </a:lnTo>
                  <a:lnTo>
                    <a:pt x="273" y="637"/>
                  </a:lnTo>
                  <a:lnTo>
                    <a:pt x="296" y="562"/>
                  </a:lnTo>
                  <a:lnTo>
                    <a:pt x="324" y="488"/>
                  </a:lnTo>
                  <a:lnTo>
                    <a:pt x="356" y="415"/>
                  </a:lnTo>
                  <a:lnTo>
                    <a:pt x="392" y="343"/>
                  </a:lnTo>
                  <a:lnTo>
                    <a:pt x="392" y="343"/>
                  </a:lnTo>
                  <a:lnTo>
                    <a:pt x="415" y="296"/>
                  </a:lnTo>
                  <a:lnTo>
                    <a:pt x="441" y="253"/>
                  </a:lnTo>
                  <a:lnTo>
                    <a:pt x="467" y="209"/>
                  </a:lnTo>
                  <a:lnTo>
                    <a:pt x="494" y="166"/>
                  </a:lnTo>
                  <a:lnTo>
                    <a:pt x="524" y="125"/>
                  </a:lnTo>
                  <a:lnTo>
                    <a:pt x="554" y="85"/>
                  </a:lnTo>
                  <a:lnTo>
                    <a:pt x="584" y="47"/>
                  </a:lnTo>
                  <a:lnTo>
                    <a:pt x="616" y="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239"/>
            <p:cNvSpPr>
              <a:spLocks noChangeArrowheads="1"/>
            </p:cNvSpPr>
            <p:nvPr/>
          </p:nvSpPr>
          <p:spPr bwMode="auto">
            <a:xfrm>
              <a:off x="3989" y="1744"/>
              <a:ext cx="235" cy="168"/>
            </a:xfrm>
            <a:custGeom>
              <a:avLst/>
              <a:gdLst>
                <a:gd name="T0" fmla="*/ 265 w 1039"/>
                <a:gd name="T1" fmla="*/ 692 h 744"/>
                <a:gd name="T2" fmla="*/ 435 w 1039"/>
                <a:gd name="T3" fmla="*/ 594 h 744"/>
                <a:gd name="T4" fmla="*/ 612 w 1039"/>
                <a:gd name="T5" fmla="*/ 509 h 744"/>
                <a:gd name="T6" fmla="*/ 797 w 1039"/>
                <a:gd name="T7" fmla="*/ 436 h 744"/>
                <a:gd name="T8" fmla="*/ 966 w 1039"/>
                <a:gd name="T9" fmla="*/ 381 h 744"/>
                <a:gd name="T10" fmla="*/ 1038 w 1039"/>
                <a:gd name="T11" fmla="*/ 313 h 744"/>
                <a:gd name="T12" fmla="*/ 1023 w 1039"/>
                <a:gd name="T13" fmla="*/ 215 h 744"/>
                <a:gd name="T14" fmla="*/ 989 w 1039"/>
                <a:gd name="T15" fmla="*/ 123 h 744"/>
                <a:gd name="T16" fmla="*/ 940 w 1039"/>
                <a:gd name="T17" fmla="*/ 38 h 744"/>
                <a:gd name="T18" fmla="*/ 789 w 1039"/>
                <a:gd name="T19" fmla="*/ 34 h 744"/>
                <a:gd name="T20" fmla="*/ 555 w 1039"/>
                <a:gd name="T21" fmla="*/ 119 h 744"/>
                <a:gd name="T22" fmla="*/ 326 w 1039"/>
                <a:gd name="T23" fmla="*/ 219 h 744"/>
                <a:gd name="T24" fmla="*/ 107 w 1039"/>
                <a:gd name="T25" fmla="*/ 341 h 744"/>
                <a:gd name="T26" fmla="*/ 9 w 1039"/>
                <a:gd name="T27" fmla="*/ 453 h 744"/>
                <a:gd name="T28" fmla="*/ 37 w 1039"/>
                <a:gd name="T29" fmla="*/ 547 h 744"/>
                <a:gd name="T30" fmla="*/ 83 w 1039"/>
                <a:gd name="T31" fmla="*/ 632 h 744"/>
                <a:gd name="T32" fmla="*/ 145 w 1039"/>
                <a:gd name="T33" fmla="*/ 711 h 744"/>
                <a:gd name="T34" fmla="*/ 604 w 1039"/>
                <a:gd name="T35" fmla="*/ 177 h 744"/>
                <a:gd name="T36" fmla="*/ 636 w 1039"/>
                <a:gd name="T37" fmla="*/ 198 h 744"/>
                <a:gd name="T38" fmla="*/ 661 w 1039"/>
                <a:gd name="T39" fmla="*/ 223 h 744"/>
                <a:gd name="T40" fmla="*/ 682 w 1039"/>
                <a:gd name="T41" fmla="*/ 253 h 744"/>
                <a:gd name="T42" fmla="*/ 697 w 1039"/>
                <a:gd name="T43" fmla="*/ 287 h 744"/>
                <a:gd name="T44" fmla="*/ 704 w 1039"/>
                <a:gd name="T45" fmla="*/ 323 h 744"/>
                <a:gd name="T46" fmla="*/ 706 w 1039"/>
                <a:gd name="T47" fmla="*/ 360 h 744"/>
                <a:gd name="T48" fmla="*/ 700 w 1039"/>
                <a:gd name="T49" fmla="*/ 396 h 744"/>
                <a:gd name="T50" fmla="*/ 685 w 1039"/>
                <a:gd name="T51" fmla="*/ 430 h 744"/>
                <a:gd name="T52" fmla="*/ 663 w 1039"/>
                <a:gd name="T53" fmla="*/ 462 h 744"/>
                <a:gd name="T54" fmla="*/ 638 w 1039"/>
                <a:gd name="T55" fmla="*/ 490 h 744"/>
                <a:gd name="T56" fmla="*/ 608 w 1039"/>
                <a:gd name="T57" fmla="*/ 509 h 744"/>
                <a:gd name="T58" fmla="*/ 574 w 1039"/>
                <a:gd name="T59" fmla="*/ 524 h 744"/>
                <a:gd name="T60" fmla="*/ 540 w 1039"/>
                <a:gd name="T61" fmla="*/ 530 h 744"/>
                <a:gd name="T62" fmla="*/ 503 w 1039"/>
                <a:gd name="T63" fmla="*/ 532 h 744"/>
                <a:gd name="T64" fmla="*/ 467 w 1039"/>
                <a:gd name="T65" fmla="*/ 526 h 744"/>
                <a:gd name="T66" fmla="*/ 431 w 1039"/>
                <a:gd name="T67" fmla="*/ 511 h 744"/>
                <a:gd name="T68" fmla="*/ 399 w 1039"/>
                <a:gd name="T69" fmla="*/ 490 h 744"/>
                <a:gd name="T70" fmla="*/ 373 w 1039"/>
                <a:gd name="T71" fmla="*/ 464 h 744"/>
                <a:gd name="T72" fmla="*/ 352 w 1039"/>
                <a:gd name="T73" fmla="*/ 434 h 744"/>
                <a:gd name="T74" fmla="*/ 339 w 1039"/>
                <a:gd name="T75" fmla="*/ 402 h 744"/>
                <a:gd name="T76" fmla="*/ 331 w 1039"/>
                <a:gd name="T77" fmla="*/ 366 h 744"/>
                <a:gd name="T78" fmla="*/ 331 w 1039"/>
                <a:gd name="T79" fmla="*/ 330 h 744"/>
                <a:gd name="T80" fmla="*/ 337 w 1039"/>
                <a:gd name="T81" fmla="*/ 294 h 744"/>
                <a:gd name="T82" fmla="*/ 350 w 1039"/>
                <a:gd name="T83" fmla="*/ 258 h 744"/>
                <a:gd name="T84" fmla="*/ 371 w 1039"/>
                <a:gd name="T85" fmla="*/ 226 h 744"/>
                <a:gd name="T86" fmla="*/ 397 w 1039"/>
                <a:gd name="T87" fmla="*/ 200 h 744"/>
                <a:gd name="T88" fmla="*/ 427 w 1039"/>
                <a:gd name="T89" fmla="*/ 179 h 744"/>
                <a:gd name="T90" fmla="*/ 461 w 1039"/>
                <a:gd name="T91" fmla="*/ 166 h 744"/>
                <a:gd name="T92" fmla="*/ 495 w 1039"/>
                <a:gd name="T93" fmla="*/ 157 h 744"/>
                <a:gd name="T94" fmla="*/ 531 w 1039"/>
                <a:gd name="T95" fmla="*/ 157 h 744"/>
                <a:gd name="T96" fmla="*/ 569 w 1039"/>
                <a:gd name="T97" fmla="*/ 164 h 744"/>
                <a:gd name="T98" fmla="*/ 604 w 1039"/>
                <a:gd name="T99" fmla="*/ 17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9" h="744">
                  <a:moveTo>
                    <a:pt x="184" y="743"/>
                  </a:moveTo>
                  <a:lnTo>
                    <a:pt x="265" y="692"/>
                  </a:lnTo>
                  <a:lnTo>
                    <a:pt x="350" y="641"/>
                  </a:lnTo>
                  <a:lnTo>
                    <a:pt x="435" y="594"/>
                  </a:lnTo>
                  <a:lnTo>
                    <a:pt x="522" y="549"/>
                  </a:lnTo>
                  <a:lnTo>
                    <a:pt x="612" y="509"/>
                  </a:lnTo>
                  <a:lnTo>
                    <a:pt x="704" y="471"/>
                  </a:lnTo>
                  <a:lnTo>
                    <a:pt x="797" y="436"/>
                  </a:lnTo>
                  <a:lnTo>
                    <a:pt x="891" y="405"/>
                  </a:lnTo>
                  <a:lnTo>
                    <a:pt x="966" y="381"/>
                  </a:lnTo>
                  <a:lnTo>
                    <a:pt x="1038" y="362"/>
                  </a:lnTo>
                  <a:lnTo>
                    <a:pt x="1038" y="313"/>
                  </a:lnTo>
                  <a:lnTo>
                    <a:pt x="1032" y="264"/>
                  </a:lnTo>
                  <a:lnTo>
                    <a:pt x="1023" y="215"/>
                  </a:lnTo>
                  <a:lnTo>
                    <a:pt x="1009" y="168"/>
                  </a:lnTo>
                  <a:lnTo>
                    <a:pt x="989" y="123"/>
                  </a:lnTo>
                  <a:lnTo>
                    <a:pt x="966" y="81"/>
                  </a:lnTo>
                  <a:lnTo>
                    <a:pt x="940" y="38"/>
                  </a:lnTo>
                  <a:lnTo>
                    <a:pt x="908" y="0"/>
                  </a:lnTo>
                  <a:lnTo>
                    <a:pt x="789" y="34"/>
                  </a:lnTo>
                  <a:lnTo>
                    <a:pt x="670" y="74"/>
                  </a:lnTo>
                  <a:lnTo>
                    <a:pt x="555" y="119"/>
                  </a:lnTo>
                  <a:lnTo>
                    <a:pt x="439" y="168"/>
                  </a:lnTo>
                  <a:lnTo>
                    <a:pt x="326" y="219"/>
                  </a:lnTo>
                  <a:lnTo>
                    <a:pt x="216" y="279"/>
                  </a:lnTo>
                  <a:lnTo>
                    <a:pt x="107" y="341"/>
                  </a:lnTo>
                  <a:lnTo>
                    <a:pt x="0" y="407"/>
                  </a:lnTo>
                  <a:lnTo>
                    <a:pt x="9" y="453"/>
                  </a:lnTo>
                  <a:lnTo>
                    <a:pt x="20" y="501"/>
                  </a:lnTo>
                  <a:lnTo>
                    <a:pt x="37" y="547"/>
                  </a:lnTo>
                  <a:lnTo>
                    <a:pt x="58" y="592"/>
                  </a:lnTo>
                  <a:lnTo>
                    <a:pt x="83" y="632"/>
                  </a:lnTo>
                  <a:lnTo>
                    <a:pt x="113" y="673"/>
                  </a:lnTo>
                  <a:lnTo>
                    <a:pt x="145" y="711"/>
                  </a:lnTo>
                  <a:lnTo>
                    <a:pt x="184" y="743"/>
                  </a:lnTo>
                  <a:close/>
                  <a:moveTo>
                    <a:pt x="604" y="177"/>
                  </a:moveTo>
                  <a:lnTo>
                    <a:pt x="621" y="187"/>
                  </a:lnTo>
                  <a:lnTo>
                    <a:pt x="636" y="198"/>
                  </a:lnTo>
                  <a:lnTo>
                    <a:pt x="650" y="211"/>
                  </a:lnTo>
                  <a:lnTo>
                    <a:pt x="661" y="223"/>
                  </a:lnTo>
                  <a:lnTo>
                    <a:pt x="674" y="238"/>
                  </a:lnTo>
                  <a:lnTo>
                    <a:pt x="682" y="253"/>
                  </a:lnTo>
                  <a:lnTo>
                    <a:pt x="691" y="270"/>
                  </a:lnTo>
                  <a:lnTo>
                    <a:pt x="697" y="287"/>
                  </a:lnTo>
                  <a:lnTo>
                    <a:pt x="701" y="304"/>
                  </a:lnTo>
                  <a:lnTo>
                    <a:pt x="704" y="323"/>
                  </a:lnTo>
                  <a:lnTo>
                    <a:pt x="706" y="341"/>
                  </a:lnTo>
                  <a:lnTo>
                    <a:pt x="706" y="360"/>
                  </a:lnTo>
                  <a:lnTo>
                    <a:pt x="704" y="377"/>
                  </a:lnTo>
                  <a:lnTo>
                    <a:pt x="700" y="396"/>
                  </a:lnTo>
                  <a:lnTo>
                    <a:pt x="693" y="413"/>
                  </a:lnTo>
                  <a:lnTo>
                    <a:pt x="685" y="430"/>
                  </a:lnTo>
                  <a:lnTo>
                    <a:pt x="676" y="447"/>
                  </a:lnTo>
                  <a:lnTo>
                    <a:pt x="663" y="462"/>
                  </a:lnTo>
                  <a:lnTo>
                    <a:pt x="652" y="477"/>
                  </a:lnTo>
                  <a:lnTo>
                    <a:pt x="638" y="490"/>
                  </a:lnTo>
                  <a:lnTo>
                    <a:pt x="623" y="501"/>
                  </a:lnTo>
                  <a:lnTo>
                    <a:pt x="608" y="509"/>
                  </a:lnTo>
                  <a:lnTo>
                    <a:pt x="591" y="517"/>
                  </a:lnTo>
                  <a:lnTo>
                    <a:pt x="574" y="524"/>
                  </a:lnTo>
                  <a:lnTo>
                    <a:pt x="557" y="528"/>
                  </a:lnTo>
                  <a:lnTo>
                    <a:pt x="540" y="530"/>
                  </a:lnTo>
                  <a:lnTo>
                    <a:pt x="521" y="532"/>
                  </a:lnTo>
                  <a:lnTo>
                    <a:pt x="503" y="532"/>
                  </a:lnTo>
                  <a:lnTo>
                    <a:pt x="484" y="530"/>
                  </a:lnTo>
                  <a:lnTo>
                    <a:pt x="467" y="526"/>
                  </a:lnTo>
                  <a:lnTo>
                    <a:pt x="448" y="520"/>
                  </a:lnTo>
                  <a:lnTo>
                    <a:pt x="431" y="511"/>
                  </a:lnTo>
                  <a:lnTo>
                    <a:pt x="414" y="502"/>
                  </a:lnTo>
                  <a:lnTo>
                    <a:pt x="399" y="490"/>
                  </a:lnTo>
                  <a:lnTo>
                    <a:pt x="386" y="479"/>
                  </a:lnTo>
                  <a:lnTo>
                    <a:pt x="373" y="464"/>
                  </a:lnTo>
                  <a:lnTo>
                    <a:pt x="363" y="449"/>
                  </a:lnTo>
                  <a:lnTo>
                    <a:pt x="352" y="434"/>
                  </a:lnTo>
                  <a:lnTo>
                    <a:pt x="346" y="419"/>
                  </a:lnTo>
                  <a:lnTo>
                    <a:pt x="339" y="402"/>
                  </a:lnTo>
                  <a:lnTo>
                    <a:pt x="333" y="383"/>
                  </a:lnTo>
                  <a:lnTo>
                    <a:pt x="331" y="366"/>
                  </a:lnTo>
                  <a:lnTo>
                    <a:pt x="329" y="349"/>
                  </a:lnTo>
                  <a:lnTo>
                    <a:pt x="331" y="330"/>
                  </a:lnTo>
                  <a:lnTo>
                    <a:pt x="333" y="311"/>
                  </a:lnTo>
                  <a:lnTo>
                    <a:pt x="337" y="294"/>
                  </a:lnTo>
                  <a:lnTo>
                    <a:pt x="344" y="274"/>
                  </a:lnTo>
                  <a:lnTo>
                    <a:pt x="350" y="258"/>
                  </a:lnTo>
                  <a:lnTo>
                    <a:pt x="361" y="240"/>
                  </a:lnTo>
                  <a:lnTo>
                    <a:pt x="371" y="226"/>
                  </a:lnTo>
                  <a:lnTo>
                    <a:pt x="384" y="213"/>
                  </a:lnTo>
                  <a:lnTo>
                    <a:pt x="397" y="200"/>
                  </a:lnTo>
                  <a:lnTo>
                    <a:pt x="412" y="189"/>
                  </a:lnTo>
                  <a:lnTo>
                    <a:pt x="427" y="179"/>
                  </a:lnTo>
                  <a:lnTo>
                    <a:pt x="444" y="172"/>
                  </a:lnTo>
                  <a:lnTo>
                    <a:pt x="461" y="166"/>
                  </a:lnTo>
                  <a:lnTo>
                    <a:pt x="478" y="162"/>
                  </a:lnTo>
                  <a:lnTo>
                    <a:pt x="495" y="157"/>
                  </a:lnTo>
                  <a:lnTo>
                    <a:pt x="514" y="157"/>
                  </a:lnTo>
                  <a:lnTo>
                    <a:pt x="531" y="157"/>
                  </a:lnTo>
                  <a:lnTo>
                    <a:pt x="550" y="159"/>
                  </a:lnTo>
                  <a:lnTo>
                    <a:pt x="569" y="164"/>
                  </a:lnTo>
                  <a:lnTo>
                    <a:pt x="586" y="170"/>
                  </a:lnTo>
                  <a:lnTo>
                    <a:pt x="604" y="177"/>
                  </a:lnTo>
                  <a:close/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240"/>
            <p:cNvSpPr>
              <a:spLocks noChangeArrowheads="1"/>
            </p:cNvSpPr>
            <p:nvPr/>
          </p:nvSpPr>
          <p:spPr bwMode="auto">
            <a:xfrm>
              <a:off x="4030" y="1826"/>
              <a:ext cx="193" cy="113"/>
            </a:xfrm>
            <a:custGeom>
              <a:avLst/>
              <a:gdLst>
                <a:gd name="T0" fmla="*/ 797 w 855"/>
                <a:gd name="T1" fmla="*/ 222 h 504"/>
                <a:gd name="T2" fmla="*/ 797 w 855"/>
                <a:gd name="T3" fmla="*/ 222 h 504"/>
                <a:gd name="T4" fmla="*/ 810 w 855"/>
                <a:gd name="T5" fmla="*/ 194 h 504"/>
                <a:gd name="T6" fmla="*/ 820 w 855"/>
                <a:gd name="T7" fmla="*/ 168 h 504"/>
                <a:gd name="T8" fmla="*/ 831 w 855"/>
                <a:gd name="T9" fmla="*/ 140 h 504"/>
                <a:gd name="T10" fmla="*/ 839 w 855"/>
                <a:gd name="T11" fmla="*/ 113 h 504"/>
                <a:gd name="T12" fmla="*/ 846 w 855"/>
                <a:gd name="T13" fmla="*/ 85 h 504"/>
                <a:gd name="T14" fmla="*/ 850 w 855"/>
                <a:gd name="T15" fmla="*/ 55 h 504"/>
                <a:gd name="T16" fmla="*/ 852 w 855"/>
                <a:gd name="T17" fmla="*/ 28 h 504"/>
                <a:gd name="T18" fmla="*/ 854 w 855"/>
                <a:gd name="T19" fmla="*/ 0 h 504"/>
                <a:gd name="T20" fmla="*/ 854 w 855"/>
                <a:gd name="T21" fmla="*/ 0 h 504"/>
                <a:gd name="T22" fmla="*/ 782 w 855"/>
                <a:gd name="T23" fmla="*/ 19 h 504"/>
                <a:gd name="T24" fmla="*/ 707 w 855"/>
                <a:gd name="T25" fmla="*/ 43 h 504"/>
                <a:gd name="T26" fmla="*/ 707 w 855"/>
                <a:gd name="T27" fmla="*/ 43 h 504"/>
                <a:gd name="T28" fmla="*/ 613 w 855"/>
                <a:gd name="T29" fmla="*/ 74 h 504"/>
                <a:gd name="T30" fmla="*/ 520 w 855"/>
                <a:gd name="T31" fmla="*/ 109 h 504"/>
                <a:gd name="T32" fmla="*/ 428 w 855"/>
                <a:gd name="T33" fmla="*/ 147 h 504"/>
                <a:gd name="T34" fmla="*/ 338 w 855"/>
                <a:gd name="T35" fmla="*/ 187 h 504"/>
                <a:gd name="T36" fmla="*/ 251 w 855"/>
                <a:gd name="T37" fmla="*/ 232 h 504"/>
                <a:gd name="T38" fmla="*/ 166 w 855"/>
                <a:gd name="T39" fmla="*/ 279 h 504"/>
                <a:gd name="T40" fmla="*/ 81 w 855"/>
                <a:gd name="T41" fmla="*/ 330 h 504"/>
                <a:gd name="T42" fmla="*/ 0 w 855"/>
                <a:gd name="T43" fmla="*/ 381 h 504"/>
                <a:gd name="T44" fmla="*/ 0 w 855"/>
                <a:gd name="T45" fmla="*/ 381 h 504"/>
                <a:gd name="T46" fmla="*/ 21 w 855"/>
                <a:gd name="T47" fmla="*/ 400 h 504"/>
                <a:gd name="T48" fmla="*/ 44 w 855"/>
                <a:gd name="T49" fmla="*/ 415 h 504"/>
                <a:gd name="T50" fmla="*/ 68 w 855"/>
                <a:gd name="T51" fmla="*/ 432 h 504"/>
                <a:gd name="T52" fmla="*/ 93 w 855"/>
                <a:gd name="T53" fmla="*/ 445 h 504"/>
                <a:gd name="T54" fmla="*/ 93 w 855"/>
                <a:gd name="T55" fmla="*/ 445 h 504"/>
                <a:gd name="T56" fmla="*/ 119 w 855"/>
                <a:gd name="T57" fmla="*/ 458 h 504"/>
                <a:gd name="T58" fmla="*/ 142 w 855"/>
                <a:gd name="T59" fmla="*/ 469 h 504"/>
                <a:gd name="T60" fmla="*/ 168 w 855"/>
                <a:gd name="T61" fmla="*/ 477 h 504"/>
                <a:gd name="T62" fmla="*/ 192 w 855"/>
                <a:gd name="T63" fmla="*/ 484 h 504"/>
                <a:gd name="T64" fmla="*/ 217 w 855"/>
                <a:gd name="T65" fmla="*/ 490 h 504"/>
                <a:gd name="T66" fmla="*/ 243 w 855"/>
                <a:gd name="T67" fmla="*/ 496 h 504"/>
                <a:gd name="T68" fmla="*/ 294 w 855"/>
                <a:gd name="T69" fmla="*/ 503 h 504"/>
                <a:gd name="T70" fmla="*/ 343 w 855"/>
                <a:gd name="T71" fmla="*/ 503 h 504"/>
                <a:gd name="T72" fmla="*/ 394 w 855"/>
                <a:gd name="T73" fmla="*/ 501 h 504"/>
                <a:gd name="T74" fmla="*/ 443 w 855"/>
                <a:gd name="T75" fmla="*/ 492 h 504"/>
                <a:gd name="T76" fmla="*/ 492 w 855"/>
                <a:gd name="T77" fmla="*/ 479 h 504"/>
                <a:gd name="T78" fmla="*/ 539 w 855"/>
                <a:gd name="T79" fmla="*/ 462 h 504"/>
                <a:gd name="T80" fmla="*/ 584 w 855"/>
                <a:gd name="T81" fmla="*/ 439 h 504"/>
                <a:gd name="T82" fmla="*/ 626 w 855"/>
                <a:gd name="T83" fmla="*/ 413 h 504"/>
                <a:gd name="T84" fmla="*/ 667 w 855"/>
                <a:gd name="T85" fmla="*/ 383 h 504"/>
                <a:gd name="T86" fmla="*/ 705 w 855"/>
                <a:gd name="T87" fmla="*/ 349 h 504"/>
                <a:gd name="T88" fmla="*/ 722 w 855"/>
                <a:gd name="T89" fmla="*/ 330 h 504"/>
                <a:gd name="T90" fmla="*/ 739 w 855"/>
                <a:gd name="T91" fmla="*/ 311 h 504"/>
                <a:gd name="T92" fmla="*/ 756 w 855"/>
                <a:gd name="T93" fmla="*/ 290 h 504"/>
                <a:gd name="T94" fmla="*/ 771 w 855"/>
                <a:gd name="T95" fmla="*/ 268 h 504"/>
                <a:gd name="T96" fmla="*/ 784 w 855"/>
                <a:gd name="T97" fmla="*/ 245 h 504"/>
                <a:gd name="T98" fmla="*/ 797 w 855"/>
                <a:gd name="T99" fmla="*/ 22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5" h="504">
                  <a:moveTo>
                    <a:pt x="797" y="222"/>
                  </a:moveTo>
                  <a:lnTo>
                    <a:pt x="797" y="222"/>
                  </a:lnTo>
                  <a:lnTo>
                    <a:pt x="810" y="194"/>
                  </a:lnTo>
                  <a:lnTo>
                    <a:pt x="820" y="168"/>
                  </a:lnTo>
                  <a:lnTo>
                    <a:pt x="831" y="140"/>
                  </a:lnTo>
                  <a:lnTo>
                    <a:pt x="839" y="113"/>
                  </a:lnTo>
                  <a:lnTo>
                    <a:pt x="846" y="85"/>
                  </a:lnTo>
                  <a:lnTo>
                    <a:pt x="850" y="55"/>
                  </a:lnTo>
                  <a:lnTo>
                    <a:pt x="852" y="28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782" y="19"/>
                  </a:lnTo>
                  <a:lnTo>
                    <a:pt x="707" y="43"/>
                  </a:lnTo>
                  <a:lnTo>
                    <a:pt x="707" y="43"/>
                  </a:lnTo>
                  <a:lnTo>
                    <a:pt x="613" y="74"/>
                  </a:lnTo>
                  <a:lnTo>
                    <a:pt x="520" y="109"/>
                  </a:lnTo>
                  <a:lnTo>
                    <a:pt x="428" y="147"/>
                  </a:lnTo>
                  <a:lnTo>
                    <a:pt x="338" y="187"/>
                  </a:lnTo>
                  <a:lnTo>
                    <a:pt x="251" y="232"/>
                  </a:lnTo>
                  <a:lnTo>
                    <a:pt x="166" y="279"/>
                  </a:lnTo>
                  <a:lnTo>
                    <a:pt x="81" y="330"/>
                  </a:lnTo>
                  <a:lnTo>
                    <a:pt x="0" y="381"/>
                  </a:lnTo>
                  <a:lnTo>
                    <a:pt x="0" y="381"/>
                  </a:lnTo>
                  <a:lnTo>
                    <a:pt x="21" y="400"/>
                  </a:lnTo>
                  <a:lnTo>
                    <a:pt x="44" y="415"/>
                  </a:lnTo>
                  <a:lnTo>
                    <a:pt x="68" y="432"/>
                  </a:lnTo>
                  <a:lnTo>
                    <a:pt x="93" y="445"/>
                  </a:lnTo>
                  <a:lnTo>
                    <a:pt x="93" y="445"/>
                  </a:lnTo>
                  <a:lnTo>
                    <a:pt x="119" y="458"/>
                  </a:lnTo>
                  <a:lnTo>
                    <a:pt x="142" y="469"/>
                  </a:lnTo>
                  <a:lnTo>
                    <a:pt x="168" y="477"/>
                  </a:lnTo>
                  <a:lnTo>
                    <a:pt x="192" y="484"/>
                  </a:lnTo>
                  <a:lnTo>
                    <a:pt x="217" y="490"/>
                  </a:lnTo>
                  <a:lnTo>
                    <a:pt x="243" y="496"/>
                  </a:lnTo>
                  <a:lnTo>
                    <a:pt x="294" y="503"/>
                  </a:lnTo>
                  <a:lnTo>
                    <a:pt x="343" y="503"/>
                  </a:lnTo>
                  <a:lnTo>
                    <a:pt x="394" y="501"/>
                  </a:lnTo>
                  <a:lnTo>
                    <a:pt x="443" y="492"/>
                  </a:lnTo>
                  <a:lnTo>
                    <a:pt x="492" y="479"/>
                  </a:lnTo>
                  <a:lnTo>
                    <a:pt x="539" y="462"/>
                  </a:lnTo>
                  <a:lnTo>
                    <a:pt x="584" y="439"/>
                  </a:lnTo>
                  <a:lnTo>
                    <a:pt x="626" y="413"/>
                  </a:lnTo>
                  <a:lnTo>
                    <a:pt x="667" y="383"/>
                  </a:lnTo>
                  <a:lnTo>
                    <a:pt x="705" y="349"/>
                  </a:lnTo>
                  <a:lnTo>
                    <a:pt x="722" y="330"/>
                  </a:lnTo>
                  <a:lnTo>
                    <a:pt x="739" y="311"/>
                  </a:lnTo>
                  <a:lnTo>
                    <a:pt x="756" y="290"/>
                  </a:lnTo>
                  <a:lnTo>
                    <a:pt x="771" y="268"/>
                  </a:lnTo>
                  <a:lnTo>
                    <a:pt x="784" y="245"/>
                  </a:lnTo>
                  <a:lnTo>
                    <a:pt x="797" y="22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241"/>
            <p:cNvSpPr>
              <a:spLocks noChangeArrowheads="1"/>
            </p:cNvSpPr>
            <p:nvPr/>
          </p:nvSpPr>
          <p:spPr bwMode="auto">
            <a:xfrm>
              <a:off x="3988" y="1704"/>
              <a:ext cx="206" cy="132"/>
            </a:xfrm>
            <a:custGeom>
              <a:avLst/>
              <a:gdLst>
                <a:gd name="T0" fmla="*/ 912 w 913"/>
                <a:gd name="T1" fmla="*/ 177 h 585"/>
                <a:gd name="T2" fmla="*/ 912 w 913"/>
                <a:gd name="T3" fmla="*/ 177 h 585"/>
                <a:gd name="T4" fmla="*/ 880 w 913"/>
                <a:gd name="T5" fmla="*/ 142 h 585"/>
                <a:gd name="T6" fmla="*/ 844 w 913"/>
                <a:gd name="T7" fmla="*/ 111 h 585"/>
                <a:gd name="T8" fmla="*/ 804 w 913"/>
                <a:gd name="T9" fmla="*/ 83 h 585"/>
                <a:gd name="T10" fmla="*/ 761 w 913"/>
                <a:gd name="T11" fmla="*/ 57 h 585"/>
                <a:gd name="T12" fmla="*/ 761 w 913"/>
                <a:gd name="T13" fmla="*/ 57 h 585"/>
                <a:gd name="T14" fmla="*/ 738 w 913"/>
                <a:gd name="T15" fmla="*/ 47 h 585"/>
                <a:gd name="T16" fmla="*/ 712 w 913"/>
                <a:gd name="T17" fmla="*/ 36 h 585"/>
                <a:gd name="T18" fmla="*/ 689 w 913"/>
                <a:gd name="T19" fmla="*/ 27 h 585"/>
                <a:gd name="T20" fmla="*/ 663 w 913"/>
                <a:gd name="T21" fmla="*/ 19 h 585"/>
                <a:gd name="T22" fmla="*/ 637 w 913"/>
                <a:gd name="T23" fmla="*/ 13 h 585"/>
                <a:gd name="T24" fmla="*/ 612 w 913"/>
                <a:gd name="T25" fmla="*/ 8 h 585"/>
                <a:gd name="T26" fmla="*/ 563 w 913"/>
                <a:gd name="T27" fmla="*/ 2 h 585"/>
                <a:gd name="T28" fmla="*/ 512 w 913"/>
                <a:gd name="T29" fmla="*/ 0 h 585"/>
                <a:gd name="T30" fmla="*/ 460 w 913"/>
                <a:gd name="T31" fmla="*/ 4 h 585"/>
                <a:gd name="T32" fmla="*/ 411 w 913"/>
                <a:gd name="T33" fmla="*/ 13 h 585"/>
                <a:gd name="T34" fmla="*/ 362 w 913"/>
                <a:gd name="T35" fmla="*/ 25 h 585"/>
                <a:gd name="T36" fmla="*/ 316 w 913"/>
                <a:gd name="T37" fmla="*/ 42 h 585"/>
                <a:gd name="T38" fmla="*/ 271 w 913"/>
                <a:gd name="T39" fmla="*/ 64 h 585"/>
                <a:gd name="T40" fmla="*/ 228 w 913"/>
                <a:gd name="T41" fmla="*/ 92 h 585"/>
                <a:gd name="T42" fmla="*/ 188 w 913"/>
                <a:gd name="T43" fmla="*/ 121 h 585"/>
                <a:gd name="T44" fmla="*/ 149 w 913"/>
                <a:gd name="T45" fmla="*/ 155 h 585"/>
                <a:gd name="T46" fmla="*/ 132 w 913"/>
                <a:gd name="T47" fmla="*/ 175 h 585"/>
                <a:gd name="T48" fmla="*/ 115 w 913"/>
                <a:gd name="T49" fmla="*/ 194 h 585"/>
                <a:gd name="T50" fmla="*/ 100 w 913"/>
                <a:gd name="T51" fmla="*/ 215 h 585"/>
                <a:gd name="T52" fmla="*/ 85 w 913"/>
                <a:gd name="T53" fmla="*/ 236 h 585"/>
                <a:gd name="T54" fmla="*/ 71 w 913"/>
                <a:gd name="T55" fmla="*/ 258 h 585"/>
                <a:gd name="T56" fmla="*/ 58 w 913"/>
                <a:gd name="T57" fmla="*/ 281 h 585"/>
                <a:gd name="T58" fmla="*/ 58 w 913"/>
                <a:gd name="T59" fmla="*/ 281 h 585"/>
                <a:gd name="T60" fmla="*/ 41 w 913"/>
                <a:gd name="T61" fmla="*/ 320 h 585"/>
                <a:gd name="T62" fmla="*/ 28 w 913"/>
                <a:gd name="T63" fmla="*/ 356 h 585"/>
                <a:gd name="T64" fmla="*/ 15 w 913"/>
                <a:gd name="T65" fmla="*/ 394 h 585"/>
                <a:gd name="T66" fmla="*/ 9 w 913"/>
                <a:gd name="T67" fmla="*/ 430 h 585"/>
                <a:gd name="T68" fmla="*/ 2 w 913"/>
                <a:gd name="T69" fmla="*/ 469 h 585"/>
                <a:gd name="T70" fmla="*/ 0 w 913"/>
                <a:gd name="T71" fmla="*/ 507 h 585"/>
                <a:gd name="T72" fmla="*/ 0 w 913"/>
                <a:gd name="T73" fmla="*/ 545 h 585"/>
                <a:gd name="T74" fmla="*/ 4 w 913"/>
                <a:gd name="T75" fmla="*/ 584 h 585"/>
                <a:gd name="T76" fmla="*/ 4 w 913"/>
                <a:gd name="T77" fmla="*/ 584 h 585"/>
                <a:gd name="T78" fmla="*/ 111 w 913"/>
                <a:gd name="T79" fmla="*/ 518 h 585"/>
                <a:gd name="T80" fmla="*/ 220 w 913"/>
                <a:gd name="T81" fmla="*/ 456 h 585"/>
                <a:gd name="T82" fmla="*/ 330 w 913"/>
                <a:gd name="T83" fmla="*/ 396 h 585"/>
                <a:gd name="T84" fmla="*/ 443 w 913"/>
                <a:gd name="T85" fmla="*/ 345 h 585"/>
                <a:gd name="T86" fmla="*/ 559 w 913"/>
                <a:gd name="T87" fmla="*/ 296 h 585"/>
                <a:gd name="T88" fmla="*/ 674 w 913"/>
                <a:gd name="T89" fmla="*/ 251 h 585"/>
                <a:gd name="T90" fmla="*/ 793 w 913"/>
                <a:gd name="T91" fmla="*/ 211 h 585"/>
                <a:gd name="T92" fmla="*/ 912 w 913"/>
                <a:gd name="T93" fmla="*/ 17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13" h="585">
                  <a:moveTo>
                    <a:pt x="912" y="177"/>
                  </a:moveTo>
                  <a:lnTo>
                    <a:pt x="912" y="177"/>
                  </a:lnTo>
                  <a:lnTo>
                    <a:pt x="880" y="142"/>
                  </a:lnTo>
                  <a:lnTo>
                    <a:pt x="844" y="111"/>
                  </a:lnTo>
                  <a:lnTo>
                    <a:pt x="804" y="83"/>
                  </a:lnTo>
                  <a:lnTo>
                    <a:pt x="761" y="57"/>
                  </a:lnTo>
                  <a:lnTo>
                    <a:pt x="761" y="57"/>
                  </a:lnTo>
                  <a:lnTo>
                    <a:pt x="738" y="47"/>
                  </a:lnTo>
                  <a:lnTo>
                    <a:pt x="712" y="36"/>
                  </a:lnTo>
                  <a:lnTo>
                    <a:pt x="689" y="27"/>
                  </a:lnTo>
                  <a:lnTo>
                    <a:pt x="663" y="19"/>
                  </a:lnTo>
                  <a:lnTo>
                    <a:pt x="637" y="13"/>
                  </a:lnTo>
                  <a:lnTo>
                    <a:pt x="612" y="8"/>
                  </a:lnTo>
                  <a:lnTo>
                    <a:pt x="563" y="2"/>
                  </a:lnTo>
                  <a:lnTo>
                    <a:pt x="512" y="0"/>
                  </a:lnTo>
                  <a:lnTo>
                    <a:pt x="460" y="4"/>
                  </a:lnTo>
                  <a:lnTo>
                    <a:pt x="411" y="13"/>
                  </a:lnTo>
                  <a:lnTo>
                    <a:pt x="362" y="25"/>
                  </a:lnTo>
                  <a:lnTo>
                    <a:pt x="316" y="42"/>
                  </a:lnTo>
                  <a:lnTo>
                    <a:pt x="271" y="64"/>
                  </a:lnTo>
                  <a:lnTo>
                    <a:pt x="228" y="92"/>
                  </a:lnTo>
                  <a:lnTo>
                    <a:pt x="188" y="121"/>
                  </a:lnTo>
                  <a:lnTo>
                    <a:pt x="149" y="155"/>
                  </a:lnTo>
                  <a:lnTo>
                    <a:pt x="132" y="175"/>
                  </a:lnTo>
                  <a:lnTo>
                    <a:pt x="115" y="194"/>
                  </a:lnTo>
                  <a:lnTo>
                    <a:pt x="100" y="215"/>
                  </a:lnTo>
                  <a:lnTo>
                    <a:pt x="85" y="236"/>
                  </a:lnTo>
                  <a:lnTo>
                    <a:pt x="71" y="258"/>
                  </a:lnTo>
                  <a:lnTo>
                    <a:pt x="58" y="281"/>
                  </a:lnTo>
                  <a:lnTo>
                    <a:pt x="58" y="281"/>
                  </a:lnTo>
                  <a:lnTo>
                    <a:pt x="41" y="320"/>
                  </a:lnTo>
                  <a:lnTo>
                    <a:pt x="28" y="356"/>
                  </a:lnTo>
                  <a:lnTo>
                    <a:pt x="15" y="394"/>
                  </a:lnTo>
                  <a:lnTo>
                    <a:pt x="9" y="430"/>
                  </a:lnTo>
                  <a:lnTo>
                    <a:pt x="2" y="469"/>
                  </a:lnTo>
                  <a:lnTo>
                    <a:pt x="0" y="507"/>
                  </a:lnTo>
                  <a:lnTo>
                    <a:pt x="0" y="545"/>
                  </a:lnTo>
                  <a:lnTo>
                    <a:pt x="4" y="584"/>
                  </a:lnTo>
                  <a:lnTo>
                    <a:pt x="4" y="584"/>
                  </a:lnTo>
                  <a:lnTo>
                    <a:pt x="111" y="518"/>
                  </a:lnTo>
                  <a:lnTo>
                    <a:pt x="220" y="456"/>
                  </a:lnTo>
                  <a:lnTo>
                    <a:pt x="330" y="396"/>
                  </a:lnTo>
                  <a:lnTo>
                    <a:pt x="443" y="345"/>
                  </a:lnTo>
                  <a:lnTo>
                    <a:pt x="559" y="296"/>
                  </a:lnTo>
                  <a:lnTo>
                    <a:pt x="674" y="251"/>
                  </a:lnTo>
                  <a:lnTo>
                    <a:pt x="793" y="211"/>
                  </a:lnTo>
                  <a:lnTo>
                    <a:pt x="912" y="1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242"/>
            <p:cNvSpPr>
              <a:spLocks noChangeArrowheads="1"/>
            </p:cNvSpPr>
            <p:nvPr/>
          </p:nvSpPr>
          <p:spPr bwMode="auto">
            <a:xfrm>
              <a:off x="4414" y="1719"/>
              <a:ext cx="236" cy="132"/>
            </a:xfrm>
            <a:custGeom>
              <a:avLst/>
              <a:gdLst>
                <a:gd name="T0" fmla="*/ 130 w 1043"/>
                <a:gd name="T1" fmla="*/ 390 h 587"/>
                <a:gd name="T2" fmla="*/ 362 w 1043"/>
                <a:gd name="T3" fmla="*/ 422 h 587"/>
                <a:gd name="T4" fmla="*/ 588 w 1043"/>
                <a:gd name="T5" fmla="*/ 473 h 587"/>
                <a:gd name="T6" fmla="*/ 812 w 1043"/>
                <a:gd name="T7" fmla="*/ 543 h 587"/>
                <a:gd name="T8" fmla="*/ 940 w 1043"/>
                <a:gd name="T9" fmla="*/ 565 h 587"/>
                <a:gd name="T10" fmla="*/ 970 w 1043"/>
                <a:gd name="T11" fmla="*/ 520 h 587"/>
                <a:gd name="T12" fmla="*/ 999 w 1043"/>
                <a:gd name="T13" fmla="*/ 460 h 587"/>
                <a:gd name="T14" fmla="*/ 1023 w 1043"/>
                <a:gd name="T15" fmla="*/ 392 h 587"/>
                <a:gd name="T16" fmla="*/ 1038 w 1043"/>
                <a:gd name="T17" fmla="*/ 324 h 587"/>
                <a:gd name="T18" fmla="*/ 1042 w 1043"/>
                <a:gd name="T19" fmla="*/ 254 h 587"/>
                <a:gd name="T20" fmla="*/ 980 w 1043"/>
                <a:gd name="T21" fmla="*/ 196 h 587"/>
                <a:gd name="T22" fmla="*/ 799 w 1043"/>
                <a:gd name="T23" fmla="*/ 134 h 587"/>
                <a:gd name="T24" fmla="*/ 556 w 1043"/>
                <a:gd name="T25" fmla="*/ 71 h 587"/>
                <a:gd name="T26" fmla="*/ 311 w 1043"/>
                <a:gd name="T27" fmla="*/ 26 h 587"/>
                <a:gd name="T28" fmla="*/ 66 w 1043"/>
                <a:gd name="T29" fmla="*/ 0 h 587"/>
                <a:gd name="T30" fmla="*/ 36 w 1043"/>
                <a:gd name="T31" fmla="*/ 60 h 587"/>
                <a:gd name="T32" fmla="*/ 8 w 1043"/>
                <a:gd name="T33" fmla="*/ 151 h 587"/>
                <a:gd name="T34" fmla="*/ 0 w 1043"/>
                <a:gd name="T35" fmla="*/ 245 h 587"/>
                <a:gd name="T36" fmla="*/ 6 w 1043"/>
                <a:gd name="T37" fmla="*/ 337 h 587"/>
                <a:gd name="T38" fmla="*/ 607 w 1043"/>
                <a:gd name="T39" fmla="*/ 87 h 587"/>
                <a:gd name="T40" fmla="*/ 639 w 1043"/>
                <a:gd name="T41" fmla="*/ 109 h 587"/>
                <a:gd name="T42" fmla="*/ 665 w 1043"/>
                <a:gd name="T43" fmla="*/ 134 h 587"/>
                <a:gd name="T44" fmla="*/ 686 w 1043"/>
                <a:gd name="T45" fmla="*/ 164 h 587"/>
                <a:gd name="T46" fmla="*/ 699 w 1043"/>
                <a:gd name="T47" fmla="*/ 198 h 587"/>
                <a:gd name="T48" fmla="*/ 707 w 1043"/>
                <a:gd name="T49" fmla="*/ 232 h 587"/>
                <a:gd name="T50" fmla="*/ 707 w 1043"/>
                <a:gd name="T51" fmla="*/ 269 h 587"/>
                <a:gd name="T52" fmla="*/ 701 w 1043"/>
                <a:gd name="T53" fmla="*/ 307 h 587"/>
                <a:gd name="T54" fmla="*/ 688 w 1043"/>
                <a:gd name="T55" fmla="*/ 341 h 587"/>
                <a:gd name="T56" fmla="*/ 667 w 1043"/>
                <a:gd name="T57" fmla="*/ 373 h 587"/>
                <a:gd name="T58" fmla="*/ 641 w 1043"/>
                <a:gd name="T59" fmla="*/ 399 h 587"/>
                <a:gd name="T60" fmla="*/ 611 w 1043"/>
                <a:gd name="T61" fmla="*/ 420 h 587"/>
                <a:gd name="T62" fmla="*/ 577 w 1043"/>
                <a:gd name="T63" fmla="*/ 435 h 587"/>
                <a:gd name="T64" fmla="*/ 541 w 1043"/>
                <a:gd name="T65" fmla="*/ 441 h 587"/>
                <a:gd name="T66" fmla="*/ 505 w 1043"/>
                <a:gd name="T67" fmla="*/ 443 h 587"/>
                <a:gd name="T68" fmla="*/ 469 w 1043"/>
                <a:gd name="T69" fmla="*/ 437 h 587"/>
                <a:gd name="T70" fmla="*/ 435 w 1043"/>
                <a:gd name="T71" fmla="*/ 422 h 587"/>
                <a:gd name="T72" fmla="*/ 403 w 1043"/>
                <a:gd name="T73" fmla="*/ 401 h 587"/>
                <a:gd name="T74" fmla="*/ 375 w 1043"/>
                <a:gd name="T75" fmla="*/ 375 h 587"/>
                <a:gd name="T76" fmla="*/ 356 w 1043"/>
                <a:gd name="T77" fmla="*/ 345 h 587"/>
                <a:gd name="T78" fmla="*/ 341 w 1043"/>
                <a:gd name="T79" fmla="*/ 311 h 587"/>
                <a:gd name="T80" fmla="*/ 334 w 1043"/>
                <a:gd name="T81" fmla="*/ 277 h 587"/>
                <a:gd name="T82" fmla="*/ 332 w 1043"/>
                <a:gd name="T83" fmla="*/ 241 h 587"/>
                <a:gd name="T84" fmla="*/ 339 w 1043"/>
                <a:gd name="T85" fmla="*/ 205 h 587"/>
                <a:gd name="T86" fmla="*/ 354 w 1043"/>
                <a:gd name="T87" fmla="*/ 168 h 587"/>
                <a:gd name="T88" fmla="*/ 375 w 1043"/>
                <a:gd name="T89" fmla="*/ 136 h 587"/>
                <a:gd name="T90" fmla="*/ 401 w 1043"/>
                <a:gd name="T91" fmla="*/ 111 h 587"/>
                <a:gd name="T92" fmla="*/ 430 w 1043"/>
                <a:gd name="T93" fmla="*/ 90 h 587"/>
                <a:gd name="T94" fmla="*/ 462 w 1043"/>
                <a:gd name="T95" fmla="*/ 77 h 587"/>
                <a:gd name="T96" fmla="*/ 499 w 1043"/>
                <a:gd name="T97" fmla="*/ 68 h 587"/>
                <a:gd name="T98" fmla="*/ 535 w 1043"/>
                <a:gd name="T99" fmla="*/ 68 h 587"/>
                <a:gd name="T100" fmla="*/ 571 w 1043"/>
                <a:gd name="T101" fmla="*/ 75 h 587"/>
                <a:gd name="T102" fmla="*/ 607 w 1043"/>
                <a:gd name="T103" fmla="*/ 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3" h="587">
                  <a:moveTo>
                    <a:pt x="15" y="381"/>
                  </a:moveTo>
                  <a:lnTo>
                    <a:pt x="130" y="390"/>
                  </a:lnTo>
                  <a:lnTo>
                    <a:pt x="247" y="403"/>
                  </a:lnTo>
                  <a:lnTo>
                    <a:pt x="362" y="422"/>
                  </a:lnTo>
                  <a:lnTo>
                    <a:pt x="475" y="445"/>
                  </a:lnTo>
                  <a:lnTo>
                    <a:pt x="588" y="473"/>
                  </a:lnTo>
                  <a:lnTo>
                    <a:pt x="701" y="507"/>
                  </a:lnTo>
                  <a:lnTo>
                    <a:pt x="812" y="543"/>
                  </a:lnTo>
                  <a:lnTo>
                    <a:pt x="923" y="586"/>
                  </a:lnTo>
                  <a:lnTo>
                    <a:pt x="940" y="565"/>
                  </a:lnTo>
                  <a:lnTo>
                    <a:pt x="955" y="543"/>
                  </a:lnTo>
                  <a:lnTo>
                    <a:pt x="970" y="520"/>
                  </a:lnTo>
                  <a:lnTo>
                    <a:pt x="985" y="494"/>
                  </a:lnTo>
                  <a:lnTo>
                    <a:pt x="999" y="460"/>
                  </a:lnTo>
                  <a:lnTo>
                    <a:pt x="1012" y="426"/>
                  </a:lnTo>
                  <a:lnTo>
                    <a:pt x="1023" y="392"/>
                  </a:lnTo>
                  <a:lnTo>
                    <a:pt x="1031" y="358"/>
                  </a:lnTo>
                  <a:lnTo>
                    <a:pt x="1038" y="324"/>
                  </a:lnTo>
                  <a:lnTo>
                    <a:pt x="1040" y="290"/>
                  </a:lnTo>
                  <a:lnTo>
                    <a:pt x="1042" y="254"/>
                  </a:lnTo>
                  <a:lnTo>
                    <a:pt x="1040" y="220"/>
                  </a:lnTo>
                  <a:lnTo>
                    <a:pt x="980" y="196"/>
                  </a:lnTo>
                  <a:lnTo>
                    <a:pt x="921" y="175"/>
                  </a:lnTo>
                  <a:lnTo>
                    <a:pt x="799" y="134"/>
                  </a:lnTo>
                  <a:lnTo>
                    <a:pt x="677" y="100"/>
                  </a:lnTo>
                  <a:lnTo>
                    <a:pt x="556" y="71"/>
                  </a:lnTo>
                  <a:lnTo>
                    <a:pt x="435" y="45"/>
                  </a:lnTo>
                  <a:lnTo>
                    <a:pt x="311" y="26"/>
                  </a:lnTo>
                  <a:lnTo>
                    <a:pt x="187" y="11"/>
                  </a:lnTo>
                  <a:lnTo>
                    <a:pt x="66" y="0"/>
                  </a:lnTo>
                  <a:lnTo>
                    <a:pt x="57" y="15"/>
                  </a:lnTo>
                  <a:lnTo>
                    <a:pt x="36" y="60"/>
                  </a:lnTo>
                  <a:lnTo>
                    <a:pt x="21" y="107"/>
                  </a:lnTo>
                  <a:lnTo>
                    <a:pt x="8" y="151"/>
                  </a:lnTo>
                  <a:lnTo>
                    <a:pt x="2" y="198"/>
                  </a:lnTo>
                  <a:lnTo>
                    <a:pt x="0" y="245"/>
                  </a:lnTo>
                  <a:lnTo>
                    <a:pt x="0" y="290"/>
                  </a:lnTo>
                  <a:lnTo>
                    <a:pt x="6" y="337"/>
                  </a:lnTo>
                  <a:lnTo>
                    <a:pt x="15" y="381"/>
                  </a:lnTo>
                  <a:close/>
                  <a:moveTo>
                    <a:pt x="607" y="87"/>
                  </a:moveTo>
                  <a:lnTo>
                    <a:pt x="624" y="98"/>
                  </a:lnTo>
                  <a:lnTo>
                    <a:pt x="639" y="109"/>
                  </a:lnTo>
                  <a:lnTo>
                    <a:pt x="652" y="122"/>
                  </a:lnTo>
                  <a:lnTo>
                    <a:pt x="665" y="134"/>
                  </a:lnTo>
                  <a:lnTo>
                    <a:pt x="676" y="149"/>
                  </a:lnTo>
                  <a:lnTo>
                    <a:pt x="686" y="164"/>
                  </a:lnTo>
                  <a:lnTo>
                    <a:pt x="692" y="181"/>
                  </a:lnTo>
                  <a:lnTo>
                    <a:pt x="699" y="198"/>
                  </a:lnTo>
                  <a:lnTo>
                    <a:pt x="703" y="215"/>
                  </a:lnTo>
                  <a:lnTo>
                    <a:pt x="707" y="232"/>
                  </a:lnTo>
                  <a:lnTo>
                    <a:pt x="707" y="251"/>
                  </a:lnTo>
                  <a:lnTo>
                    <a:pt x="707" y="269"/>
                  </a:lnTo>
                  <a:lnTo>
                    <a:pt x="705" y="288"/>
                  </a:lnTo>
                  <a:lnTo>
                    <a:pt x="701" y="307"/>
                  </a:lnTo>
                  <a:lnTo>
                    <a:pt x="695" y="324"/>
                  </a:lnTo>
                  <a:lnTo>
                    <a:pt x="688" y="341"/>
                  </a:lnTo>
                  <a:lnTo>
                    <a:pt x="677" y="358"/>
                  </a:lnTo>
                  <a:lnTo>
                    <a:pt x="667" y="373"/>
                  </a:lnTo>
                  <a:lnTo>
                    <a:pt x="654" y="388"/>
                  </a:lnTo>
                  <a:lnTo>
                    <a:pt x="641" y="399"/>
                  </a:lnTo>
                  <a:lnTo>
                    <a:pt x="626" y="411"/>
                  </a:lnTo>
                  <a:lnTo>
                    <a:pt x="611" y="420"/>
                  </a:lnTo>
                  <a:lnTo>
                    <a:pt x="594" y="429"/>
                  </a:lnTo>
                  <a:lnTo>
                    <a:pt x="577" y="435"/>
                  </a:lnTo>
                  <a:lnTo>
                    <a:pt x="560" y="439"/>
                  </a:lnTo>
                  <a:lnTo>
                    <a:pt x="541" y="441"/>
                  </a:lnTo>
                  <a:lnTo>
                    <a:pt x="524" y="443"/>
                  </a:lnTo>
                  <a:lnTo>
                    <a:pt x="505" y="443"/>
                  </a:lnTo>
                  <a:lnTo>
                    <a:pt x="488" y="441"/>
                  </a:lnTo>
                  <a:lnTo>
                    <a:pt x="469" y="437"/>
                  </a:lnTo>
                  <a:lnTo>
                    <a:pt x="452" y="430"/>
                  </a:lnTo>
                  <a:lnTo>
                    <a:pt x="435" y="422"/>
                  </a:lnTo>
                  <a:lnTo>
                    <a:pt x="417" y="414"/>
                  </a:lnTo>
                  <a:lnTo>
                    <a:pt x="403" y="401"/>
                  </a:lnTo>
                  <a:lnTo>
                    <a:pt x="388" y="390"/>
                  </a:lnTo>
                  <a:lnTo>
                    <a:pt x="375" y="375"/>
                  </a:lnTo>
                  <a:lnTo>
                    <a:pt x="364" y="360"/>
                  </a:lnTo>
                  <a:lnTo>
                    <a:pt x="356" y="345"/>
                  </a:lnTo>
                  <a:lnTo>
                    <a:pt x="347" y="328"/>
                  </a:lnTo>
                  <a:lnTo>
                    <a:pt x="341" y="311"/>
                  </a:lnTo>
                  <a:lnTo>
                    <a:pt x="337" y="294"/>
                  </a:lnTo>
                  <a:lnTo>
                    <a:pt x="334" y="277"/>
                  </a:lnTo>
                  <a:lnTo>
                    <a:pt x="332" y="258"/>
                  </a:lnTo>
                  <a:lnTo>
                    <a:pt x="332" y="241"/>
                  </a:lnTo>
                  <a:lnTo>
                    <a:pt x="334" y="222"/>
                  </a:lnTo>
                  <a:lnTo>
                    <a:pt x="339" y="205"/>
                  </a:lnTo>
                  <a:lnTo>
                    <a:pt x="345" y="186"/>
                  </a:lnTo>
                  <a:lnTo>
                    <a:pt x="354" y="168"/>
                  </a:lnTo>
                  <a:lnTo>
                    <a:pt x="362" y="151"/>
                  </a:lnTo>
                  <a:lnTo>
                    <a:pt x="375" y="136"/>
                  </a:lnTo>
                  <a:lnTo>
                    <a:pt x="386" y="124"/>
                  </a:lnTo>
                  <a:lnTo>
                    <a:pt x="401" y="111"/>
                  </a:lnTo>
                  <a:lnTo>
                    <a:pt x="416" y="100"/>
                  </a:lnTo>
                  <a:lnTo>
                    <a:pt x="430" y="90"/>
                  </a:lnTo>
                  <a:lnTo>
                    <a:pt x="447" y="83"/>
                  </a:lnTo>
                  <a:lnTo>
                    <a:pt x="462" y="77"/>
                  </a:lnTo>
                  <a:lnTo>
                    <a:pt x="482" y="71"/>
                  </a:lnTo>
                  <a:lnTo>
                    <a:pt x="499" y="68"/>
                  </a:lnTo>
                  <a:lnTo>
                    <a:pt x="518" y="66"/>
                  </a:lnTo>
                  <a:lnTo>
                    <a:pt x="535" y="68"/>
                  </a:lnTo>
                  <a:lnTo>
                    <a:pt x="554" y="71"/>
                  </a:lnTo>
                  <a:lnTo>
                    <a:pt x="571" y="75"/>
                  </a:lnTo>
                  <a:lnTo>
                    <a:pt x="590" y="81"/>
                  </a:lnTo>
                  <a:lnTo>
                    <a:pt x="607" y="87"/>
                  </a:lnTo>
                  <a:close/>
                </a:path>
              </a:pathLst>
            </a:custGeom>
            <a:solidFill>
              <a:srgbClr val="98D5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243"/>
            <p:cNvSpPr>
              <a:spLocks noChangeArrowheads="1"/>
            </p:cNvSpPr>
            <p:nvPr/>
          </p:nvSpPr>
          <p:spPr bwMode="auto">
            <a:xfrm>
              <a:off x="4418" y="1806"/>
              <a:ext cx="205" cy="89"/>
            </a:xfrm>
            <a:custGeom>
              <a:avLst/>
              <a:gdLst>
                <a:gd name="T0" fmla="*/ 266 w 909"/>
                <a:gd name="T1" fmla="*/ 337 h 396"/>
                <a:gd name="T2" fmla="*/ 266 w 909"/>
                <a:gd name="T3" fmla="*/ 337 h 396"/>
                <a:gd name="T4" fmla="*/ 309 w 909"/>
                <a:gd name="T5" fmla="*/ 356 h 396"/>
                <a:gd name="T6" fmla="*/ 351 w 909"/>
                <a:gd name="T7" fmla="*/ 371 h 396"/>
                <a:gd name="T8" fmla="*/ 394 w 909"/>
                <a:gd name="T9" fmla="*/ 384 h 396"/>
                <a:gd name="T10" fmla="*/ 439 w 909"/>
                <a:gd name="T11" fmla="*/ 391 h 396"/>
                <a:gd name="T12" fmla="*/ 481 w 909"/>
                <a:gd name="T13" fmla="*/ 395 h 396"/>
                <a:gd name="T14" fmla="*/ 526 w 909"/>
                <a:gd name="T15" fmla="*/ 395 h 396"/>
                <a:gd name="T16" fmla="*/ 569 w 909"/>
                <a:gd name="T17" fmla="*/ 391 h 396"/>
                <a:gd name="T18" fmla="*/ 614 w 909"/>
                <a:gd name="T19" fmla="*/ 384 h 396"/>
                <a:gd name="T20" fmla="*/ 654 w 909"/>
                <a:gd name="T21" fmla="*/ 373 h 396"/>
                <a:gd name="T22" fmla="*/ 697 w 909"/>
                <a:gd name="T23" fmla="*/ 358 h 396"/>
                <a:gd name="T24" fmla="*/ 735 w 909"/>
                <a:gd name="T25" fmla="*/ 341 h 396"/>
                <a:gd name="T26" fmla="*/ 773 w 909"/>
                <a:gd name="T27" fmla="*/ 320 h 396"/>
                <a:gd name="T28" fmla="*/ 810 w 909"/>
                <a:gd name="T29" fmla="*/ 297 h 396"/>
                <a:gd name="T30" fmla="*/ 846 w 909"/>
                <a:gd name="T31" fmla="*/ 269 h 396"/>
                <a:gd name="T32" fmla="*/ 878 w 909"/>
                <a:gd name="T33" fmla="*/ 239 h 396"/>
                <a:gd name="T34" fmla="*/ 908 w 909"/>
                <a:gd name="T35" fmla="*/ 205 h 396"/>
                <a:gd name="T36" fmla="*/ 908 w 909"/>
                <a:gd name="T37" fmla="*/ 205 h 396"/>
                <a:gd name="T38" fmla="*/ 797 w 909"/>
                <a:gd name="T39" fmla="*/ 162 h 396"/>
                <a:gd name="T40" fmla="*/ 686 w 909"/>
                <a:gd name="T41" fmla="*/ 126 h 396"/>
                <a:gd name="T42" fmla="*/ 573 w 909"/>
                <a:gd name="T43" fmla="*/ 92 h 396"/>
                <a:gd name="T44" fmla="*/ 460 w 909"/>
                <a:gd name="T45" fmla="*/ 64 h 396"/>
                <a:gd name="T46" fmla="*/ 347 w 909"/>
                <a:gd name="T47" fmla="*/ 41 h 396"/>
                <a:gd name="T48" fmla="*/ 232 w 909"/>
                <a:gd name="T49" fmla="*/ 22 h 396"/>
                <a:gd name="T50" fmla="*/ 115 w 909"/>
                <a:gd name="T51" fmla="*/ 9 h 396"/>
                <a:gd name="T52" fmla="*/ 0 w 909"/>
                <a:gd name="T53" fmla="*/ 0 h 396"/>
                <a:gd name="T54" fmla="*/ 0 w 909"/>
                <a:gd name="T55" fmla="*/ 0 h 396"/>
                <a:gd name="T56" fmla="*/ 6 w 909"/>
                <a:gd name="T57" fmla="*/ 26 h 396"/>
                <a:gd name="T58" fmla="*/ 15 w 909"/>
                <a:gd name="T59" fmla="*/ 52 h 396"/>
                <a:gd name="T60" fmla="*/ 25 w 909"/>
                <a:gd name="T61" fmla="*/ 77 h 396"/>
                <a:gd name="T62" fmla="*/ 36 w 909"/>
                <a:gd name="T63" fmla="*/ 103 h 396"/>
                <a:gd name="T64" fmla="*/ 49 w 909"/>
                <a:gd name="T65" fmla="*/ 126 h 396"/>
                <a:gd name="T66" fmla="*/ 64 w 909"/>
                <a:gd name="T67" fmla="*/ 150 h 396"/>
                <a:gd name="T68" fmla="*/ 79 w 909"/>
                <a:gd name="T69" fmla="*/ 173 h 396"/>
                <a:gd name="T70" fmla="*/ 93 w 909"/>
                <a:gd name="T71" fmla="*/ 194 h 396"/>
                <a:gd name="T72" fmla="*/ 113 w 909"/>
                <a:gd name="T73" fmla="*/ 216 h 396"/>
                <a:gd name="T74" fmla="*/ 130 w 909"/>
                <a:gd name="T75" fmla="*/ 237 h 396"/>
                <a:gd name="T76" fmla="*/ 151 w 909"/>
                <a:gd name="T77" fmla="*/ 256 h 396"/>
                <a:gd name="T78" fmla="*/ 170 w 909"/>
                <a:gd name="T79" fmla="*/ 273 h 396"/>
                <a:gd name="T80" fmla="*/ 194 w 909"/>
                <a:gd name="T81" fmla="*/ 292 h 396"/>
                <a:gd name="T82" fmla="*/ 217 w 909"/>
                <a:gd name="T83" fmla="*/ 307 h 396"/>
                <a:gd name="T84" fmla="*/ 241 w 909"/>
                <a:gd name="T85" fmla="*/ 322 h 396"/>
                <a:gd name="T86" fmla="*/ 266 w 909"/>
                <a:gd name="T87" fmla="*/ 33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9" h="396">
                  <a:moveTo>
                    <a:pt x="266" y="337"/>
                  </a:moveTo>
                  <a:lnTo>
                    <a:pt x="266" y="337"/>
                  </a:lnTo>
                  <a:lnTo>
                    <a:pt x="309" y="356"/>
                  </a:lnTo>
                  <a:lnTo>
                    <a:pt x="351" y="371"/>
                  </a:lnTo>
                  <a:lnTo>
                    <a:pt x="394" y="384"/>
                  </a:lnTo>
                  <a:lnTo>
                    <a:pt x="439" y="391"/>
                  </a:lnTo>
                  <a:lnTo>
                    <a:pt x="481" y="395"/>
                  </a:lnTo>
                  <a:lnTo>
                    <a:pt x="526" y="395"/>
                  </a:lnTo>
                  <a:lnTo>
                    <a:pt x="569" y="391"/>
                  </a:lnTo>
                  <a:lnTo>
                    <a:pt x="614" y="384"/>
                  </a:lnTo>
                  <a:lnTo>
                    <a:pt x="654" y="373"/>
                  </a:lnTo>
                  <a:lnTo>
                    <a:pt x="697" y="358"/>
                  </a:lnTo>
                  <a:lnTo>
                    <a:pt x="735" y="341"/>
                  </a:lnTo>
                  <a:lnTo>
                    <a:pt x="773" y="320"/>
                  </a:lnTo>
                  <a:lnTo>
                    <a:pt x="810" y="297"/>
                  </a:lnTo>
                  <a:lnTo>
                    <a:pt x="846" y="269"/>
                  </a:lnTo>
                  <a:lnTo>
                    <a:pt x="878" y="239"/>
                  </a:lnTo>
                  <a:lnTo>
                    <a:pt x="908" y="205"/>
                  </a:lnTo>
                  <a:lnTo>
                    <a:pt x="908" y="205"/>
                  </a:lnTo>
                  <a:lnTo>
                    <a:pt x="797" y="162"/>
                  </a:lnTo>
                  <a:lnTo>
                    <a:pt x="686" y="126"/>
                  </a:lnTo>
                  <a:lnTo>
                    <a:pt x="573" y="92"/>
                  </a:lnTo>
                  <a:lnTo>
                    <a:pt x="460" y="64"/>
                  </a:lnTo>
                  <a:lnTo>
                    <a:pt x="347" y="41"/>
                  </a:lnTo>
                  <a:lnTo>
                    <a:pt x="232" y="22"/>
                  </a:lnTo>
                  <a:lnTo>
                    <a:pt x="115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6"/>
                  </a:lnTo>
                  <a:lnTo>
                    <a:pt x="15" y="52"/>
                  </a:lnTo>
                  <a:lnTo>
                    <a:pt x="25" y="77"/>
                  </a:lnTo>
                  <a:lnTo>
                    <a:pt x="36" y="103"/>
                  </a:lnTo>
                  <a:lnTo>
                    <a:pt x="49" y="126"/>
                  </a:lnTo>
                  <a:lnTo>
                    <a:pt x="64" y="150"/>
                  </a:lnTo>
                  <a:lnTo>
                    <a:pt x="79" y="173"/>
                  </a:lnTo>
                  <a:lnTo>
                    <a:pt x="93" y="194"/>
                  </a:lnTo>
                  <a:lnTo>
                    <a:pt x="113" y="216"/>
                  </a:lnTo>
                  <a:lnTo>
                    <a:pt x="130" y="237"/>
                  </a:lnTo>
                  <a:lnTo>
                    <a:pt x="151" y="256"/>
                  </a:lnTo>
                  <a:lnTo>
                    <a:pt x="170" y="273"/>
                  </a:lnTo>
                  <a:lnTo>
                    <a:pt x="194" y="292"/>
                  </a:lnTo>
                  <a:lnTo>
                    <a:pt x="217" y="307"/>
                  </a:lnTo>
                  <a:lnTo>
                    <a:pt x="241" y="322"/>
                  </a:lnTo>
                  <a:lnTo>
                    <a:pt x="266" y="33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244"/>
            <p:cNvSpPr>
              <a:spLocks noChangeArrowheads="1"/>
            </p:cNvSpPr>
            <p:nvPr/>
          </p:nvSpPr>
          <p:spPr bwMode="auto">
            <a:xfrm>
              <a:off x="4429" y="1659"/>
              <a:ext cx="220" cy="109"/>
            </a:xfrm>
            <a:custGeom>
              <a:avLst/>
              <a:gdLst>
                <a:gd name="T0" fmla="*/ 695 w 975"/>
                <a:gd name="T1" fmla="*/ 57 h 487"/>
                <a:gd name="T2" fmla="*/ 695 w 975"/>
                <a:gd name="T3" fmla="*/ 57 h 487"/>
                <a:gd name="T4" fmla="*/ 669 w 975"/>
                <a:gd name="T5" fmla="*/ 47 h 487"/>
                <a:gd name="T6" fmla="*/ 646 w 975"/>
                <a:gd name="T7" fmla="*/ 36 h 487"/>
                <a:gd name="T8" fmla="*/ 597 w 975"/>
                <a:gd name="T9" fmla="*/ 19 h 487"/>
                <a:gd name="T10" fmla="*/ 548 w 975"/>
                <a:gd name="T11" fmla="*/ 8 h 487"/>
                <a:gd name="T12" fmla="*/ 499 w 975"/>
                <a:gd name="T13" fmla="*/ 2 h 487"/>
                <a:gd name="T14" fmla="*/ 450 w 975"/>
                <a:gd name="T15" fmla="*/ 0 h 487"/>
                <a:gd name="T16" fmla="*/ 401 w 975"/>
                <a:gd name="T17" fmla="*/ 2 h 487"/>
                <a:gd name="T18" fmla="*/ 351 w 975"/>
                <a:gd name="T19" fmla="*/ 10 h 487"/>
                <a:gd name="T20" fmla="*/ 305 w 975"/>
                <a:gd name="T21" fmla="*/ 23 h 487"/>
                <a:gd name="T22" fmla="*/ 258 w 975"/>
                <a:gd name="T23" fmla="*/ 38 h 487"/>
                <a:gd name="T24" fmla="*/ 213 w 975"/>
                <a:gd name="T25" fmla="*/ 59 h 487"/>
                <a:gd name="T26" fmla="*/ 171 w 975"/>
                <a:gd name="T27" fmla="*/ 85 h 487"/>
                <a:gd name="T28" fmla="*/ 130 w 975"/>
                <a:gd name="T29" fmla="*/ 113 h 487"/>
                <a:gd name="T30" fmla="*/ 91 w 975"/>
                <a:gd name="T31" fmla="*/ 147 h 487"/>
                <a:gd name="T32" fmla="*/ 57 w 975"/>
                <a:gd name="T33" fmla="*/ 183 h 487"/>
                <a:gd name="T34" fmla="*/ 28 w 975"/>
                <a:gd name="T35" fmla="*/ 223 h 487"/>
                <a:gd name="T36" fmla="*/ 13 w 975"/>
                <a:gd name="T37" fmla="*/ 245 h 487"/>
                <a:gd name="T38" fmla="*/ 0 w 975"/>
                <a:gd name="T39" fmla="*/ 266 h 487"/>
                <a:gd name="T40" fmla="*/ 0 w 975"/>
                <a:gd name="T41" fmla="*/ 266 h 487"/>
                <a:gd name="T42" fmla="*/ 121 w 975"/>
                <a:gd name="T43" fmla="*/ 277 h 487"/>
                <a:gd name="T44" fmla="*/ 245 w 975"/>
                <a:gd name="T45" fmla="*/ 292 h 487"/>
                <a:gd name="T46" fmla="*/ 369 w 975"/>
                <a:gd name="T47" fmla="*/ 311 h 487"/>
                <a:gd name="T48" fmla="*/ 490 w 975"/>
                <a:gd name="T49" fmla="*/ 337 h 487"/>
                <a:gd name="T50" fmla="*/ 611 w 975"/>
                <a:gd name="T51" fmla="*/ 366 h 487"/>
                <a:gd name="T52" fmla="*/ 733 w 975"/>
                <a:gd name="T53" fmla="*/ 400 h 487"/>
                <a:gd name="T54" fmla="*/ 855 w 975"/>
                <a:gd name="T55" fmla="*/ 441 h 487"/>
                <a:gd name="T56" fmla="*/ 914 w 975"/>
                <a:gd name="T57" fmla="*/ 462 h 487"/>
                <a:gd name="T58" fmla="*/ 974 w 975"/>
                <a:gd name="T59" fmla="*/ 486 h 487"/>
                <a:gd name="T60" fmla="*/ 974 w 975"/>
                <a:gd name="T61" fmla="*/ 486 h 487"/>
                <a:gd name="T62" fmla="*/ 972 w 975"/>
                <a:gd name="T63" fmla="*/ 454 h 487"/>
                <a:gd name="T64" fmla="*/ 965 w 975"/>
                <a:gd name="T65" fmla="*/ 420 h 487"/>
                <a:gd name="T66" fmla="*/ 959 w 975"/>
                <a:gd name="T67" fmla="*/ 388 h 487"/>
                <a:gd name="T68" fmla="*/ 948 w 975"/>
                <a:gd name="T69" fmla="*/ 358 h 487"/>
                <a:gd name="T70" fmla="*/ 938 w 975"/>
                <a:gd name="T71" fmla="*/ 326 h 487"/>
                <a:gd name="T72" fmla="*/ 925 w 975"/>
                <a:gd name="T73" fmla="*/ 296 h 487"/>
                <a:gd name="T74" fmla="*/ 910 w 975"/>
                <a:gd name="T75" fmla="*/ 266 h 487"/>
                <a:gd name="T76" fmla="*/ 893 w 975"/>
                <a:gd name="T77" fmla="*/ 238 h 487"/>
                <a:gd name="T78" fmla="*/ 874 w 975"/>
                <a:gd name="T79" fmla="*/ 211 h 487"/>
                <a:gd name="T80" fmla="*/ 852 w 975"/>
                <a:gd name="T81" fmla="*/ 185 h 487"/>
                <a:gd name="T82" fmla="*/ 831 w 975"/>
                <a:gd name="T83" fmla="*/ 159 h 487"/>
                <a:gd name="T84" fmla="*/ 805 w 975"/>
                <a:gd name="T85" fmla="*/ 136 h 487"/>
                <a:gd name="T86" fmla="*/ 780 w 975"/>
                <a:gd name="T87" fmla="*/ 115 h 487"/>
                <a:gd name="T88" fmla="*/ 754 w 975"/>
                <a:gd name="T89" fmla="*/ 94 h 487"/>
                <a:gd name="T90" fmla="*/ 725 w 975"/>
                <a:gd name="T91" fmla="*/ 74 h 487"/>
                <a:gd name="T92" fmla="*/ 695 w 975"/>
                <a:gd name="T93" fmla="*/ 5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75" h="487">
                  <a:moveTo>
                    <a:pt x="695" y="57"/>
                  </a:moveTo>
                  <a:lnTo>
                    <a:pt x="695" y="57"/>
                  </a:lnTo>
                  <a:lnTo>
                    <a:pt x="669" y="47"/>
                  </a:lnTo>
                  <a:lnTo>
                    <a:pt x="646" y="36"/>
                  </a:lnTo>
                  <a:lnTo>
                    <a:pt x="597" y="19"/>
                  </a:lnTo>
                  <a:lnTo>
                    <a:pt x="548" y="8"/>
                  </a:lnTo>
                  <a:lnTo>
                    <a:pt x="499" y="2"/>
                  </a:lnTo>
                  <a:lnTo>
                    <a:pt x="450" y="0"/>
                  </a:lnTo>
                  <a:lnTo>
                    <a:pt x="401" y="2"/>
                  </a:lnTo>
                  <a:lnTo>
                    <a:pt x="351" y="10"/>
                  </a:lnTo>
                  <a:lnTo>
                    <a:pt x="305" y="23"/>
                  </a:lnTo>
                  <a:lnTo>
                    <a:pt x="258" y="38"/>
                  </a:lnTo>
                  <a:lnTo>
                    <a:pt x="213" y="59"/>
                  </a:lnTo>
                  <a:lnTo>
                    <a:pt x="171" y="85"/>
                  </a:lnTo>
                  <a:lnTo>
                    <a:pt x="130" y="113"/>
                  </a:lnTo>
                  <a:lnTo>
                    <a:pt x="91" y="147"/>
                  </a:lnTo>
                  <a:lnTo>
                    <a:pt x="57" y="183"/>
                  </a:lnTo>
                  <a:lnTo>
                    <a:pt x="28" y="223"/>
                  </a:lnTo>
                  <a:lnTo>
                    <a:pt x="13" y="245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121" y="277"/>
                  </a:lnTo>
                  <a:lnTo>
                    <a:pt x="245" y="292"/>
                  </a:lnTo>
                  <a:lnTo>
                    <a:pt x="369" y="311"/>
                  </a:lnTo>
                  <a:lnTo>
                    <a:pt x="490" y="337"/>
                  </a:lnTo>
                  <a:lnTo>
                    <a:pt x="611" y="366"/>
                  </a:lnTo>
                  <a:lnTo>
                    <a:pt x="733" y="400"/>
                  </a:lnTo>
                  <a:lnTo>
                    <a:pt x="855" y="441"/>
                  </a:lnTo>
                  <a:lnTo>
                    <a:pt x="914" y="462"/>
                  </a:lnTo>
                  <a:lnTo>
                    <a:pt x="974" y="486"/>
                  </a:lnTo>
                  <a:lnTo>
                    <a:pt x="974" y="486"/>
                  </a:lnTo>
                  <a:lnTo>
                    <a:pt x="972" y="454"/>
                  </a:lnTo>
                  <a:lnTo>
                    <a:pt x="965" y="420"/>
                  </a:lnTo>
                  <a:lnTo>
                    <a:pt x="959" y="388"/>
                  </a:lnTo>
                  <a:lnTo>
                    <a:pt x="948" y="358"/>
                  </a:lnTo>
                  <a:lnTo>
                    <a:pt x="938" y="326"/>
                  </a:lnTo>
                  <a:lnTo>
                    <a:pt x="925" y="296"/>
                  </a:lnTo>
                  <a:lnTo>
                    <a:pt x="910" y="266"/>
                  </a:lnTo>
                  <a:lnTo>
                    <a:pt x="893" y="238"/>
                  </a:lnTo>
                  <a:lnTo>
                    <a:pt x="874" y="211"/>
                  </a:lnTo>
                  <a:lnTo>
                    <a:pt x="852" y="185"/>
                  </a:lnTo>
                  <a:lnTo>
                    <a:pt x="831" y="159"/>
                  </a:lnTo>
                  <a:lnTo>
                    <a:pt x="805" y="136"/>
                  </a:lnTo>
                  <a:lnTo>
                    <a:pt x="780" y="115"/>
                  </a:lnTo>
                  <a:lnTo>
                    <a:pt x="754" y="94"/>
                  </a:lnTo>
                  <a:lnTo>
                    <a:pt x="725" y="74"/>
                  </a:lnTo>
                  <a:lnTo>
                    <a:pt x="695" y="5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245"/>
            <p:cNvSpPr>
              <a:spLocks noChangeArrowheads="1"/>
            </p:cNvSpPr>
            <p:nvPr/>
          </p:nvSpPr>
          <p:spPr bwMode="auto">
            <a:xfrm>
              <a:off x="4498" y="2990"/>
              <a:ext cx="236" cy="156"/>
            </a:xfrm>
            <a:custGeom>
              <a:avLst/>
              <a:gdLst>
                <a:gd name="T0" fmla="*/ 1035 w 1043"/>
                <a:gd name="T1" fmla="*/ 300 h 693"/>
                <a:gd name="T2" fmla="*/ 1014 w 1043"/>
                <a:gd name="T3" fmla="*/ 207 h 693"/>
                <a:gd name="T4" fmla="*/ 974 w 1043"/>
                <a:gd name="T5" fmla="*/ 117 h 693"/>
                <a:gd name="T6" fmla="*/ 916 w 1043"/>
                <a:gd name="T7" fmla="*/ 36 h 693"/>
                <a:gd name="T8" fmla="*/ 818 w 1043"/>
                <a:gd name="T9" fmla="*/ 36 h 693"/>
                <a:gd name="T10" fmla="*/ 688 w 1043"/>
                <a:gd name="T11" fmla="*/ 100 h 693"/>
                <a:gd name="T12" fmla="*/ 554 w 1043"/>
                <a:gd name="T13" fmla="*/ 160 h 693"/>
                <a:gd name="T14" fmla="*/ 415 w 1043"/>
                <a:gd name="T15" fmla="*/ 213 h 693"/>
                <a:gd name="T16" fmla="*/ 258 w 1043"/>
                <a:gd name="T17" fmla="*/ 262 h 693"/>
                <a:gd name="T18" fmla="*/ 87 w 1043"/>
                <a:gd name="T19" fmla="*/ 305 h 693"/>
                <a:gd name="T20" fmla="*/ 0 w 1043"/>
                <a:gd name="T21" fmla="*/ 371 h 693"/>
                <a:gd name="T22" fmla="*/ 8 w 1043"/>
                <a:gd name="T23" fmla="*/ 469 h 693"/>
                <a:gd name="T24" fmla="*/ 34 w 1043"/>
                <a:gd name="T25" fmla="*/ 565 h 693"/>
                <a:gd name="T26" fmla="*/ 79 w 1043"/>
                <a:gd name="T27" fmla="*/ 652 h 693"/>
                <a:gd name="T28" fmla="*/ 228 w 1043"/>
                <a:gd name="T29" fmla="*/ 665 h 693"/>
                <a:gd name="T30" fmla="*/ 469 w 1043"/>
                <a:gd name="T31" fmla="*/ 599 h 693"/>
                <a:gd name="T32" fmla="*/ 703 w 1043"/>
                <a:gd name="T33" fmla="*/ 513 h 693"/>
                <a:gd name="T34" fmla="*/ 931 w 1043"/>
                <a:gd name="T35" fmla="*/ 409 h 693"/>
                <a:gd name="T36" fmla="*/ 354 w 1043"/>
                <a:gd name="T37" fmla="*/ 288 h 693"/>
                <a:gd name="T38" fmla="*/ 375 w 1043"/>
                <a:gd name="T39" fmla="*/ 256 h 693"/>
                <a:gd name="T40" fmla="*/ 400 w 1043"/>
                <a:gd name="T41" fmla="*/ 230 h 693"/>
                <a:gd name="T42" fmla="*/ 430 w 1043"/>
                <a:gd name="T43" fmla="*/ 209 h 693"/>
                <a:gd name="T44" fmla="*/ 462 w 1043"/>
                <a:gd name="T45" fmla="*/ 196 h 693"/>
                <a:gd name="T46" fmla="*/ 498 w 1043"/>
                <a:gd name="T47" fmla="*/ 188 h 693"/>
                <a:gd name="T48" fmla="*/ 535 w 1043"/>
                <a:gd name="T49" fmla="*/ 188 h 693"/>
                <a:gd name="T50" fmla="*/ 571 w 1043"/>
                <a:gd name="T51" fmla="*/ 194 h 693"/>
                <a:gd name="T52" fmla="*/ 607 w 1043"/>
                <a:gd name="T53" fmla="*/ 207 h 693"/>
                <a:gd name="T54" fmla="*/ 639 w 1043"/>
                <a:gd name="T55" fmla="*/ 228 h 693"/>
                <a:gd name="T56" fmla="*/ 665 w 1043"/>
                <a:gd name="T57" fmla="*/ 254 h 693"/>
                <a:gd name="T58" fmla="*/ 686 w 1043"/>
                <a:gd name="T59" fmla="*/ 283 h 693"/>
                <a:gd name="T60" fmla="*/ 699 w 1043"/>
                <a:gd name="T61" fmla="*/ 318 h 693"/>
                <a:gd name="T62" fmla="*/ 707 w 1043"/>
                <a:gd name="T63" fmla="*/ 354 h 693"/>
                <a:gd name="T64" fmla="*/ 707 w 1043"/>
                <a:gd name="T65" fmla="*/ 390 h 693"/>
                <a:gd name="T66" fmla="*/ 701 w 1043"/>
                <a:gd name="T67" fmla="*/ 426 h 693"/>
                <a:gd name="T68" fmla="*/ 688 w 1043"/>
                <a:gd name="T69" fmla="*/ 460 h 693"/>
                <a:gd name="T70" fmla="*/ 667 w 1043"/>
                <a:gd name="T71" fmla="*/ 492 h 693"/>
                <a:gd name="T72" fmla="*/ 641 w 1043"/>
                <a:gd name="T73" fmla="*/ 520 h 693"/>
                <a:gd name="T74" fmla="*/ 611 w 1043"/>
                <a:gd name="T75" fmla="*/ 539 h 693"/>
                <a:gd name="T76" fmla="*/ 577 w 1043"/>
                <a:gd name="T77" fmla="*/ 554 h 693"/>
                <a:gd name="T78" fmla="*/ 541 w 1043"/>
                <a:gd name="T79" fmla="*/ 561 h 693"/>
                <a:gd name="T80" fmla="*/ 505 w 1043"/>
                <a:gd name="T81" fmla="*/ 562 h 693"/>
                <a:gd name="T82" fmla="*/ 469 w 1043"/>
                <a:gd name="T83" fmla="*/ 556 h 693"/>
                <a:gd name="T84" fmla="*/ 435 w 1043"/>
                <a:gd name="T85" fmla="*/ 541 h 693"/>
                <a:gd name="T86" fmla="*/ 402 w 1043"/>
                <a:gd name="T87" fmla="*/ 520 h 693"/>
                <a:gd name="T88" fmla="*/ 375 w 1043"/>
                <a:gd name="T89" fmla="*/ 494 h 693"/>
                <a:gd name="T90" fmla="*/ 355 w 1043"/>
                <a:gd name="T91" fmla="*/ 465 h 693"/>
                <a:gd name="T92" fmla="*/ 341 w 1043"/>
                <a:gd name="T93" fmla="*/ 432 h 693"/>
                <a:gd name="T94" fmla="*/ 334 w 1043"/>
                <a:gd name="T95" fmla="*/ 396 h 693"/>
                <a:gd name="T96" fmla="*/ 332 w 1043"/>
                <a:gd name="T97" fmla="*/ 360 h 693"/>
                <a:gd name="T98" fmla="*/ 339 w 1043"/>
                <a:gd name="T99" fmla="*/ 324 h 693"/>
                <a:gd name="T100" fmla="*/ 354 w 1043"/>
                <a:gd name="T101" fmla="*/ 28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3" h="693">
                  <a:moveTo>
                    <a:pt x="1042" y="349"/>
                  </a:moveTo>
                  <a:lnTo>
                    <a:pt x="1035" y="300"/>
                  </a:lnTo>
                  <a:lnTo>
                    <a:pt x="1027" y="254"/>
                  </a:lnTo>
                  <a:lnTo>
                    <a:pt x="1014" y="207"/>
                  </a:lnTo>
                  <a:lnTo>
                    <a:pt x="995" y="162"/>
                  </a:lnTo>
                  <a:lnTo>
                    <a:pt x="974" y="117"/>
                  </a:lnTo>
                  <a:lnTo>
                    <a:pt x="948" y="75"/>
                  </a:lnTo>
                  <a:lnTo>
                    <a:pt x="916" y="36"/>
                  </a:lnTo>
                  <a:lnTo>
                    <a:pt x="882" y="0"/>
                  </a:lnTo>
                  <a:lnTo>
                    <a:pt x="818" y="36"/>
                  </a:lnTo>
                  <a:lnTo>
                    <a:pt x="754" y="68"/>
                  </a:lnTo>
                  <a:lnTo>
                    <a:pt x="688" y="100"/>
                  </a:lnTo>
                  <a:lnTo>
                    <a:pt x="620" y="132"/>
                  </a:lnTo>
                  <a:lnTo>
                    <a:pt x="554" y="160"/>
                  </a:lnTo>
                  <a:lnTo>
                    <a:pt x="484" y="188"/>
                  </a:lnTo>
                  <a:lnTo>
                    <a:pt x="415" y="213"/>
                  </a:lnTo>
                  <a:lnTo>
                    <a:pt x="343" y="237"/>
                  </a:lnTo>
                  <a:lnTo>
                    <a:pt x="258" y="262"/>
                  </a:lnTo>
                  <a:lnTo>
                    <a:pt x="172" y="286"/>
                  </a:lnTo>
                  <a:lnTo>
                    <a:pt x="87" y="305"/>
                  </a:lnTo>
                  <a:lnTo>
                    <a:pt x="2" y="322"/>
                  </a:lnTo>
                  <a:lnTo>
                    <a:pt x="0" y="371"/>
                  </a:lnTo>
                  <a:lnTo>
                    <a:pt x="2" y="422"/>
                  </a:lnTo>
                  <a:lnTo>
                    <a:pt x="8" y="469"/>
                  </a:lnTo>
                  <a:lnTo>
                    <a:pt x="19" y="518"/>
                  </a:lnTo>
                  <a:lnTo>
                    <a:pt x="34" y="565"/>
                  </a:lnTo>
                  <a:lnTo>
                    <a:pt x="55" y="609"/>
                  </a:lnTo>
                  <a:lnTo>
                    <a:pt x="79" y="652"/>
                  </a:lnTo>
                  <a:lnTo>
                    <a:pt x="106" y="692"/>
                  </a:lnTo>
                  <a:lnTo>
                    <a:pt x="228" y="665"/>
                  </a:lnTo>
                  <a:lnTo>
                    <a:pt x="349" y="635"/>
                  </a:lnTo>
                  <a:lnTo>
                    <a:pt x="469" y="599"/>
                  </a:lnTo>
                  <a:lnTo>
                    <a:pt x="586" y="558"/>
                  </a:lnTo>
                  <a:lnTo>
                    <a:pt x="703" y="513"/>
                  </a:lnTo>
                  <a:lnTo>
                    <a:pt x="818" y="462"/>
                  </a:lnTo>
                  <a:lnTo>
                    <a:pt x="931" y="409"/>
                  </a:lnTo>
                  <a:lnTo>
                    <a:pt x="1042" y="349"/>
                  </a:lnTo>
                  <a:close/>
                  <a:moveTo>
                    <a:pt x="354" y="288"/>
                  </a:moveTo>
                  <a:lnTo>
                    <a:pt x="362" y="271"/>
                  </a:lnTo>
                  <a:lnTo>
                    <a:pt x="375" y="256"/>
                  </a:lnTo>
                  <a:lnTo>
                    <a:pt x="385" y="243"/>
                  </a:lnTo>
                  <a:lnTo>
                    <a:pt x="400" y="230"/>
                  </a:lnTo>
                  <a:lnTo>
                    <a:pt x="415" y="219"/>
                  </a:lnTo>
                  <a:lnTo>
                    <a:pt x="430" y="209"/>
                  </a:lnTo>
                  <a:lnTo>
                    <a:pt x="447" y="203"/>
                  </a:lnTo>
                  <a:lnTo>
                    <a:pt x="462" y="196"/>
                  </a:lnTo>
                  <a:lnTo>
                    <a:pt x="481" y="192"/>
                  </a:lnTo>
                  <a:lnTo>
                    <a:pt x="498" y="188"/>
                  </a:lnTo>
                  <a:lnTo>
                    <a:pt x="518" y="188"/>
                  </a:lnTo>
                  <a:lnTo>
                    <a:pt x="535" y="188"/>
                  </a:lnTo>
                  <a:lnTo>
                    <a:pt x="554" y="190"/>
                  </a:lnTo>
                  <a:lnTo>
                    <a:pt x="571" y="194"/>
                  </a:lnTo>
                  <a:lnTo>
                    <a:pt x="590" y="200"/>
                  </a:lnTo>
                  <a:lnTo>
                    <a:pt x="607" y="207"/>
                  </a:lnTo>
                  <a:lnTo>
                    <a:pt x="624" y="217"/>
                  </a:lnTo>
                  <a:lnTo>
                    <a:pt x="639" y="228"/>
                  </a:lnTo>
                  <a:lnTo>
                    <a:pt x="652" y="241"/>
                  </a:lnTo>
                  <a:lnTo>
                    <a:pt x="665" y="254"/>
                  </a:lnTo>
                  <a:lnTo>
                    <a:pt x="675" y="268"/>
                  </a:lnTo>
                  <a:lnTo>
                    <a:pt x="686" y="283"/>
                  </a:lnTo>
                  <a:lnTo>
                    <a:pt x="692" y="300"/>
                  </a:lnTo>
                  <a:lnTo>
                    <a:pt x="699" y="318"/>
                  </a:lnTo>
                  <a:lnTo>
                    <a:pt x="705" y="335"/>
                  </a:lnTo>
                  <a:lnTo>
                    <a:pt x="707" y="354"/>
                  </a:lnTo>
                  <a:lnTo>
                    <a:pt x="709" y="371"/>
                  </a:lnTo>
                  <a:lnTo>
                    <a:pt x="707" y="390"/>
                  </a:lnTo>
                  <a:lnTo>
                    <a:pt x="705" y="407"/>
                  </a:lnTo>
                  <a:lnTo>
                    <a:pt x="701" y="426"/>
                  </a:lnTo>
                  <a:lnTo>
                    <a:pt x="694" y="443"/>
                  </a:lnTo>
                  <a:lnTo>
                    <a:pt x="688" y="460"/>
                  </a:lnTo>
                  <a:lnTo>
                    <a:pt x="677" y="477"/>
                  </a:lnTo>
                  <a:lnTo>
                    <a:pt x="667" y="492"/>
                  </a:lnTo>
                  <a:lnTo>
                    <a:pt x="654" y="507"/>
                  </a:lnTo>
                  <a:lnTo>
                    <a:pt x="641" y="520"/>
                  </a:lnTo>
                  <a:lnTo>
                    <a:pt x="626" y="531"/>
                  </a:lnTo>
                  <a:lnTo>
                    <a:pt x="611" y="539"/>
                  </a:lnTo>
                  <a:lnTo>
                    <a:pt x="594" y="548"/>
                  </a:lnTo>
                  <a:lnTo>
                    <a:pt x="577" y="554"/>
                  </a:lnTo>
                  <a:lnTo>
                    <a:pt x="560" y="558"/>
                  </a:lnTo>
                  <a:lnTo>
                    <a:pt x="541" y="561"/>
                  </a:lnTo>
                  <a:lnTo>
                    <a:pt x="524" y="562"/>
                  </a:lnTo>
                  <a:lnTo>
                    <a:pt x="505" y="562"/>
                  </a:lnTo>
                  <a:lnTo>
                    <a:pt x="488" y="561"/>
                  </a:lnTo>
                  <a:lnTo>
                    <a:pt x="469" y="556"/>
                  </a:lnTo>
                  <a:lnTo>
                    <a:pt x="451" y="550"/>
                  </a:lnTo>
                  <a:lnTo>
                    <a:pt x="435" y="541"/>
                  </a:lnTo>
                  <a:lnTo>
                    <a:pt x="417" y="533"/>
                  </a:lnTo>
                  <a:lnTo>
                    <a:pt x="402" y="520"/>
                  </a:lnTo>
                  <a:lnTo>
                    <a:pt x="388" y="509"/>
                  </a:lnTo>
                  <a:lnTo>
                    <a:pt x="375" y="494"/>
                  </a:lnTo>
                  <a:lnTo>
                    <a:pt x="364" y="479"/>
                  </a:lnTo>
                  <a:lnTo>
                    <a:pt x="355" y="465"/>
                  </a:lnTo>
                  <a:lnTo>
                    <a:pt x="347" y="450"/>
                  </a:lnTo>
                  <a:lnTo>
                    <a:pt x="341" y="432"/>
                  </a:lnTo>
                  <a:lnTo>
                    <a:pt x="336" y="413"/>
                  </a:lnTo>
                  <a:lnTo>
                    <a:pt x="334" y="396"/>
                  </a:lnTo>
                  <a:lnTo>
                    <a:pt x="332" y="379"/>
                  </a:lnTo>
                  <a:lnTo>
                    <a:pt x="332" y="360"/>
                  </a:lnTo>
                  <a:lnTo>
                    <a:pt x="334" y="341"/>
                  </a:lnTo>
                  <a:lnTo>
                    <a:pt x="339" y="324"/>
                  </a:lnTo>
                  <a:lnTo>
                    <a:pt x="345" y="307"/>
                  </a:lnTo>
                  <a:lnTo>
                    <a:pt x="354" y="288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246"/>
            <p:cNvSpPr>
              <a:spLocks noChangeArrowheads="1"/>
            </p:cNvSpPr>
            <p:nvPr/>
          </p:nvSpPr>
          <p:spPr bwMode="auto">
            <a:xfrm>
              <a:off x="4499" y="2957"/>
              <a:ext cx="199" cy="106"/>
            </a:xfrm>
            <a:custGeom>
              <a:avLst/>
              <a:gdLst>
                <a:gd name="T0" fmla="*/ 55 w 881"/>
                <a:gd name="T1" fmla="*/ 281 h 470"/>
                <a:gd name="T2" fmla="*/ 55 w 881"/>
                <a:gd name="T3" fmla="*/ 281 h 470"/>
                <a:gd name="T4" fmla="*/ 34 w 881"/>
                <a:gd name="T5" fmla="*/ 328 h 470"/>
                <a:gd name="T6" fmla="*/ 19 w 881"/>
                <a:gd name="T7" fmla="*/ 375 h 470"/>
                <a:gd name="T8" fmla="*/ 6 w 881"/>
                <a:gd name="T9" fmla="*/ 422 h 470"/>
                <a:gd name="T10" fmla="*/ 0 w 881"/>
                <a:gd name="T11" fmla="*/ 469 h 470"/>
                <a:gd name="T12" fmla="*/ 0 w 881"/>
                <a:gd name="T13" fmla="*/ 469 h 470"/>
                <a:gd name="T14" fmla="*/ 85 w 881"/>
                <a:gd name="T15" fmla="*/ 452 h 470"/>
                <a:gd name="T16" fmla="*/ 170 w 881"/>
                <a:gd name="T17" fmla="*/ 433 h 470"/>
                <a:gd name="T18" fmla="*/ 256 w 881"/>
                <a:gd name="T19" fmla="*/ 409 h 470"/>
                <a:gd name="T20" fmla="*/ 341 w 881"/>
                <a:gd name="T21" fmla="*/ 384 h 470"/>
                <a:gd name="T22" fmla="*/ 341 w 881"/>
                <a:gd name="T23" fmla="*/ 384 h 470"/>
                <a:gd name="T24" fmla="*/ 413 w 881"/>
                <a:gd name="T25" fmla="*/ 360 h 470"/>
                <a:gd name="T26" fmla="*/ 482 w 881"/>
                <a:gd name="T27" fmla="*/ 335 h 470"/>
                <a:gd name="T28" fmla="*/ 552 w 881"/>
                <a:gd name="T29" fmla="*/ 307 h 470"/>
                <a:gd name="T30" fmla="*/ 618 w 881"/>
                <a:gd name="T31" fmla="*/ 279 h 470"/>
                <a:gd name="T32" fmla="*/ 686 w 881"/>
                <a:gd name="T33" fmla="*/ 247 h 470"/>
                <a:gd name="T34" fmla="*/ 752 w 881"/>
                <a:gd name="T35" fmla="*/ 215 h 470"/>
                <a:gd name="T36" fmla="*/ 816 w 881"/>
                <a:gd name="T37" fmla="*/ 183 h 470"/>
                <a:gd name="T38" fmla="*/ 880 w 881"/>
                <a:gd name="T39" fmla="*/ 147 h 470"/>
                <a:gd name="T40" fmla="*/ 880 w 881"/>
                <a:gd name="T41" fmla="*/ 147 h 470"/>
                <a:gd name="T42" fmla="*/ 852 w 881"/>
                <a:gd name="T43" fmla="*/ 122 h 470"/>
                <a:gd name="T44" fmla="*/ 822 w 881"/>
                <a:gd name="T45" fmla="*/ 98 h 470"/>
                <a:gd name="T46" fmla="*/ 791 w 881"/>
                <a:gd name="T47" fmla="*/ 77 h 470"/>
                <a:gd name="T48" fmla="*/ 758 w 881"/>
                <a:gd name="T49" fmla="*/ 58 h 470"/>
                <a:gd name="T50" fmla="*/ 758 w 881"/>
                <a:gd name="T51" fmla="*/ 58 h 470"/>
                <a:gd name="T52" fmla="*/ 733 w 881"/>
                <a:gd name="T53" fmla="*/ 47 h 470"/>
                <a:gd name="T54" fmla="*/ 709 w 881"/>
                <a:gd name="T55" fmla="*/ 36 h 470"/>
                <a:gd name="T56" fmla="*/ 684 w 881"/>
                <a:gd name="T57" fmla="*/ 28 h 470"/>
                <a:gd name="T58" fmla="*/ 661 w 881"/>
                <a:gd name="T59" fmla="*/ 19 h 470"/>
                <a:gd name="T60" fmla="*/ 635 w 881"/>
                <a:gd name="T61" fmla="*/ 13 h 470"/>
                <a:gd name="T62" fmla="*/ 609 w 881"/>
                <a:gd name="T63" fmla="*/ 8 h 470"/>
                <a:gd name="T64" fmla="*/ 558 w 881"/>
                <a:gd name="T65" fmla="*/ 2 h 470"/>
                <a:gd name="T66" fmla="*/ 507 w 881"/>
                <a:gd name="T67" fmla="*/ 0 h 470"/>
                <a:gd name="T68" fmla="*/ 458 w 881"/>
                <a:gd name="T69" fmla="*/ 4 h 470"/>
                <a:gd name="T70" fmla="*/ 409 w 881"/>
                <a:gd name="T71" fmla="*/ 13 h 470"/>
                <a:gd name="T72" fmla="*/ 360 w 881"/>
                <a:gd name="T73" fmla="*/ 26 h 470"/>
                <a:gd name="T74" fmla="*/ 313 w 881"/>
                <a:gd name="T75" fmla="*/ 43 h 470"/>
                <a:gd name="T76" fmla="*/ 268 w 881"/>
                <a:gd name="T77" fmla="*/ 64 h 470"/>
                <a:gd name="T78" fmla="*/ 226 w 881"/>
                <a:gd name="T79" fmla="*/ 92 h 470"/>
                <a:gd name="T80" fmla="*/ 185 w 881"/>
                <a:gd name="T81" fmla="*/ 122 h 470"/>
                <a:gd name="T82" fmla="*/ 147 w 881"/>
                <a:gd name="T83" fmla="*/ 156 h 470"/>
                <a:gd name="T84" fmla="*/ 130 w 881"/>
                <a:gd name="T85" fmla="*/ 175 h 470"/>
                <a:gd name="T86" fmla="*/ 113 w 881"/>
                <a:gd name="T87" fmla="*/ 194 h 470"/>
                <a:gd name="T88" fmla="*/ 96 w 881"/>
                <a:gd name="T89" fmla="*/ 215 h 470"/>
                <a:gd name="T90" fmla="*/ 81 w 881"/>
                <a:gd name="T91" fmla="*/ 236 h 470"/>
                <a:gd name="T92" fmla="*/ 68 w 881"/>
                <a:gd name="T93" fmla="*/ 258 h 470"/>
                <a:gd name="T94" fmla="*/ 55 w 881"/>
                <a:gd name="T95" fmla="*/ 281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1" h="470">
                  <a:moveTo>
                    <a:pt x="55" y="281"/>
                  </a:moveTo>
                  <a:lnTo>
                    <a:pt x="55" y="281"/>
                  </a:lnTo>
                  <a:lnTo>
                    <a:pt x="34" y="328"/>
                  </a:lnTo>
                  <a:lnTo>
                    <a:pt x="19" y="375"/>
                  </a:lnTo>
                  <a:lnTo>
                    <a:pt x="6" y="422"/>
                  </a:lnTo>
                  <a:lnTo>
                    <a:pt x="0" y="469"/>
                  </a:lnTo>
                  <a:lnTo>
                    <a:pt x="0" y="469"/>
                  </a:lnTo>
                  <a:lnTo>
                    <a:pt x="85" y="452"/>
                  </a:lnTo>
                  <a:lnTo>
                    <a:pt x="170" y="433"/>
                  </a:lnTo>
                  <a:lnTo>
                    <a:pt x="256" y="409"/>
                  </a:lnTo>
                  <a:lnTo>
                    <a:pt x="341" y="384"/>
                  </a:lnTo>
                  <a:lnTo>
                    <a:pt x="341" y="384"/>
                  </a:lnTo>
                  <a:lnTo>
                    <a:pt x="413" y="360"/>
                  </a:lnTo>
                  <a:lnTo>
                    <a:pt x="482" y="335"/>
                  </a:lnTo>
                  <a:lnTo>
                    <a:pt x="552" y="307"/>
                  </a:lnTo>
                  <a:lnTo>
                    <a:pt x="618" y="279"/>
                  </a:lnTo>
                  <a:lnTo>
                    <a:pt x="686" y="247"/>
                  </a:lnTo>
                  <a:lnTo>
                    <a:pt x="752" y="215"/>
                  </a:lnTo>
                  <a:lnTo>
                    <a:pt x="816" y="183"/>
                  </a:lnTo>
                  <a:lnTo>
                    <a:pt x="880" y="147"/>
                  </a:lnTo>
                  <a:lnTo>
                    <a:pt x="880" y="147"/>
                  </a:lnTo>
                  <a:lnTo>
                    <a:pt x="852" y="122"/>
                  </a:lnTo>
                  <a:lnTo>
                    <a:pt x="822" y="98"/>
                  </a:lnTo>
                  <a:lnTo>
                    <a:pt x="791" y="77"/>
                  </a:lnTo>
                  <a:lnTo>
                    <a:pt x="758" y="58"/>
                  </a:lnTo>
                  <a:lnTo>
                    <a:pt x="758" y="58"/>
                  </a:lnTo>
                  <a:lnTo>
                    <a:pt x="733" y="47"/>
                  </a:lnTo>
                  <a:lnTo>
                    <a:pt x="709" y="36"/>
                  </a:lnTo>
                  <a:lnTo>
                    <a:pt x="684" y="28"/>
                  </a:lnTo>
                  <a:lnTo>
                    <a:pt x="661" y="19"/>
                  </a:lnTo>
                  <a:lnTo>
                    <a:pt x="635" y="13"/>
                  </a:lnTo>
                  <a:lnTo>
                    <a:pt x="609" y="8"/>
                  </a:lnTo>
                  <a:lnTo>
                    <a:pt x="558" y="2"/>
                  </a:lnTo>
                  <a:lnTo>
                    <a:pt x="507" y="0"/>
                  </a:lnTo>
                  <a:lnTo>
                    <a:pt x="458" y="4"/>
                  </a:lnTo>
                  <a:lnTo>
                    <a:pt x="409" y="13"/>
                  </a:lnTo>
                  <a:lnTo>
                    <a:pt x="360" y="26"/>
                  </a:lnTo>
                  <a:lnTo>
                    <a:pt x="313" y="43"/>
                  </a:lnTo>
                  <a:lnTo>
                    <a:pt x="268" y="64"/>
                  </a:lnTo>
                  <a:lnTo>
                    <a:pt x="226" y="92"/>
                  </a:lnTo>
                  <a:lnTo>
                    <a:pt x="185" y="122"/>
                  </a:lnTo>
                  <a:lnTo>
                    <a:pt x="147" y="156"/>
                  </a:lnTo>
                  <a:lnTo>
                    <a:pt x="130" y="175"/>
                  </a:lnTo>
                  <a:lnTo>
                    <a:pt x="113" y="194"/>
                  </a:lnTo>
                  <a:lnTo>
                    <a:pt x="96" y="215"/>
                  </a:lnTo>
                  <a:lnTo>
                    <a:pt x="81" y="236"/>
                  </a:lnTo>
                  <a:lnTo>
                    <a:pt x="68" y="258"/>
                  </a:lnTo>
                  <a:lnTo>
                    <a:pt x="55" y="28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247"/>
            <p:cNvSpPr>
              <a:spLocks noChangeArrowheads="1"/>
            </p:cNvSpPr>
            <p:nvPr/>
          </p:nvSpPr>
          <p:spPr bwMode="auto">
            <a:xfrm>
              <a:off x="4522" y="3070"/>
              <a:ext cx="211" cy="123"/>
            </a:xfrm>
            <a:custGeom>
              <a:avLst/>
              <a:gdLst>
                <a:gd name="T0" fmla="*/ 0 w 937"/>
                <a:gd name="T1" fmla="*/ 343 h 547"/>
                <a:gd name="T2" fmla="*/ 0 w 937"/>
                <a:gd name="T3" fmla="*/ 343 h 547"/>
                <a:gd name="T4" fmla="*/ 17 w 937"/>
                <a:gd name="T5" fmla="*/ 365 h 547"/>
                <a:gd name="T6" fmla="*/ 36 w 937"/>
                <a:gd name="T7" fmla="*/ 386 h 547"/>
                <a:gd name="T8" fmla="*/ 58 w 937"/>
                <a:gd name="T9" fmla="*/ 405 h 547"/>
                <a:gd name="T10" fmla="*/ 79 w 937"/>
                <a:gd name="T11" fmla="*/ 425 h 547"/>
                <a:gd name="T12" fmla="*/ 100 w 937"/>
                <a:gd name="T13" fmla="*/ 441 h 547"/>
                <a:gd name="T14" fmla="*/ 124 w 937"/>
                <a:gd name="T15" fmla="*/ 459 h 547"/>
                <a:gd name="T16" fmla="*/ 149 w 937"/>
                <a:gd name="T17" fmla="*/ 476 h 547"/>
                <a:gd name="T18" fmla="*/ 175 w 937"/>
                <a:gd name="T19" fmla="*/ 488 h 547"/>
                <a:gd name="T20" fmla="*/ 175 w 937"/>
                <a:gd name="T21" fmla="*/ 488 h 547"/>
                <a:gd name="T22" fmla="*/ 199 w 937"/>
                <a:gd name="T23" fmla="*/ 501 h 547"/>
                <a:gd name="T24" fmla="*/ 224 w 937"/>
                <a:gd name="T25" fmla="*/ 512 h 547"/>
                <a:gd name="T26" fmla="*/ 248 w 937"/>
                <a:gd name="T27" fmla="*/ 520 h 547"/>
                <a:gd name="T28" fmla="*/ 273 w 937"/>
                <a:gd name="T29" fmla="*/ 527 h 547"/>
                <a:gd name="T30" fmla="*/ 299 w 937"/>
                <a:gd name="T31" fmla="*/ 533 h 547"/>
                <a:gd name="T32" fmla="*/ 324 w 937"/>
                <a:gd name="T33" fmla="*/ 540 h 547"/>
                <a:gd name="T34" fmla="*/ 373 w 937"/>
                <a:gd name="T35" fmla="*/ 546 h 547"/>
                <a:gd name="T36" fmla="*/ 424 w 937"/>
                <a:gd name="T37" fmla="*/ 546 h 547"/>
                <a:gd name="T38" fmla="*/ 475 w 937"/>
                <a:gd name="T39" fmla="*/ 544 h 547"/>
                <a:gd name="T40" fmla="*/ 524 w 937"/>
                <a:gd name="T41" fmla="*/ 535 h 547"/>
                <a:gd name="T42" fmla="*/ 574 w 937"/>
                <a:gd name="T43" fmla="*/ 522 h 547"/>
                <a:gd name="T44" fmla="*/ 620 w 937"/>
                <a:gd name="T45" fmla="*/ 505 h 547"/>
                <a:gd name="T46" fmla="*/ 665 w 937"/>
                <a:gd name="T47" fmla="*/ 482 h 547"/>
                <a:gd name="T48" fmla="*/ 708 w 937"/>
                <a:gd name="T49" fmla="*/ 456 h 547"/>
                <a:gd name="T50" fmla="*/ 748 w 937"/>
                <a:gd name="T51" fmla="*/ 426 h 547"/>
                <a:gd name="T52" fmla="*/ 787 w 937"/>
                <a:gd name="T53" fmla="*/ 392 h 547"/>
                <a:gd name="T54" fmla="*/ 804 w 937"/>
                <a:gd name="T55" fmla="*/ 373 h 547"/>
                <a:gd name="T56" fmla="*/ 821 w 937"/>
                <a:gd name="T57" fmla="*/ 354 h 547"/>
                <a:gd name="T58" fmla="*/ 836 w 937"/>
                <a:gd name="T59" fmla="*/ 333 h 547"/>
                <a:gd name="T60" fmla="*/ 851 w 937"/>
                <a:gd name="T61" fmla="*/ 312 h 547"/>
                <a:gd name="T62" fmla="*/ 866 w 937"/>
                <a:gd name="T63" fmla="*/ 288 h 547"/>
                <a:gd name="T64" fmla="*/ 878 w 937"/>
                <a:gd name="T65" fmla="*/ 265 h 547"/>
                <a:gd name="T66" fmla="*/ 878 w 937"/>
                <a:gd name="T67" fmla="*/ 265 h 547"/>
                <a:gd name="T68" fmla="*/ 893 w 937"/>
                <a:gd name="T69" fmla="*/ 233 h 547"/>
                <a:gd name="T70" fmla="*/ 906 w 937"/>
                <a:gd name="T71" fmla="*/ 201 h 547"/>
                <a:gd name="T72" fmla="*/ 917 w 937"/>
                <a:gd name="T73" fmla="*/ 169 h 547"/>
                <a:gd name="T74" fmla="*/ 925 w 937"/>
                <a:gd name="T75" fmla="*/ 135 h 547"/>
                <a:gd name="T76" fmla="*/ 929 w 937"/>
                <a:gd name="T77" fmla="*/ 101 h 547"/>
                <a:gd name="T78" fmla="*/ 934 w 937"/>
                <a:gd name="T79" fmla="*/ 69 h 547"/>
                <a:gd name="T80" fmla="*/ 936 w 937"/>
                <a:gd name="T81" fmla="*/ 34 h 547"/>
                <a:gd name="T82" fmla="*/ 936 w 937"/>
                <a:gd name="T83" fmla="*/ 0 h 547"/>
                <a:gd name="T84" fmla="*/ 936 w 937"/>
                <a:gd name="T85" fmla="*/ 0 h 547"/>
                <a:gd name="T86" fmla="*/ 825 w 937"/>
                <a:gd name="T87" fmla="*/ 60 h 547"/>
                <a:gd name="T88" fmla="*/ 712 w 937"/>
                <a:gd name="T89" fmla="*/ 113 h 547"/>
                <a:gd name="T90" fmla="*/ 597 w 937"/>
                <a:gd name="T91" fmla="*/ 164 h 547"/>
                <a:gd name="T92" fmla="*/ 480 w 937"/>
                <a:gd name="T93" fmla="*/ 209 h 547"/>
                <a:gd name="T94" fmla="*/ 363 w 937"/>
                <a:gd name="T95" fmla="*/ 250 h 547"/>
                <a:gd name="T96" fmla="*/ 243 w 937"/>
                <a:gd name="T97" fmla="*/ 286 h 547"/>
                <a:gd name="T98" fmla="*/ 122 w 937"/>
                <a:gd name="T99" fmla="*/ 316 h 547"/>
                <a:gd name="T100" fmla="*/ 0 w 937"/>
                <a:gd name="T101" fmla="*/ 343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7" h="547">
                  <a:moveTo>
                    <a:pt x="0" y="343"/>
                  </a:moveTo>
                  <a:lnTo>
                    <a:pt x="0" y="343"/>
                  </a:lnTo>
                  <a:lnTo>
                    <a:pt x="17" y="365"/>
                  </a:lnTo>
                  <a:lnTo>
                    <a:pt x="36" y="386"/>
                  </a:lnTo>
                  <a:lnTo>
                    <a:pt x="58" y="405"/>
                  </a:lnTo>
                  <a:lnTo>
                    <a:pt x="79" y="425"/>
                  </a:lnTo>
                  <a:lnTo>
                    <a:pt x="100" y="441"/>
                  </a:lnTo>
                  <a:lnTo>
                    <a:pt x="124" y="459"/>
                  </a:lnTo>
                  <a:lnTo>
                    <a:pt x="149" y="476"/>
                  </a:lnTo>
                  <a:lnTo>
                    <a:pt x="175" y="488"/>
                  </a:lnTo>
                  <a:lnTo>
                    <a:pt x="175" y="488"/>
                  </a:lnTo>
                  <a:lnTo>
                    <a:pt x="199" y="501"/>
                  </a:lnTo>
                  <a:lnTo>
                    <a:pt x="224" y="512"/>
                  </a:lnTo>
                  <a:lnTo>
                    <a:pt x="248" y="520"/>
                  </a:lnTo>
                  <a:lnTo>
                    <a:pt x="273" y="527"/>
                  </a:lnTo>
                  <a:lnTo>
                    <a:pt x="299" y="533"/>
                  </a:lnTo>
                  <a:lnTo>
                    <a:pt x="324" y="540"/>
                  </a:lnTo>
                  <a:lnTo>
                    <a:pt x="373" y="546"/>
                  </a:lnTo>
                  <a:lnTo>
                    <a:pt x="424" y="546"/>
                  </a:lnTo>
                  <a:lnTo>
                    <a:pt x="475" y="544"/>
                  </a:lnTo>
                  <a:lnTo>
                    <a:pt x="524" y="535"/>
                  </a:lnTo>
                  <a:lnTo>
                    <a:pt x="574" y="522"/>
                  </a:lnTo>
                  <a:lnTo>
                    <a:pt x="620" y="505"/>
                  </a:lnTo>
                  <a:lnTo>
                    <a:pt x="665" y="482"/>
                  </a:lnTo>
                  <a:lnTo>
                    <a:pt x="708" y="456"/>
                  </a:lnTo>
                  <a:lnTo>
                    <a:pt x="748" y="426"/>
                  </a:lnTo>
                  <a:lnTo>
                    <a:pt x="787" y="392"/>
                  </a:lnTo>
                  <a:lnTo>
                    <a:pt x="804" y="373"/>
                  </a:lnTo>
                  <a:lnTo>
                    <a:pt x="821" y="354"/>
                  </a:lnTo>
                  <a:lnTo>
                    <a:pt x="836" y="333"/>
                  </a:lnTo>
                  <a:lnTo>
                    <a:pt x="851" y="312"/>
                  </a:lnTo>
                  <a:lnTo>
                    <a:pt x="866" y="288"/>
                  </a:lnTo>
                  <a:lnTo>
                    <a:pt x="878" y="265"/>
                  </a:lnTo>
                  <a:lnTo>
                    <a:pt x="878" y="265"/>
                  </a:lnTo>
                  <a:lnTo>
                    <a:pt x="893" y="233"/>
                  </a:lnTo>
                  <a:lnTo>
                    <a:pt x="906" y="201"/>
                  </a:lnTo>
                  <a:lnTo>
                    <a:pt x="917" y="169"/>
                  </a:lnTo>
                  <a:lnTo>
                    <a:pt x="925" y="135"/>
                  </a:lnTo>
                  <a:lnTo>
                    <a:pt x="929" y="101"/>
                  </a:lnTo>
                  <a:lnTo>
                    <a:pt x="934" y="69"/>
                  </a:lnTo>
                  <a:lnTo>
                    <a:pt x="936" y="34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825" y="60"/>
                  </a:lnTo>
                  <a:lnTo>
                    <a:pt x="712" y="113"/>
                  </a:lnTo>
                  <a:lnTo>
                    <a:pt x="597" y="164"/>
                  </a:lnTo>
                  <a:lnTo>
                    <a:pt x="480" y="209"/>
                  </a:lnTo>
                  <a:lnTo>
                    <a:pt x="363" y="250"/>
                  </a:lnTo>
                  <a:lnTo>
                    <a:pt x="243" y="286"/>
                  </a:lnTo>
                  <a:lnTo>
                    <a:pt x="122" y="316"/>
                  </a:lnTo>
                  <a:lnTo>
                    <a:pt x="0" y="34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248"/>
            <p:cNvSpPr>
              <a:spLocks noChangeArrowheads="1"/>
            </p:cNvSpPr>
            <p:nvPr/>
          </p:nvSpPr>
          <p:spPr bwMode="auto">
            <a:xfrm>
              <a:off x="4864" y="2435"/>
              <a:ext cx="154" cy="419"/>
            </a:xfrm>
            <a:custGeom>
              <a:avLst/>
              <a:gdLst>
                <a:gd name="T0" fmla="*/ 369 w 683"/>
                <a:gd name="T1" fmla="*/ 1304 h 1852"/>
                <a:gd name="T2" fmla="*/ 369 w 683"/>
                <a:gd name="T3" fmla="*/ 1304 h 1852"/>
                <a:gd name="T4" fmla="*/ 407 w 683"/>
                <a:gd name="T5" fmla="*/ 1227 h 1852"/>
                <a:gd name="T6" fmla="*/ 443 w 683"/>
                <a:gd name="T7" fmla="*/ 1148 h 1852"/>
                <a:gd name="T8" fmla="*/ 477 w 683"/>
                <a:gd name="T9" fmla="*/ 1069 h 1852"/>
                <a:gd name="T10" fmla="*/ 507 w 683"/>
                <a:gd name="T11" fmla="*/ 990 h 1852"/>
                <a:gd name="T12" fmla="*/ 537 w 683"/>
                <a:gd name="T13" fmla="*/ 910 h 1852"/>
                <a:gd name="T14" fmla="*/ 562 w 683"/>
                <a:gd name="T15" fmla="*/ 831 h 1852"/>
                <a:gd name="T16" fmla="*/ 586 w 683"/>
                <a:gd name="T17" fmla="*/ 748 h 1852"/>
                <a:gd name="T18" fmla="*/ 607 w 683"/>
                <a:gd name="T19" fmla="*/ 667 h 1852"/>
                <a:gd name="T20" fmla="*/ 624 w 683"/>
                <a:gd name="T21" fmla="*/ 583 h 1852"/>
                <a:gd name="T22" fmla="*/ 641 w 683"/>
                <a:gd name="T23" fmla="*/ 503 h 1852"/>
                <a:gd name="T24" fmla="*/ 654 w 683"/>
                <a:gd name="T25" fmla="*/ 419 h 1852"/>
                <a:gd name="T26" fmla="*/ 665 w 683"/>
                <a:gd name="T27" fmla="*/ 336 h 1852"/>
                <a:gd name="T28" fmla="*/ 673 w 683"/>
                <a:gd name="T29" fmla="*/ 251 h 1852"/>
                <a:gd name="T30" fmla="*/ 678 w 683"/>
                <a:gd name="T31" fmla="*/ 168 h 1852"/>
                <a:gd name="T32" fmla="*/ 682 w 683"/>
                <a:gd name="T33" fmla="*/ 85 h 1852"/>
                <a:gd name="T34" fmla="*/ 682 w 683"/>
                <a:gd name="T35" fmla="*/ 0 h 1852"/>
                <a:gd name="T36" fmla="*/ 682 w 683"/>
                <a:gd name="T37" fmla="*/ 0 h 1852"/>
                <a:gd name="T38" fmla="*/ 639 w 683"/>
                <a:gd name="T39" fmla="*/ 59 h 1852"/>
                <a:gd name="T40" fmla="*/ 596 w 683"/>
                <a:gd name="T41" fmla="*/ 121 h 1852"/>
                <a:gd name="T42" fmla="*/ 556 w 683"/>
                <a:gd name="T43" fmla="*/ 183 h 1852"/>
                <a:gd name="T44" fmla="*/ 516 w 683"/>
                <a:gd name="T45" fmla="*/ 247 h 1852"/>
                <a:gd name="T46" fmla="*/ 477 w 683"/>
                <a:gd name="T47" fmla="*/ 311 h 1852"/>
                <a:gd name="T48" fmla="*/ 441 w 683"/>
                <a:gd name="T49" fmla="*/ 375 h 1852"/>
                <a:gd name="T50" fmla="*/ 405 w 683"/>
                <a:gd name="T51" fmla="*/ 441 h 1852"/>
                <a:gd name="T52" fmla="*/ 371 w 683"/>
                <a:gd name="T53" fmla="*/ 509 h 1852"/>
                <a:gd name="T54" fmla="*/ 371 w 683"/>
                <a:gd name="T55" fmla="*/ 509 h 1852"/>
                <a:gd name="T56" fmla="*/ 330 w 683"/>
                <a:gd name="T57" fmla="*/ 588 h 1852"/>
                <a:gd name="T58" fmla="*/ 294 w 683"/>
                <a:gd name="T59" fmla="*/ 669 h 1852"/>
                <a:gd name="T60" fmla="*/ 258 w 683"/>
                <a:gd name="T61" fmla="*/ 752 h 1852"/>
                <a:gd name="T62" fmla="*/ 226 w 683"/>
                <a:gd name="T63" fmla="*/ 833 h 1852"/>
                <a:gd name="T64" fmla="*/ 196 w 683"/>
                <a:gd name="T65" fmla="*/ 916 h 1852"/>
                <a:gd name="T66" fmla="*/ 166 w 683"/>
                <a:gd name="T67" fmla="*/ 999 h 1852"/>
                <a:gd name="T68" fmla="*/ 141 w 683"/>
                <a:gd name="T69" fmla="*/ 1082 h 1852"/>
                <a:gd name="T70" fmla="*/ 115 w 683"/>
                <a:gd name="T71" fmla="*/ 1167 h 1852"/>
                <a:gd name="T72" fmla="*/ 94 w 683"/>
                <a:gd name="T73" fmla="*/ 1250 h 1852"/>
                <a:gd name="T74" fmla="*/ 74 w 683"/>
                <a:gd name="T75" fmla="*/ 1336 h 1852"/>
                <a:gd name="T76" fmla="*/ 55 w 683"/>
                <a:gd name="T77" fmla="*/ 1421 h 1852"/>
                <a:gd name="T78" fmla="*/ 40 w 683"/>
                <a:gd name="T79" fmla="*/ 1506 h 1852"/>
                <a:gd name="T80" fmla="*/ 27 w 683"/>
                <a:gd name="T81" fmla="*/ 1594 h 1852"/>
                <a:gd name="T82" fmla="*/ 15 w 683"/>
                <a:gd name="T83" fmla="*/ 1679 h 1852"/>
                <a:gd name="T84" fmla="*/ 6 w 683"/>
                <a:gd name="T85" fmla="*/ 1766 h 1852"/>
                <a:gd name="T86" fmla="*/ 0 w 683"/>
                <a:gd name="T87" fmla="*/ 1851 h 1852"/>
                <a:gd name="T88" fmla="*/ 0 w 683"/>
                <a:gd name="T89" fmla="*/ 1851 h 1852"/>
                <a:gd name="T90" fmla="*/ 53 w 683"/>
                <a:gd name="T91" fmla="*/ 1789 h 1852"/>
                <a:gd name="T92" fmla="*/ 102 w 683"/>
                <a:gd name="T93" fmla="*/ 1724 h 1852"/>
                <a:gd name="T94" fmla="*/ 151 w 683"/>
                <a:gd name="T95" fmla="*/ 1657 h 1852"/>
                <a:gd name="T96" fmla="*/ 198 w 683"/>
                <a:gd name="T97" fmla="*/ 1591 h 1852"/>
                <a:gd name="T98" fmla="*/ 245 w 683"/>
                <a:gd name="T99" fmla="*/ 1521 h 1852"/>
                <a:gd name="T100" fmla="*/ 287 w 683"/>
                <a:gd name="T101" fmla="*/ 1451 h 1852"/>
                <a:gd name="T102" fmla="*/ 330 w 683"/>
                <a:gd name="T103" fmla="*/ 1378 h 1852"/>
                <a:gd name="T104" fmla="*/ 369 w 683"/>
                <a:gd name="T105" fmla="*/ 1304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1852">
                  <a:moveTo>
                    <a:pt x="369" y="1304"/>
                  </a:moveTo>
                  <a:lnTo>
                    <a:pt x="369" y="1304"/>
                  </a:lnTo>
                  <a:lnTo>
                    <a:pt x="407" y="1227"/>
                  </a:lnTo>
                  <a:lnTo>
                    <a:pt x="443" y="1148"/>
                  </a:lnTo>
                  <a:lnTo>
                    <a:pt x="477" y="1069"/>
                  </a:lnTo>
                  <a:lnTo>
                    <a:pt x="507" y="990"/>
                  </a:lnTo>
                  <a:lnTo>
                    <a:pt x="537" y="910"/>
                  </a:lnTo>
                  <a:lnTo>
                    <a:pt x="562" y="831"/>
                  </a:lnTo>
                  <a:lnTo>
                    <a:pt x="586" y="748"/>
                  </a:lnTo>
                  <a:lnTo>
                    <a:pt x="607" y="667"/>
                  </a:lnTo>
                  <a:lnTo>
                    <a:pt x="624" y="583"/>
                  </a:lnTo>
                  <a:lnTo>
                    <a:pt x="641" y="503"/>
                  </a:lnTo>
                  <a:lnTo>
                    <a:pt x="654" y="419"/>
                  </a:lnTo>
                  <a:lnTo>
                    <a:pt x="665" y="336"/>
                  </a:lnTo>
                  <a:lnTo>
                    <a:pt x="673" y="251"/>
                  </a:lnTo>
                  <a:lnTo>
                    <a:pt x="678" y="168"/>
                  </a:lnTo>
                  <a:lnTo>
                    <a:pt x="682" y="85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639" y="59"/>
                  </a:lnTo>
                  <a:lnTo>
                    <a:pt x="596" y="121"/>
                  </a:lnTo>
                  <a:lnTo>
                    <a:pt x="556" y="183"/>
                  </a:lnTo>
                  <a:lnTo>
                    <a:pt x="516" y="247"/>
                  </a:lnTo>
                  <a:lnTo>
                    <a:pt x="477" y="311"/>
                  </a:lnTo>
                  <a:lnTo>
                    <a:pt x="441" y="375"/>
                  </a:lnTo>
                  <a:lnTo>
                    <a:pt x="405" y="441"/>
                  </a:lnTo>
                  <a:lnTo>
                    <a:pt x="371" y="509"/>
                  </a:lnTo>
                  <a:lnTo>
                    <a:pt x="371" y="509"/>
                  </a:lnTo>
                  <a:lnTo>
                    <a:pt x="330" y="588"/>
                  </a:lnTo>
                  <a:lnTo>
                    <a:pt x="294" y="669"/>
                  </a:lnTo>
                  <a:lnTo>
                    <a:pt x="258" y="752"/>
                  </a:lnTo>
                  <a:lnTo>
                    <a:pt x="226" y="833"/>
                  </a:lnTo>
                  <a:lnTo>
                    <a:pt x="196" y="916"/>
                  </a:lnTo>
                  <a:lnTo>
                    <a:pt x="166" y="999"/>
                  </a:lnTo>
                  <a:lnTo>
                    <a:pt x="141" y="1082"/>
                  </a:lnTo>
                  <a:lnTo>
                    <a:pt x="115" y="1167"/>
                  </a:lnTo>
                  <a:lnTo>
                    <a:pt x="94" y="1250"/>
                  </a:lnTo>
                  <a:lnTo>
                    <a:pt x="74" y="1336"/>
                  </a:lnTo>
                  <a:lnTo>
                    <a:pt x="55" y="1421"/>
                  </a:lnTo>
                  <a:lnTo>
                    <a:pt x="40" y="1506"/>
                  </a:lnTo>
                  <a:lnTo>
                    <a:pt x="27" y="1594"/>
                  </a:lnTo>
                  <a:lnTo>
                    <a:pt x="15" y="1679"/>
                  </a:lnTo>
                  <a:lnTo>
                    <a:pt x="6" y="1766"/>
                  </a:lnTo>
                  <a:lnTo>
                    <a:pt x="0" y="1851"/>
                  </a:lnTo>
                  <a:lnTo>
                    <a:pt x="0" y="1851"/>
                  </a:lnTo>
                  <a:lnTo>
                    <a:pt x="53" y="1789"/>
                  </a:lnTo>
                  <a:lnTo>
                    <a:pt x="102" y="1724"/>
                  </a:lnTo>
                  <a:lnTo>
                    <a:pt x="151" y="1657"/>
                  </a:lnTo>
                  <a:lnTo>
                    <a:pt x="198" y="1591"/>
                  </a:lnTo>
                  <a:lnTo>
                    <a:pt x="245" y="1521"/>
                  </a:lnTo>
                  <a:lnTo>
                    <a:pt x="287" y="1451"/>
                  </a:lnTo>
                  <a:lnTo>
                    <a:pt x="330" y="1378"/>
                  </a:lnTo>
                  <a:lnTo>
                    <a:pt x="369" y="130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651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BLUE ring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3" y="2191551"/>
            <a:ext cx="7132320" cy="2471446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03" y="4782437"/>
            <a:ext cx="7132320" cy="62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81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62703" y="6063101"/>
            <a:ext cx="7132320" cy="515938"/>
          </a:xfr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None/>
              <a:defRPr lang="en-US" sz="2000" smtClean="0">
                <a:solidFill>
                  <a:schemeClr val="bg1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Click to add speaker name | Speaker title</a:t>
            </a:r>
          </a:p>
        </p:txBody>
      </p:sp>
      <p:grpSp>
        <p:nvGrpSpPr>
          <p:cNvPr id="37" name="Group 154"/>
          <p:cNvGrpSpPr>
            <a:grpSpLocks/>
          </p:cNvGrpSpPr>
          <p:nvPr userDrawn="1"/>
        </p:nvGrpSpPr>
        <p:grpSpPr bwMode="auto">
          <a:xfrm rot="16200000">
            <a:off x="7500568" y="-429061"/>
            <a:ext cx="7567795" cy="5208740"/>
            <a:chOff x="3586" y="1105"/>
            <a:chExt cx="3779" cy="2601"/>
          </a:xfrm>
          <a:solidFill>
            <a:schemeClr val="bg1"/>
          </a:solidFill>
        </p:grpSpPr>
        <p:sp>
          <p:nvSpPr>
            <p:cNvPr id="38" name="Freeform 155"/>
            <p:cNvSpPr>
              <a:spLocks noChangeArrowheads="1"/>
            </p:cNvSpPr>
            <p:nvPr/>
          </p:nvSpPr>
          <p:spPr bwMode="auto">
            <a:xfrm>
              <a:off x="5025" y="2494"/>
              <a:ext cx="154" cy="419"/>
            </a:xfrm>
            <a:custGeom>
              <a:avLst/>
              <a:gdLst>
                <a:gd name="T0" fmla="*/ 682 w 683"/>
                <a:gd name="T1" fmla="*/ 0 h 1852"/>
                <a:gd name="T2" fmla="*/ 682 w 683"/>
                <a:gd name="T3" fmla="*/ 0 h 1852"/>
                <a:gd name="T4" fmla="*/ 626 w 683"/>
                <a:gd name="T5" fmla="*/ 66 h 1852"/>
                <a:gd name="T6" fmla="*/ 573 w 683"/>
                <a:gd name="T7" fmla="*/ 134 h 1852"/>
                <a:gd name="T8" fmla="*/ 522 w 683"/>
                <a:gd name="T9" fmla="*/ 202 h 1852"/>
                <a:gd name="T10" fmla="*/ 475 w 683"/>
                <a:gd name="T11" fmla="*/ 272 h 1852"/>
                <a:gd name="T12" fmla="*/ 428 w 683"/>
                <a:gd name="T13" fmla="*/ 345 h 1852"/>
                <a:gd name="T14" fmla="*/ 383 w 683"/>
                <a:gd name="T15" fmla="*/ 419 h 1852"/>
                <a:gd name="T16" fmla="*/ 341 w 683"/>
                <a:gd name="T17" fmla="*/ 494 h 1852"/>
                <a:gd name="T18" fmla="*/ 300 w 683"/>
                <a:gd name="T19" fmla="*/ 573 h 1852"/>
                <a:gd name="T20" fmla="*/ 300 w 683"/>
                <a:gd name="T21" fmla="*/ 573 h 1852"/>
                <a:gd name="T22" fmla="*/ 262 w 683"/>
                <a:gd name="T23" fmla="*/ 647 h 1852"/>
                <a:gd name="T24" fmla="*/ 228 w 683"/>
                <a:gd name="T25" fmla="*/ 724 h 1852"/>
                <a:gd name="T26" fmla="*/ 196 w 683"/>
                <a:gd name="T27" fmla="*/ 803 h 1852"/>
                <a:gd name="T28" fmla="*/ 166 w 683"/>
                <a:gd name="T29" fmla="*/ 880 h 1852"/>
                <a:gd name="T30" fmla="*/ 138 w 683"/>
                <a:gd name="T31" fmla="*/ 958 h 1852"/>
                <a:gd name="T32" fmla="*/ 115 w 683"/>
                <a:gd name="T33" fmla="*/ 1039 h 1852"/>
                <a:gd name="T34" fmla="*/ 91 w 683"/>
                <a:gd name="T35" fmla="*/ 1118 h 1852"/>
                <a:gd name="T36" fmla="*/ 72 w 683"/>
                <a:gd name="T37" fmla="*/ 1199 h 1852"/>
                <a:gd name="T38" fmla="*/ 53 w 683"/>
                <a:gd name="T39" fmla="*/ 1278 h 1852"/>
                <a:gd name="T40" fmla="*/ 38 w 683"/>
                <a:gd name="T41" fmla="*/ 1361 h 1852"/>
                <a:gd name="T42" fmla="*/ 25 w 683"/>
                <a:gd name="T43" fmla="*/ 1442 h 1852"/>
                <a:gd name="T44" fmla="*/ 15 w 683"/>
                <a:gd name="T45" fmla="*/ 1523 h 1852"/>
                <a:gd name="T46" fmla="*/ 8 w 683"/>
                <a:gd name="T47" fmla="*/ 1604 h 1852"/>
                <a:gd name="T48" fmla="*/ 2 w 683"/>
                <a:gd name="T49" fmla="*/ 1687 h 1852"/>
                <a:gd name="T50" fmla="*/ 0 w 683"/>
                <a:gd name="T51" fmla="*/ 1770 h 1852"/>
                <a:gd name="T52" fmla="*/ 0 w 683"/>
                <a:gd name="T53" fmla="*/ 1851 h 1852"/>
                <a:gd name="T54" fmla="*/ 0 w 683"/>
                <a:gd name="T55" fmla="*/ 1851 h 1852"/>
                <a:gd name="T56" fmla="*/ 40 w 683"/>
                <a:gd name="T57" fmla="*/ 1796 h 1852"/>
                <a:gd name="T58" fmla="*/ 78 w 683"/>
                <a:gd name="T59" fmla="*/ 1738 h 1852"/>
                <a:gd name="T60" fmla="*/ 117 w 683"/>
                <a:gd name="T61" fmla="*/ 1679 h 1852"/>
                <a:gd name="T62" fmla="*/ 155 w 683"/>
                <a:gd name="T63" fmla="*/ 1619 h 1852"/>
                <a:gd name="T64" fmla="*/ 192 w 683"/>
                <a:gd name="T65" fmla="*/ 1559 h 1852"/>
                <a:gd name="T66" fmla="*/ 228 w 683"/>
                <a:gd name="T67" fmla="*/ 1500 h 1852"/>
                <a:gd name="T68" fmla="*/ 262 w 683"/>
                <a:gd name="T69" fmla="*/ 1438 h 1852"/>
                <a:gd name="T70" fmla="*/ 296 w 683"/>
                <a:gd name="T71" fmla="*/ 1374 h 1852"/>
                <a:gd name="T72" fmla="*/ 296 w 683"/>
                <a:gd name="T73" fmla="*/ 1374 h 1852"/>
                <a:gd name="T74" fmla="*/ 336 w 683"/>
                <a:gd name="T75" fmla="*/ 1293 h 1852"/>
                <a:gd name="T76" fmla="*/ 375 w 683"/>
                <a:gd name="T77" fmla="*/ 1210 h 1852"/>
                <a:gd name="T78" fmla="*/ 411 w 683"/>
                <a:gd name="T79" fmla="*/ 1127 h 1852"/>
                <a:gd name="T80" fmla="*/ 445 w 683"/>
                <a:gd name="T81" fmla="*/ 1044 h 1852"/>
                <a:gd name="T82" fmla="*/ 477 w 683"/>
                <a:gd name="T83" fmla="*/ 958 h 1852"/>
                <a:gd name="T84" fmla="*/ 507 w 683"/>
                <a:gd name="T85" fmla="*/ 873 h 1852"/>
                <a:gd name="T86" fmla="*/ 535 w 683"/>
                <a:gd name="T87" fmla="*/ 788 h 1852"/>
                <a:gd name="T88" fmla="*/ 560 w 683"/>
                <a:gd name="T89" fmla="*/ 703 h 1852"/>
                <a:gd name="T90" fmla="*/ 584 w 683"/>
                <a:gd name="T91" fmla="*/ 615 h 1852"/>
                <a:gd name="T92" fmla="*/ 605 w 683"/>
                <a:gd name="T93" fmla="*/ 528 h 1852"/>
                <a:gd name="T94" fmla="*/ 622 w 683"/>
                <a:gd name="T95" fmla="*/ 441 h 1852"/>
                <a:gd name="T96" fmla="*/ 639 w 683"/>
                <a:gd name="T97" fmla="*/ 353 h 1852"/>
                <a:gd name="T98" fmla="*/ 652 w 683"/>
                <a:gd name="T99" fmla="*/ 266 h 1852"/>
                <a:gd name="T100" fmla="*/ 665 w 683"/>
                <a:gd name="T101" fmla="*/ 179 h 1852"/>
                <a:gd name="T102" fmla="*/ 673 w 683"/>
                <a:gd name="T103" fmla="*/ 89 h 1852"/>
                <a:gd name="T104" fmla="*/ 682 w 683"/>
                <a:gd name="T105" fmla="*/ 0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1852">
                  <a:moveTo>
                    <a:pt x="682" y="0"/>
                  </a:moveTo>
                  <a:lnTo>
                    <a:pt x="682" y="0"/>
                  </a:lnTo>
                  <a:lnTo>
                    <a:pt x="626" y="66"/>
                  </a:lnTo>
                  <a:lnTo>
                    <a:pt x="573" y="134"/>
                  </a:lnTo>
                  <a:lnTo>
                    <a:pt x="522" y="202"/>
                  </a:lnTo>
                  <a:lnTo>
                    <a:pt x="475" y="272"/>
                  </a:lnTo>
                  <a:lnTo>
                    <a:pt x="428" y="345"/>
                  </a:lnTo>
                  <a:lnTo>
                    <a:pt x="383" y="419"/>
                  </a:lnTo>
                  <a:lnTo>
                    <a:pt x="341" y="494"/>
                  </a:lnTo>
                  <a:lnTo>
                    <a:pt x="300" y="573"/>
                  </a:lnTo>
                  <a:lnTo>
                    <a:pt x="300" y="573"/>
                  </a:lnTo>
                  <a:lnTo>
                    <a:pt x="262" y="647"/>
                  </a:lnTo>
                  <a:lnTo>
                    <a:pt x="228" y="724"/>
                  </a:lnTo>
                  <a:lnTo>
                    <a:pt x="196" y="803"/>
                  </a:lnTo>
                  <a:lnTo>
                    <a:pt x="166" y="880"/>
                  </a:lnTo>
                  <a:lnTo>
                    <a:pt x="138" y="958"/>
                  </a:lnTo>
                  <a:lnTo>
                    <a:pt x="115" y="1039"/>
                  </a:lnTo>
                  <a:lnTo>
                    <a:pt x="91" y="1118"/>
                  </a:lnTo>
                  <a:lnTo>
                    <a:pt x="72" y="1199"/>
                  </a:lnTo>
                  <a:lnTo>
                    <a:pt x="53" y="1278"/>
                  </a:lnTo>
                  <a:lnTo>
                    <a:pt x="38" y="1361"/>
                  </a:lnTo>
                  <a:lnTo>
                    <a:pt x="25" y="1442"/>
                  </a:lnTo>
                  <a:lnTo>
                    <a:pt x="15" y="1523"/>
                  </a:lnTo>
                  <a:lnTo>
                    <a:pt x="8" y="1604"/>
                  </a:lnTo>
                  <a:lnTo>
                    <a:pt x="2" y="1687"/>
                  </a:lnTo>
                  <a:lnTo>
                    <a:pt x="0" y="1770"/>
                  </a:lnTo>
                  <a:lnTo>
                    <a:pt x="0" y="1851"/>
                  </a:lnTo>
                  <a:lnTo>
                    <a:pt x="0" y="1851"/>
                  </a:lnTo>
                  <a:lnTo>
                    <a:pt x="40" y="1796"/>
                  </a:lnTo>
                  <a:lnTo>
                    <a:pt x="78" y="1738"/>
                  </a:lnTo>
                  <a:lnTo>
                    <a:pt x="117" y="1679"/>
                  </a:lnTo>
                  <a:lnTo>
                    <a:pt x="155" y="1619"/>
                  </a:lnTo>
                  <a:lnTo>
                    <a:pt x="192" y="1559"/>
                  </a:lnTo>
                  <a:lnTo>
                    <a:pt x="228" y="1500"/>
                  </a:lnTo>
                  <a:lnTo>
                    <a:pt x="262" y="1438"/>
                  </a:lnTo>
                  <a:lnTo>
                    <a:pt x="296" y="1374"/>
                  </a:lnTo>
                  <a:lnTo>
                    <a:pt x="296" y="1374"/>
                  </a:lnTo>
                  <a:lnTo>
                    <a:pt x="336" y="1293"/>
                  </a:lnTo>
                  <a:lnTo>
                    <a:pt x="375" y="1210"/>
                  </a:lnTo>
                  <a:lnTo>
                    <a:pt x="411" y="1127"/>
                  </a:lnTo>
                  <a:lnTo>
                    <a:pt x="445" y="1044"/>
                  </a:lnTo>
                  <a:lnTo>
                    <a:pt x="477" y="958"/>
                  </a:lnTo>
                  <a:lnTo>
                    <a:pt x="507" y="873"/>
                  </a:lnTo>
                  <a:lnTo>
                    <a:pt x="535" y="788"/>
                  </a:lnTo>
                  <a:lnTo>
                    <a:pt x="560" y="703"/>
                  </a:lnTo>
                  <a:lnTo>
                    <a:pt x="584" y="615"/>
                  </a:lnTo>
                  <a:lnTo>
                    <a:pt x="605" y="528"/>
                  </a:lnTo>
                  <a:lnTo>
                    <a:pt x="622" y="441"/>
                  </a:lnTo>
                  <a:lnTo>
                    <a:pt x="639" y="353"/>
                  </a:lnTo>
                  <a:lnTo>
                    <a:pt x="652" y="266"/>
                  </a:lnTo>
                  <a:lnTo>
                    <a:pt x="665" y="179"/>
                  </a:lnTo>
                  <a:lnTo>
                    <a:pt x="673" y="89"/>
                  </a:lnTo>
                  <a:lnTo>
                    <a:pt x="68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156"/>
            <p:cNvSpPr>
              <a:spLocks noChangeArrowheads="1"/>
            </p:cNvSpPr>
            <p:nvPr/>
          </p:nvSpPr>
          <p:spPr bwMode="auto">
            <a:xfrm>
              <a:off x="5025" y="2275"/>
              <a:ext cx="1269" cy="1269"/>
            </a:xfrm>
            <a:custGeom>
              <a:avLst/>
              <a:gdLst>
                <a:gd name="T0" fmla="*/ 5031 w 5599"/>
                <a:gd name="T1" fmla="*/ 1398 h 5599"/>
                <a:gd name="T2" fmla="*/ 4484 w 5599"/>
                <a:gd name="T3" fmla="*/ 1002 h 5599"/>
                <a:gd name="T4" fmla="*/ 3927 w 5599"/>
                <a:gd name="T5" fmla="*/ 382 h 5599"/>
                <a:gd name="T6" fmla="*/ 3567 w 5599"/>
                <a:gd name="T7" fmla="*/ 373 h 5599"/>
                <a:gd name="T8" fmla="*/ 3190 w 5599"/>
                <a:gd name="T9" fmla="*/ 337 h 5599"/>
                <a:gd name="T10" fmla="*/ 3000 w 5599"/>
                <a:gd name="T11" fmla="*/ 175 h 5599"/>
                <a:gd name="T12" fmla="*/ 2706 w 5599"/>
                <a:gd name="T13" fmla="*/ 3 h 5599"/>
                <a:gd name="T14" fmla="*/ 2060 w 5599"/>
                <a:gd name="T15" fmla="*/ 183 h 5599"/>
                <a:gd name="T16" fmla="*/ 1956 w 5599"/>
                <a:gd name="T17" fmla="*/ 409 h 5599"/>
                <a:gd name="T18" fmla="*/ 1613 w 5599"/>
                <a:gd name="T19" fmla="*/ 603 h 5599"/>
                <a:gd name="T20" fmla="*/ 1312 w 5599"/>
                <a:gd name="T21" fmla="*/ 552 h 5599"/>
                <a:gd name="T22" fmla="*/ 867 w 5599"/>
                <a:gd name="T23" fmla="*/ 772 h 5599"/>
                <a:gd name="T24" fmla="*/ 605 w 5599"/>
                <a:gd name="T25" fmla="*/ 1496 h 5599"/>
                <a:gd name="T26" fmla="*/ 336 w 5599"/>
                <a:gd name="T27" fmla="*/ 2261 h 5599"/>
                <a:gd name="T28" fmla="*/ 0 w 5599"/>
                <a:gd name="T29" fmla="*/ 2819 h 5599"/>
                <a:gd name="T30" fmla="*/ 164 w 5599"/>
                <a:gd name="T31" fmla="*/ 3742 h 5599"/>
                <a:gd name="T32" fmla="*/ 434 w 5599"/>
                <a:gd name="T33" fmla="*/ 4298 h 5599"/>
                <a:gd name="T34" fmla="*/ 816 w 5599"/>
                <a:gd name="T35" fmla="*/ 4775 h 5599"/>
                <a:gd name="T36" fmla="*/ 1296 w 5599"/>
                <a:gd name="T37" fmla="*/ 5161 h 5599"/>
                <a:gd name="T38" fmla="*/ 2082 w 5599"/>
                <a:gd name="T39" fmla="*/ 5504 h 5599"/>
                <a:gd name="T40" fmla="*/ 3105 w 5599"/>
                <a:gd name="T41" fmla="*/ 5581 h 5599"/>
                <a:gd name="T42" fmla="*/ 3427 w 5599"/>
                <a:gd name="T43" fmla="*/ 5291 h 5599"/>
                <a:gd name="T44" fmla="*/ 3738 w 5599"/>
                <a:gd name="T45" fmla="*/ 5084 h 5599"/>
                <a:gd name="T46" fmla="*/ 4062 w 5599"/>
                <a:gd name="T47" fmla="*/ 5116 h 5599"/>
                <a:gd name="T48" fmla="*/ 4541 w 5599"/>
                <a:gd name="T49" fmla="*/ 4991 h 5599"/>
                <a:gd name="T50" fmla="*/ 5144 w 5599"/>
                <a:gd name="T51" fmla="*/ 4324 h 5599"/>
                <a:gd name="T52" fmla="*/ 5456 w 5599"/>
                <a:gd name="T53" fmla="*/ 3676 h 5599"/>
                <a:gd name="T54" fmla="*/ 5583 w 5599"/>
                <a:gd name="T55" fmla="*/ 3075 h 5599"/>
                <a:gd name="T56" fmla="*/ 5577 w 5599"/>
                <a:gd name="T57" fmla="*/ 2463 h 5599"/>
                <a:gd name="T58" fmla="*/ 5262 w 5599"/>
                <a:gd name="T59" fmla="*/ 2787 h 5599"/>
                <a:gd name="T60" fmla="*/ 5183 w 5599"/>
                <a:gd name="T61" fmla="*/ 3426 h 5599"/>
                <a:gd name="T62" fmla="*/ 4906 w 5599"/>
                <a:gd name="T63" fmla="*/ 4078 h 5599"/>
                <a:gd name="T64" fmla="*/ 4354 w 5599"/>
                <a:gd name="T65" fmla="*/ 4709 h 5599"/>
                <a:gd name="T66" fmla="*/ 3644 w 5599"/>
                <a:gd name="T67" fmla="*/ 5112 h 5599"/>
                <a:gd name="T68" fmla="*/ 2843 w 5599"/>
                <a:gd name="T69" fmla="*/ 5263 h 5599"/>
                <a:gd name="T70" fmla="*/ 2357 w 5599"/>
                <a:gd name="T71" fmla="*/ 5434 h 5599"/>
                <a:gd name="T72" fmla="*/ 1945 w 5599"/>
                <a:gd name="T73" fmla="*/ 5448 h 5599"/>
                <a:gd name="T74" fmla="*/ 1690 w 5599"/>
                <a:gd name="T75" fmla="*/ 5231 h 5599"/>
                <a:gd name="T76" fmla="*/ 1560 w 5599"/>
                <a:gd name="T77" fmla="*/ 4931 h 5599"/>
                <a:gd name="T78" fmla="*/ 1123 w 5599"/>
                <a:gd name="T79" fmla="*/ 4607 h 5599"/>
                <a:gd name="T80" fmla="*/ 777 w 5599"/>
                <a:gd name="T81" fmla="*/ 4208 h 5599"/>
                <a:gd name="T82" fmla="*/ 526 w 5599"/>
                <a:gd name="T83" fmla="*/ 3750 h 5599"/>
                <a:gd name="T84" fmla="*/ 377 w 5599"/>
                <a:gd name="T85" fmla="*/ 3252 h 5599"/>
                <a:gd name="T86" fmla="*/ 334 w 5599"/>
                <a:gd name="T87" fmla="*/ 2730 h 5599"/>
                <a:gd name="T88" fmla="*/ 407 w 5599"/>
                <a:gd name="T89" fmla="*/ 2204 h 5599"/>
                <a:gd name="T90" fmla="*/ 597 w 5599"/>
                <a:gd name="T91" fmla="*/ 1690 h 5599"/>
                <a:gd name="T92" fmla="*/ 903 w 5599"/>
                <a:gd name="T93" fmla="*/ 1221 h 5599"/>
                <a:gd name="T94" fmla="*/ 1296 w 5599"/>
                <a:gd name="T95" fmla="*/ 846 h 5599"/>
                <a:gd name="T96" fmla="*/ 1751 w 5599"/>
                <a:gd name="T97" fmla="*/ 569 h 5599"/>
                <a:gd name="T98" fmla="*/ 2254 w 5599"/>
                <a:gd name="T99" fmla="*/ 397 h 5599"/>
                <a:gd name="T100" fmla="*/ 2785 w 5599"/>
                <a:gd name="T101" fmla="*/ 335 h 5599"/>
                <a:gd name="T102" fmla="*/ 3324 w 5599"/>
                <a:gd name="T103" fmla="*/ 392 h 5599"/>
                <a:gd name="T104" fmla="*/ 3851 w 5599"/>
                <a:gd name="T105" fmla="*/ 571 h 5599"/>
                <a:gd name="T106" fmla="*/ 4597 w 5599"/>
                <a:gd name="T107" fmla="*/ 1115 h 5599"/>
                <a:gd name="T108" fmla="*/ 5078 w 5599"/>
                <a:gd name="T109" fmla="*/ 1809 h 5599"/>
                <a:gd name="T110" fmla="*/ 5302 w 5599"/>
                <a:gd name="T111" fmla="*/ 1888 h 5599"/>
                <a:gd name="T112" fmla="*/ 5515 w 5599"/>
                <a:gd name="T113" fmla="*/ 2163 h 5599"/>
                <a:gd name="T114" fmla="*/ 5507 w 5599"/>
                <a:gd name="T115" fmla="*/ 2512 h 5599"/>
                <a:gd name="T116" fmla="*/ 5298 w 5599"/>
                <a:gd name="T117" fmla="*/ 2768 h 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9" h="5599">
                  <a:moveTo>
                    <a:pt x="5456" y="1924"/>
                  </a:moveTo>
                  <a:lnTo>
                    <a:pt x="5421" y="1824"/>
                  </a:lnTo>
                  <a:lnTo>
                    <a:pt x="5383" y="1726"/>
                  </a:lnTo>
                  <a:lnTo>
                    <a:pt x="5340" y="1630"/>
                  </a:lnTo>
                  <a:lnTo>
                    <a:pt x="5296" y="1537"/>
                  </a:lnTo>
                  <a:lnTo>
                    <a:pt x="5228" y="1505"/>
                  </a:lnTo>
                  <a:lnTo>
                    <a:pt x="5161" y="1470"/>
                  </a:lnTo>
                  <a:lnTo>
                    <a:pt x="5098" y="1434"/>
                  </a:lnTo>
                  <a:lnTo>
                    <a:pt x="5031" y="1398"/>
                  </a:lnTo>
                  <a:lnTo>
                    <a:pt x="4968" y="1358"/>
                  </a:lnTo>
                  <a:lnTo>
                    <a:pt x="4906" y="1319"/>
                  </a:lnTo>
                  <a:lnTo>
                    <a:pt x="4842" y="1277"/>
                  </a:lnTo>
                  <a:lnTo>
                    <a:pt x="4780" y="1234"/>
                  </a:lnTo>
                  <a:lnTo>
                    <a:pt x="4720" y="1191"/>
                  </a:lnTo>
                  <a:lnTo>
                    <a:pt x="4660" y="1147"/>
                  </a:lnTo>
                  <a:lnTo>
                    <a:pt x="4601" y="1100"/>
                  </a:lnTo>
                  <a:lnTo>
                    <a:pt x="4541" y="1051"/>
                  </a:lnTo>
                  <a:lnTo>
                    <a:pt x="4484" y="1002"/>
                  </a:lnTo>
                  <a:lnTo>
                    <a:pt x="4428" y="951"/>
                  </a:lnTo>
                  <a:lnTo>
                    <a:pt x="4373" y="899"/>
                  </a:lnTo>
                  <a:lnTo>
                    <a:pt x="4317" y="844"/>
                  </a:lnTo>
                  <a:lnTo>
                    <a:pt x="4247" y="772"/>
                  </a:lnTo>
                  <a:lnTo>
                    <a:pt x="4179" y="697"/>
                  </a:lnTo>
                  <a:lnTo>
                    <a:pt x="4113" y="620"/>
                  </a:lnTo>
                  <a:lnTo>
                    <a:pt x="4049" y="541"/>
                  </a:lnTo>
                  <a:lnTo>
                    <a:pt x="3987" y="463"/>
                  </a:lnTo>
                  <a:lnTo>
                    <a:pt x="3927" y="382"/>
                  </a:lnTo>
                  <a:lnTo>
                    <a:pt x="3870" y="299"/>
                  </a:lnTo>
                  <a:lnTo>
                    <a:pt x="3817" y="216"/>
                  </a:lnTo>
                  <a:lnTo>
                    <a:pt x="3787" y="247"/>
                  </a:lnTo>
                  <a:lnTo>
                    <a:pt x="3755" y="275"/>
                  </a:lnTo>
                  <a:lnTo>
                    <a:pt x="3721" y="301"/>
                  </a:lnTo>
                  <a:lnTo>
                    <a:pt x="3685" y="324"/>
                  </a:lnTo>
                  <a:lnTo>
                    <a:pt x="3646" y="343"/>
                  </a:lnTo>
                  <a:lnTo>
                    <a:pt x="3608" y="358"/>
                  </a:lnTo>
                  <a:lnTo>
                    <a:pt x="3567" y="373"/>
                  </a:lnTo>
                  <a:lnTo>
                    <a:pt x="3527" y="382"/>
                  </a:lnTo>
                  <a:lnTo>
                    <a:pt x="3486" y="390"/>
                  </a:lnTo>
                  <a:lnTo>
                    <a:pt x="3444" y="392"/>
                  </a:lnTo>
                  <a:lnTo>
                    <a:pt x="3401" y="392"/>
                  </a:lnTo>
                  <a:lnTo>
                    <a:pt x="3358" y="388"/>
                  </a:lnTo>
                  <a:lnTo>
                    <a:pt x="3316" y="382"/>
                  </a:lnTo>
                  <a:lnTo>
                    <a:pt x="3273" y="371"/>
                  </a:lnTo>
                  <a:lnTo>
                    <a:pt x="3231" y="356"/>
                  </a:lnTo>
                  <a:lnTo>
                    <a:pt x="3190" y="337"/>
                  </a:lnTo>
                  <a:lnTo>
                    <a:pt x="3164" y="324"/>
                  </a:lnTo>
                  <a:lnTo>
                    <a:pt x="3139" y="309"/>
                  </a:lnTo>
                  <a:lnTo>
                    <a:pt x="3118" y="292"/>
                  </a:lnTo>
                  <a:lnTo>
                    <a:pt x="3094" y="275"/>
                  </a:lnTo>
                  <a:lnTo>
                    <a:pt x="3073" y="256"/>
                  </a:lnTo>
                  <a:lnTo>
                    <a:pt x="3054" y="237"/>
                  </a:lnTo>
                  <a:lnTo>
                    <a:pt x="3034" y="218"/>
                  </a:lnTo>
                  <a:lnTo>
                    <a:pt x="3017" y="196"/>
                  </a:lnTo>
                  <a:lnTo>
                    <a:pt x="3000" y="175"/>
                  </a:lnTo>
                  <a:lnTo>
                    <a:pt x="2985" y="152"/>
                  </a:lnTo>
                  <a:lnTo>
                    <a:pt x="2971" y="128"/>
                  </a:lnTo>
                  <a:lnTo>
                    <a:pt x="2958" y="105"/>
                  </a:lnTo>
                  <a:lnTo>
                    <a:pt x="2947" y="79"/>
                  </a:lnTo>
                  <a:lnTo>
                    <a:pt x="2937" y="56"/>
                  </a:lnTo>
                  <a:lnTo>
                    <a:pt x="2928" y="30"/>
                  </a:lnTo>
                  <a:lnTo>
                    <a:pt x="2919" y="3"/>
                  </a:lnTo>
                  <a:lnTo>
                    <a:pt x="2813" y="0"/>
                  </a:lnTo>
                  <a:lnTo>
                    <a:pt x="2706" y="3"/>
                  </a:lnTo>
                  <a:lnTo>
                    <a:pt x="2600" y="9"/>
                  </a:lnTo>
                  <a:lnTo>
                    <a:pt x="2493" y="17"/>
                  </a:lnTo>
                  <a:lnTo>
                    <a:pt x="2387" y="32"/>
                  </a:lnTo>
                  <a:lnTo>
                    <a:pt x="2280" y="49"/>
                  </a:lnTo>
                  <a:lnTo>
                    <a:pt x="2176" y="73"/>
                  </a:lnTo>
                  <a:lnTo>
                    <a:pt x="2069" y="98"/>
                  </a:lnTo>
                  <a:lnTo>
                    <a:pt x="2067" y="126"/>
                  </a:lnTo>
                  <a:lnTo>
                    <a:pt x="2065" y="156"/>
                  </a:lnTo>
                  <a:lnTo>
                    <a:pt x="2060" y="183"/>
                  </a:lnTo>
                  <a:lnTo>
                    <a:pt x="2054" y="211"/>
                  </a:lnTo>
                  <a:lnTo>
                    <a:pt x="2046" y="239"/>
                  </a:lnTo>
                  <a:lnTo>
                    <a:pt x="2037" y="267"/>
                  </a:lnTo>
                  <a:lnTo>
                    <a:pt x="2026" y="294"/>
                  </a:lnTo>
                  <a:lnTo>
                    <a:pt x="2014" y="322"/>
                  </a:lnTo>
                  <a:lnTo>
                    <a:pt x="2001" y="346"/>
                  </a:lnTo>
                  <a:lnTo>
                    <a:pt x="1988" y="367"/>
                  </a:lnTo>
                  <a:lnTo>
                    <a:pt x="1973" y="390"/>
                  </a:lnTo>
                  <a:lnTo>
                    <a:pt x="1956" y="409"/>
                  </a:lnTo>
                  <a:lnTo>
                    <a:pt x="1941" y="431"/>
                  </a:lnTo>
                  <a:lnTo>
                    <a:pt x="1922" y="450"/>
                  </a:lnTo>
                  <a:lnTo>
                    <a:pt x="1886" y="484"/>
                  </a:lnTo>
                  <a:lnTo>
                    <a:pt x="1845" y="514"/>
                  </a:lnTo>
                  <a:lnTo>
                    <a:pt x="1803" y="541"/>
                  </a:lnTo>
                  <a:lnTo>
                    <a:pt x="1758" y="563"/>
                  </a:lnTo>
                  <a:lnTo>
                    <a:pt x="1711" y="582"/>
                  </a:lnTo>
                  <a:lnTo>
                    <a:pt x="1662" y="595"/>
                  </a:lnTo>
                  <a:lnTo>
                    <a:pt x="1613" y="603"/>
                  </a:lnTo>
                  <a:lnTo>
                    <a:pt x="1564" y="608"/>
                  </a:lnTo>
                  <a:lnTo>
                    <a:pt x="1513" y="608"/>
                  </a:lnTo>
                  <a:lnTo>
                    <a:pt x="1462" y="601"/>
                  </a:lnTo>
                  <a:lnTo>
                    <a:pt x="1436" y="597"/>
                  </a:lnTo>
                  <a:lnTo>
                    <a:pt x="1411" y="590"/>
                  </a:lnTo>
                  <a:lnTo>
                    <a:pt x="1387" y="582"/>
                  </a:lnTo>
                  <a:lnTo>
                    <a:pt x="1361" y="574"/>
                  </a:lnTo>
                  <a:lnTo>
                    <a:pt x="1338" y="563"/>
                  </a:lnTo>
                  <a:lnTo>
                    <a:pt x="1312" y="552"/>
                  </a:lnTo>
                  <a:lnTo>
                    <a:pt x="1287" y="539"/>
                  </a:lnTo>
                  <a:lnTo>
                    <a:pt x="1263" y="522"/>
                  </a:lnTo>
                  <a:lnTo>
                    <a:pt x="1240" y="507"/>
                  </a:lnTo>
                  <a:lnTo>
                    <a:pt x="1216" y="490"/>
                  </a:lnTo>
                  <a:lnTo>
                    <a:pt x="1144" y="541"/>
                  </a:lnTo>
                  <a:lnTo>
                    <a:pt x="1072" y="597"/>
                  </a:lnTo>
                  <a:lnTo>
                    <a:pt x="1001" y="652"/>
                  </a:lnTo>
                  <a:lnTo>
                    <a:pt x="933" y="712"/>
                  </a:lnTo>
                  <a:lnTo>
                    <a:pt x="867" y="772"/>
                  </a:lnTo>
                  <a:lnTo>
                    <a:pt x="803" y="836"/>
                  </a:lnTo>
                  <a:lnTo>
                    <a:pt x="741" y="902"/>
                  </a:lnTo>
                  <a:lnTo>
                    <a:pt x="682" y="968"/>
                  </a:lnTo>
                  <a:lnTo>
                    <a:pt x="673" y="1057"/>
                  </a:lnTo>
                  <a:lnTo>
                    <a:pt x="665" y="1147"/>
                  </a:lnTo>
                  <a:lnTo>
                    <a:pt x="652" y="1234"/>
                  </a:lnTo>
                  <a:lnTo>
                    <a:pt x="639" y="1321"/>
                  </a:lnTo>
                  <a:lnTo>
                    <a:pt x="622" y="1409"/>
                  </a:lnTo>
                  <a:lnTo>
                    <a:pt x="605" y="1496"/>
                  </a:lnTo>
                  <a:lnTo>
                    <a:pt x="584" y="1583"/>
                  </a:lnTo>
                  <a:lnTo>
                    <a:pt x="560" y="1671"/>
                  </a:lnTo>
                  <a:lnTo>
                    <a:pt x="535" y="1756"/>
                  </a:lnTo>
                  <a:lnTo>
                    <a:pt x="507" y="1841"/>
                  </a:lnTo>
                  <a:lnTo>
                    <a:pt x="477" y="1926"/>
                  </a:lnTo>
                  <a:lnTo>
                    <a:pt x="445" y="2012"/>
                  </a:lnTo>
                  <a:lnTo>
                    <a:pt x="411" y="2095"/>
                  </a:lnTo>
                  <a:lnTo>
                    <a:pt x="375" y="2178"/>
                  </a:lnTo>
                  <a:lnTo>
                    <a:pt x="336" y="2261"/>
                  </a:lnTo>
                  <a:lnTo>
                    <a:pt x="296" y="2342"/>
                  </a:lnTo>
                  <a:lnTo>
                    <a:pt x="262" y="2406"/>
                  </a:lnTo>
                  <a:lnTo>
                    <a:pt x="228" y="2468"/>
                  </a:lnTo>
                  <a:lnTo>
                    <a:pt x="192" y="2527"/>
                  </a:lnTo>
                  <a:lnTo>
                    <a:pt x="155" y="2587"/>
                  </a:lnTo>
                  <a:lnTo>
                    <a:pt x="117" y="2647"/>
                  </a:lnTo>
                  <a:lnTo>
                    <a:pt x="78" y="2706"/>
                  </a:lnTo>
                  <a:lnTo>
                    <a:pt x="40" y="2764"/>
                  </a:lnTo>
                  <a:lnTo>
                    <a:pt x="0" y="2819"/>
                  </a:lnTo>
                  <a:lnTo>
                    <a:pt x="2" y="2928"/>
                  </a:lnTo>
                  <a:lnTo>
                    <a:pt x="8" y="3034"/>
                  </a:lnTo>
                  <a:lnTo>
                    <a:pt x="21" y="3143"/>
                  </a:lnTo>
                  <a:lnTo>
                    <a:pt x="36" y="3250"/>
                  </a:lnTo>
                  <a:lnTo>
                    <a:pt x="55" y="3356"/>
                  </a:lnTo>
                  <a:lnTo>
                    <a:pt x="81" y="3463"/>
                  </a:lnTo>
                  <a:lnTo>
                    <a:pt x="108" y="3569"/>
                  </a:lnTo>
                  <a:lnTo>
                    <a:pt x="140" y="3676"/>
                  </a:lnTo>
                  <a:lnTo>
                    <a:pt x="164" y="3742"/>
                  </a:lnTo>
                  <a:lnTo>
                    <a:pt x="187" y="3806"/>
                  </a:lnTo>
                  <a:lnTo>
                    <a:pt x="213" y="3872"/>
                  </a:lnTo>
                  <a:lnTo>
                    <a:pt x="241" y="3936"/>
                  </a:lnTo>
                  <a:lnTo>
                    <a:pt x="268" y="3998"/>
                  </a:lnTo>
                  <a:lnTo>
                    <a:pt x="300" y="4059"/>
                  </a:lnTo>
                  <a:lnTo>
                    <a:pt x="330" y="4121"/>
                  </a:lnTo>
                  <a:lnTo>
                    <a:pt x="364" y="4181"/>
                  </a:lnTo>
                  <a:lnTo>
                    <a:pt x="398" y="4241"/>
                  </a:lnTo>
                  <a:lnTo>
                    <a:pt x="434" y="4298"/>
                  </a:lnTo>
                  <a:lnTo>
                    <a:pt x="471" y="4355"/>
                  </a:lnTo>
                  <a:lnTo>
                    <a:pt x="509" y="4411"/>
                  </a:lnTo>
                  <a:lnTo>
                    <a:pt x="549" y="4466"/>
                  </a:lnTo>
                  <a:lnTo>
                    <a:pt x="590" y="4522"/>
                  </a:lnTo>
                  <a:lnTo>
                    <a:pt x="633" y="4575"/>
                  </a:lnTo>
                  <a:lnTo>
                    <a:pt x="677" y="4626"/>
                  </a:lnTo>
                  <a:lnTo>
                    <a:pt x="722" y="4677"/>
                  </a:lnTo>
                  <a:lnTo>
                    <a:pt x="769" y="4726"/>
                  </a:lnTo>
                  <a:lnTo>
                    <a:pt x="816" y="4775"/>
                  </a:lnTo>
                  <a:lnTo>
                    <a:pt x="865" y="4824"/>
                  </a:lnTo>
                  <a:lnTo>
                    <a:pt x="914" y="4869"/>
                  </a:lnTo>
                  <a:lnTo>
                    <a:pt x="965" y="4916"/>
                  </a:lnTo>
                  <a:lnTo>
                    <a:pt x="1018" y="4958"/>
                  </a:lnTo>
                  <a:lnTo>
                    <a:pt x="1072" y="5001"/>
                  </a:lnTo>
                  <a:lnTo>
                    <a:pt x="1125" y="5044"/>
                  </a:lnTo>
                  <a:lnTo>
                    <a:pt x="1182" y="5084"/>
                  </a:lnTo>
                  <a:lnTo>
                    <a:pt x="1238" y="5123"/>
                  </a:lnTo>
                  <a:lnTo>
                    <a:pt x="1296" y="5161"/>
                  </a:lnTo>
                  <a:lnTo>
                    <a:pt x="1355" y="5197"/>
                  </a:lnTo>
                  <a:lnTo>
                    <a:pt x="1415" y="5231"/>
                  </a:lnTo>
                  <a:lnTo>
                    <a:pt x="1476" y="5265"/>
                  </a:lnTo>
                  <a:lnTo>
                    <a:pt x="1538" y="5297"/>
                  </a:lnTo>
                  <a:lnTo>
                    <a:pt x="1645" y="5348"/>
                  </a:lnTo>
                  <a:lnTo>
                    <a:pt x="1751" y="5395"/>
                  </a:lnTo>
                  <a:lnTo>
                    <a:pt x="1860" y="5436"/>
                  </a:lnTo>
                  <a:lnTo>
                    <a:pt x="1971" y="5472"/>
                  </a:lnTo>
                  <a:lnTo>
                    <a:pt x="2082" y="5504"/>
                  </a:lnTo>
                  <a:lnTo>
                    <a:pt x="2193" y="5532"/>
                  </a:lnTo>
                  <a:lnTo>
                    <a:pt x="2306" y="5555"/>
                  </a:lnTo>
                  <a:lnTo>
                    <a:pt x="2419" y="5572"/>
                  </a:lnTo>
                  <a:lnTo>
                    <a:pt x="2532" y="5585"/>
                  </a:lnTo>
                  <a:lnTo>
                    <a:pt x="2647" y="5593"/>
                  </a:lnTo>
                  <a:lnTo>
                    <a:pt x="2762" y="5598"/>
                  </a:lnTo>
                  <a:lnTo>
                    <a:pt x="2875" y="5598"/>
                  </a:lnTo>
                  <a:lnTo>
                    <a:pt x="2990" y="5591"/>
                  </a:lnTo>
                  <a:lnTo>
                    <a:pt x="3105" y="5581"/>
                  </a:lnTo>
                  <a:lnTo>
                    <a:pt x="3220" y="5566"/>
                  </a:lnTo>
                  <a:lnTo>
                    <a:pt x="3333" y="5547"/>
                  </a:lnTo>
                  <a:lnTo>
                    <a:pt x="3339" y="5498"/>
                  </a:lnTo>
                  <a:lnTo>
                    <a:pt x="3350" y="5451"/>
                  </a:lnTo>
                  <a:lnTo>
                    <a:pt x="3367" y="5404"/>
                  </a:lnTo>
                  <a:lnTo>
                    <a:pt x="3386" y="5359"/>
                  </a:lnTo>
                  <a:lnTo>
                    <a:pt x="3399" y="5336"/>
                  </a:lnTo>
                  <a:lnTo>
                    <a:pt x="3414" y="5312"/>
                  </a:lnTo>
                  <a:lnTo>
                    <a:pt x="3427" y="5291"/>
                  </a:lnTo>
                  <a:lnTo>
                    <a:pt x="3444" y="5270"/>
                  </a:lnTo>
                  <a:lnTo>
                    <a:pt x="3461" y="5250"/>
                  </a:lnTo>
                  <a:lnTo>
                    <a:pt x="3478" y="5231"/>
                  </a:lnTo>
                  <a:lnTo>
                    <a:pt x="3514" y="5197"/>
                  </a:lnTo>
                  <a:lnTo>
                    <a:pt x="3555" y="5165"/>
                  </a:lnTo>
                  <a:lnTo>
                    <a:pt x="3597" y="5140"/>
                  </a:lnTo>
                  <a:lnTo>
                    <a:pt x="3642" y="5116"/>
                  </a:lnTo>
                  <a:lnTo>
                    <a:pt x="3689" y="5099"/>
                  </a:lnTo>
                  <a:lnTo>
                    <a:pt x="3738" y="5084"/>
                  </a:lnTo>
                  <a:lnTo>
                    <a:pt x="3787" y="5076"/>
                  </a:lnTo>
                  <a:lnTo>
                    <a:pt x="3836" y="5071"/>
                  </a:lnTo>
                  <a:lnTo>
                    <a:pt x="3887" y="5074"/>
                  </a:lnTo>
                  <a:lnTo>
                    <a:pt x="3938" y="5080"/>
                  </a:lnTo>
                  <a:lnTo>
                    <a:pt x="3964" y="5084"/>
                  </a:lnTo>
                  <a:lnTo>
                    <a:pt x="3989" y="5091"/>
                  </a:lnTo>
                  <a:lnTo>
                    <a:pt x="4013" y="5097"/>
                  </a:lnTo>
                  <a:lnTo>
                    <a:pt x="4038" y="5105"/>
                  </a:lnTo>
                  <a:lnTo>
                    <a:pt x="4062" y="5116"/>
                  </a:lnTo>
                  <a:lnTo>
                    <a:pt x="4087" y="5127"/>
                  </a:lnTo>
                  <a:lnTo>
                    <a:pt x="4121" y="5146"/>
                  </a:lnTo>
                  <a:lnTo>
                    <a:pt x="4153" y="5167"/>
                  </a:lnTo>
                  <a:lnTo>
                    <a:pt x="4183" y="5191"/>
                  </a:lnTo>
                  <a:lnTo>
                    <a:pt x="4211" y="5214"/>
                  </a:lnTo>
                  <a:lnTo>
                    <a:pt x="4296" y="5163"/>
                  </a:lnTo>
                  <a:lnTo>
                    <a:pt x="4381" y="5108"/>
                  </a:lnTo>
                  <a:lnTo>
                    <a:pt x="4462" y="5050"/>
                  </a:lnTo>
                  <a:lnTo>
                    <a:pt x="4541" y="4991"/>
                  </a:lnTo>
                  <a:lnTo>
                    <a:pt x="4618" y="4927"/>
                  </a:lnTo>
                  <a:lnTo>
                    <a:pt x="4693" y="4861"/>
                  </a:lnTo>
                  <a:lnTo>
                    <a:pt x="4765" y="4790"/>
                  </a:lnTo>
                  <a:lnTo>
                    <a:pt x="4835" y="4720"/>
                  </a:lnTo>
                  <a:lnTo>
                    <a:pt x="4901" y="4645"/>
                  </a:lnTo>
                  <a:lnTo>
                    <a:pt x="4968" y="4569"/>
                  </a:lnTo>
                  <a:lnTo>
                    <a:pt x="5029" y="4490"/>
                  </a:lnTo>
                  <a:lnTo>
                    <a:pt x="5089" y="4409"/>
                  </a:lnTo>
                  <a:lnTo>
                    <a:pt x="5144" y="4324"/>
                  </a:lnTo>
                  <a:lnTo>
                    <a:pt x="5198" y="4238"/>
                  </a:lnTo>
                  <a:lnTo>
                    <a:pt x="5249" y="4149"/>
                  </a:lnTo>
                  <a:lnTo>
                    <a:pt x="5296" y="4059"/>
                  </a:lnTo>
                  <a:lnTo>
                    <a:pt x="5328" y="3995"/>
                  </a:lnTo>
                  <a:lnTo>
                    <a:pt x="5358" y="3933"/>
                  </a:lnTo>
                  <a:lnTo>
                    <a:pt x="5383" y="3870"/>
                  </a:lnTo>
                  <a:lnTo>
                    <a:pt x="5411" y="3804"/>
                  </a:lnTo>
                  <a:lnTo>
                    <a:pt x="5434" y="3740"/>
                  </a:lnTo>
                  <a:lnTo>
                    <a:pt x="5456" y="3676"/>
                  </a:lnTo>
                  <a:lnTo>
                    <a:pt x="5477" y="3610"/>
                  </a:lnTo>
                  <a:lnTo>
                    <a:pt x="5496" y="3544"/>
                  </a:lnTo>
                  <a:lnTo>
                    <a:pt x="5513" y="3478"/>
                  </a:lnTo>
                  <a:lnTo>
                    <a:pt x="5530" y="3412"/>
                  </a:lnTo>
                  <a:lnTo>
                    <a:pt x="5545" y="3343"/>
                  </a:lnTo>
                  <a:lnTo>
                    <a:pt x="5556" y="3277"/>
                  </a:lnTo>
                  <a:lnTo>
                    <a:pt x="5568" y="3209"/>
                  </a:lnTo>
                  <a:lnTo>
                    <a:pt x="5577" y="3143"/>
                  </a:lnTo>
                  <a:lnTo>
                    <a:pt x="5583" y="3075"/>
                  </a:lnTo>
                  <a:lnTo>
                    <a:pt x="5590" y="3007"/>
                  </a:lnTo>
                  <a:lnTo>
                    <a:pt x="5594" y="2939"/>
                  </a:lnTo>
                  <a:lnTo>
                    <a:pt x="5596" y="2870"/>
                  </a:lnTo>
                  <a:lnTo>
                    <a:pt x="5598" y="2804"/>
                  </a:lnTo>
                  <a:lnTo>
                    <a:pt x="5596" y="2736"/>
                  </a:lnTo>
                  <a:lnTo>
                    <a:pt x="5594" y="2668"/>
                  </a:lnTo>
                  <a:lnTo>
                    <a:pt x="5590" y="2600"/>
                  </a:lnTo>
                  <a:lnTo>
                    <a:pt x="5583" y="2532"/>
                  </a:lnTo>
                  <a:lnTo>
                    <a:pt x="5577" y="2463"/>
                  </a:lnTo>
                  <a:lnTo>
                    <a:pt x="5568" y="2395"/>
                  </a:lnTo>
                  <a:lnTo>
                    <a:pt x="5556" y="2327"/>
                  </a:lnTo>
                  <a:lnTo>
                    <a:pt x="5545" y="2259"/>
                  </a:lnTo>
                  <a:lnTo>
                    <a:pt x="5530" y="2193"/>
                  </a:lnTo>
                  <a:lnTo>
                    <a:pt x="5513" y="2125"/>
                  </a:lnTo>
                  <a:lnTo>
                    <a:pt x="5496" y="2056"/>
                  </a:lnTo>
                  <a:lnTo>
                    <a:pt x="5477" y="1990"/>
                  </a:lnTo>
                  <a:lnTo>
                    <a:pt x="5456" y="1924"/>
                  </a:lnTo>
                  <a:close/>
                  <a:moveTo>
                    <a:pt x="5262" y="2787"/>
                  </a:moveTo>
                  <a:lnTo>
                    <a:pt x="5262" y="2860"/>
                  </a:lnTo>
                  <a:lnTo>
                    <a:pt x="5259" y="2930"/>
                  </a:lnTo>
                  <a:lnTo>
                    <a:pt x="5255" y="3000"/>
                  </a:lnTo>
                  <a:lnTo>
                    <a:pt x="5249" y="3073"/>
                  </a:lnTo>
                  <a:lnTo>
                    <a:pt x="5238" y="3143"/>
                  </a:lnTo>
                  <a:lnTo>
                    <a:pt x="5228" y="3213"/>
                  </a:lnTo>
                  <a:lnTo>
                    <a:pt x="5215" y="3284"/>
                  </a:lnTo>
                  <a:lnTo>
                    <a:pt x="5200" y="3356"/>
                  </a:lnTo>
                  <a:lnTo>
                    <a:pt x="5183" y="3426"/>
                  </a:lnTo>
                  <a:lnTo>
                    <a:pt x="5164" y="3495"/>
                  </a:lnTo>
                  <a:lnTo>
                    <a:pt x="5140" y="3565"/>
                  </a:lnTo>
                  <a:lnTo>
                    <a:pt x="5117" y="3635"/>
                  </a:lnTo>
                  <a:lnTo>
                    <a:pt x="5091" y="3704"/>
                  </a:lnTo>
                  <a:lnTo>
                    <a:pt x="5063" y="3774"/>
                  </a:lnTo>
                  <a:lnTo>
                    <a:pt x="5031" y="3842"/>
                  </a:lnTo>
                  <a:lnTo>
                    <a:pt x="4999" y="3908"/>
                  </a:lnTo>
                  <a:lnTo>
                    <a:pt x="4953" y="3995"/>
                  </a:lnTo>
                  <a:lnTo>
                    <a:pt x="4906" y="4078"/>
                  </a:lnTo>
                  <a:lnTo>
                    <a:pt x="4854" y="4159"/>
                  </a:lnTo>
                  <a:lnTo>
                    <a:pt x="4799" y="4238"/>
                  </a:lnTo>
                  <a:lnTo>
                    <a:pt x="4744" y="4313"/>
                  </a:lnTo>
                  <a:lnTo>
                    <a:pt x="4684" y="4385"/>
                  </a:lnTo>
                  <a:lnTo>
                    <a:pt x="4622" y="4456"/>
                  </a:lnTo>
                  <a:lnTo>
                    <a:pt x="4558" y="4524"/>
                  </a:lnTo>
                  <a:lnTo>
                    <a:pt x="4492" y="4588"/>
                  </a:lnTo>
                  <a:lnTo>
                    <a:pt x="4424" y="4652"/>
                  </a:lnTo>
                  <a:lnTo>
                    <a:pt x="4354" y="4709"/>
                  </a:lnTo>
                  <a:lnTo>
                    <a:pt x="4281" y="4767"/>
                  </a:lnTo>
                  <a:lnTo>
                    <a:pt x="4209" y="4820"/>
                  </a:lnTo>
                  <a:lnTo>
                    <a:pt x="4132" y="4871"/>
                  </a:lnTo>
                  <a:lnTo>
                    <a:pt x="4055" y="4918"/>
                  </a:lnTo>
                  <a:lnTo>
                    <a:pt x="3974" y="4963"/>
                  </a:lnTo>
                  <a:lnTo>
                    <a:pt x="3896" y="5005"/>
                  </a:lnTo>
                  <a:lnTo>
                    <a:pt x="3812" y="5044"/>
                  </a:lnTo>
                  <a:lnTo>
                    <a:pt x="3729" y="5080"/>
                  </a:lnTo>
                  <a:lnTo>
                    <a:pt x="3644" y="5112"/>
                  </a:lnTo>
                  <a:lnTo>
                    <a:pt x="3559" y="5142"/>
                  </a:lnTo>
                  <a:lnTo>
                    <a:pt x="3471" y="5170"/>
                  </a:lnTo>
                  <a:lnTo>
                    <a:pt x="3384" y="5193"/>
                  </a:lnTo>
                  <a:lnTo>
                    <a:pt x="3297" y="5212"/>
                  </a:lnTo>
                  <a:lnTo>
                    <a:pt x="3207" y="5229"/>
                  </a:lnTo>
                  <a:lnTo>
                    <a:pt x="3116" y="5242"/>
                  </a:lnTo>
                  <a:lnTo>
                    <a:pt x="3026" y="5253"/>
                  </a:lnTo>
                  <a:lnTo>
                    <a:pt x="2934" y="5259"/>
                  </a:lnTo>
                  <a:lnTo>
                    <a:pt x="2843" y="5263"/>
                  </a:lnTo>
                  <a:lnTo>
                    <a:pt x="2753" y="5263"/>
                  </a:lnTo>
                  <a:lnTo>
                    <a:pt x="2659" y="5259"/>
                  </a:lnTo>
                  <a:lnTo>
                    <a:pt x="2568" y="5253"/>
                  </a:lnTo>
                  <a:lnTo>
                    <a:pt x="2540" y="5291"/>
                  </a:lnTo>
                  <a:lnTo>
                    <a:pt x="2508" y="5327"/>
                  </a:lnTo>
                  <a:lnTo>
                    <a:pt x="2474" y="5359"/>
                  </a:lnTo>
                  <a:lnTo>
                    <a:pt x="2438" y="5389"/>
                  </a:lnTo>
                  <a:lnTo>
                    <a:pt x="2397" y="5412"/>
                  </a:lnTo>
                  <a:lnTo>
                    <a:pt x="2357" y="5434"/>
                  </a:lnTo>
                  <a:lnTo>
                    <a:pt x="2314" y="5453"/>
                  </a:lnTo>
                  <a:lnTo>
                    <a:pt x="2269" y="5466"/>
                  </a:lnTo>
                  <a:lnTo>
                    <a:pt x="2225" y="5476"/>
                  </a:lnTo>
                  <a:lnTo>
                    <a:pt x="2178" y="5483"/>
                  </a:lnTo>
                  <a:lnTo>
                    <a:pt x="2131" y="5485"/>
                  </a:lnTo>
                  <a:lnTo>
                    <a:pt x="2086" y="5481"/>
                  </a:lnTo>
                  <a:lnTo>
                    <a:pt x="2039" y="5474"/>
                  </a:lnTo>
                  <a:lnTo>
                    <a:pt x="1992" y="5463"/>
                  </a:lnTo>
                  <a:lnTo>
                    <a:pt x="1945" y="5448"/>
                  </a:lnTo>
                  <a:lnTo>
                    <a:pt x="1901" y="5427"/>
                  </a:lnTo>
                  <a:lnTo>
                    <a:pt x="1869" y="5410"/>
                  </a:lnTo>
                  <a:lnTo>
                    <a:pt x="1837" y="5389"/>
                  </a:lnTo>
                  <a:lnTo>
                    <a:pt x="1807" y="5368"/>
                  </a:lnTo>
                  <a:lnTo>
                    <a:pt x="1779" y="5344"/>
                  </a:lnTo>
                  <a:lnTo>
                    <a:pt x="1754" y="5319"/>
                  </a:lnTo>
                  <a:lnTo>
                    <a:pt x="1730" y="5291"/>
                  </a:lnTo>
                  <a:lnTo>
                    <a:pt x="1709" y="5261"/>
                  </a:lnTo>
                  <a:lnTo>
                    <a:pt x="1690" y="5231"/>
                  </a:lnTo>
                  <a:lnTo>
                    <a:pt x="1673" y="5201"/>
                  </a:lnTo>
                  <a:lnTo>
                    <a:pt x="1658" y="5170"/>
                  </a:lnTo>
                  <a:lnTo>
                    <a:pt x="1645" y="5135"/>
                  </a:lnTo>
                  <a:lnTo>
                    <a:pt x="1634" y="5101"/>
                  </a:lnTo>
                  <a:lnTo>
                    <a:pt x="1626" y="5067"/>
                  </a:lnTo>
                  <a:lnTo>
                    <a:pt x="1619" y="5031"/>
                  </a:lnTo>
                  <a:lnTo>
                    <a:pt x="1615" y="4997"/>
                  </a:lnTo>
                  <a:lnTo>
                    <a:pt x="1615" y="4961"/>
                  </a:lnTo>
                  <a:lnTo>
                    <a:pt x="1560" y="4931"/>
                  </a:lnTo>
                  <a:lnTo>
                    <a:pt x="1509" y="4899"/>
                  </a:lnTo>
                  <a:lnTo>
                    <a:pt x="1455" y="4867"/>
                  </a:lnTo>
                  <a:lnTo>
                    <a:pt x="1406" y="4833"/>
                  </a:lnTo>
                  <a:lnTo>
                    <a:pt x="1355" y="4799"/>
                  </a:lnTo>
                  <a:lnTo>
                    <a:pt x="1306" y="4762"/>
                  </a:lnTo>
                  <a:lnTo>
                    <a:pt x="1259" y="4724"/>
                  </a:lnTo>
                  <a:lnTo>
                    <a:pt x="1212" y="4688"/>
                  </a:lnTo>
                  <a:lnTo>
                    <a:pt x="1167" y="4648"/>
                  </a:lnTo>
                  <a:lnTo>
                    <a:pt x="1123" y="4607"/>
                  </a:lnTo>
                  <a:lnTo>
                    <a:pt x="1080" y="4566"/>
                  </a:lnTo>
                  <a:lnTo>
                    <a:pt x="1040" y="4526"/>
                  </a:lnTo>
                  <a:lnTo>
                    <a:pt x="997" y="4483"/>
                  </a:lnTo>
                  <a:lnTo>
                    <a:pt x="959" y="4439"/>
                  </a:lnTo>
                  <a:lnTo>
                    <a:pt x="920" y="4394"/>
                  </a:lnTo>
                  <a:lnTo>
                    <a:pt x="882" y="4349"/>
                  </a:lnTo>
                  <a:lnTo>
                    <a:pt x="846" y="4302"/>
                  </a:lnTo>
                  <a:lnTo>
                    <a:pt x="812" y="4255"/>
                  </a:lnTo>
                  <a:lnTo>
                    <a:pt x="777" y="4208"/>
                  </a:lnTo>
                  <a:lnTo>
                    <a:pt x="743" y="4159"/>
                  </a:lnTo>
                  <a:lnTo>
                    <a:pt x="712" y="4111"/>
                  </a:lnTo>
                  <a:lnTo>
                    <a:pt x="682" y="4062"/>
                  </a:lnTo>
                  <a:lnTo>
                    <a:pt x="654" y="4012"/>
                  </a:lnTo>
                  <a:lnTo>
                    <a:pt x="624" y="3961"/>
                  </a:lnTo>
                  <a:lnTo>
                    <a:pt x="598" y="3908"/>
                  </a:lnTo>
                  <a:lnTo>
                    <a:pt x="573" y="3857"/>
                  </a:lnTo>
                  <a:lnTo>
                    <a:pt x="549" y="3804"/>
                  </a:lnTo>
                  <a:lnTo>
                    <a:pt x="526" y="3750"/>
                  </a:lnTo>
                  <a:lnTo>
                    <a:pt x="505" y="3697"/>
                  </a:lnTo>
                  <a:lnTo>
                    <a:pt x="483" y="3644"/>
                  </a:lnTo>
                  <a:lnTo>
                    <a:pt x="464" y="3588"/>
                  </a:lnTo>
                  <a:lnTo>
                    <a:pt x="447" y="3533"/>
                  </a:lnTo>
                  <a:lnTo>
                    <a:pt x="430" y="3478"/>
                  </a:lnTo>
                  <a:lnTo>
                    <a:pt x="415" y="3422"/>
                  </a:lnTo>
                  <a:lnTo>
                    <a:pt x="400" y="3365"/>
                  </a:lnTo>
                  <a:lnTo>
                    <a:pt x="388" y="3309"/>
                  </a:lnTo>
                  <a:lnTo>
                    <a:pt x="377" y="3252"/>
                  </a:lnTo>
                  <a:lnTo>
                    <a:pt x="366" y="3194"/>
                  </a:lnTo>
                  <a:lnTo>
                    <a:pt x="358" y="3137"/>
                  </a:lnTo>
                  <a:lnTo>
                    <a:pt x="349" y="3079"/>
                  </a:lnTo>
                  <a:lnTo>
                    <a:pt x="345" y="3022"/>
                  </a:lnTo>
                  <a:lnTo>
                    <a:pt x="338" y="2964"/>
                  </a:lnTo>
                  <a:lnTo>
                    <a:pt x="336" y="2907"/>
                  </a:lnTo>
                  <a:lnTo>
                    <a:pt x="334" y="2847"/>
                  </a:lnTo>
                  <a:lnTo>
                    <a:pt x="334" y="2790"/>
                  </a:lnTo>
                  <a:lnTo>
                    <a:pt x="334" y="2730"/>
                  </a:lnTo>
                  <a:lnTo>
                    <a:pt x="336" y="2672"/>
                  </a:lnTo>
                  <a:lnTo>
                    <a:pt x="341" y="2612"/>
                  </a:lnTo>
                  <a:lnTo>
                    <a:pt x="345" y="2555"/>
                  </a:lnTo>
                  <a:lnTo>
                    <a:pt x="351" y="2495"/>
                  </a:lnTo>
                  <a:lnTo>
                    <a:pt x="360" y="2438"/>
                  </a:lnTo>
                  <a:lnTo>
                    <a:pt x="368" y="2378"/>
                  </a:lnTo>
                  <a:lnTo>
                    <a:pt x="379" y="2321"/>
                  </a:lnTo>
                  <a:lnTo>
                    <a:pt x="392" y="2261"/>
                  </a:lnTo>
                  <a:lnTo>
                    <a:pt x="407" y="2204"/>
                  </a:lnTo>
                  <a:lnTo>
                    <a:pt x="422" y="2146"/>
                  </a:lnTo>
                  <a:lnTo>
                    <a:pt x="439" y="2088"/>
                  </a:lnTo>
                  <a:lnTo>
                    <a:pt x="456" y="2031"/>
                  </a:lnTo>
                  <a:lnTo>
                    <a:pt x="475" y="1973"/>
                  </a:lnTo>
                  <a:lnTo>
                    <a:pt x="496" y="1916"/>
                  </a:lnTo>
                  <a:lnTo>
                    <a:pt x="520" y="1858"/>
                  </a:lnTo>
                  <a:lnTo>
                    <a:pt x="543" y="1803"/>
                  </a:lnTo>
                  <a:lnTo>
                    <a:pt x="571" y="1745"/>
                  </a:lnTo>
                  <a:lnTo>
                    <a:pt x="597" y="1690"/>
                  </a:lnTo>
                  <a:lnTo>
                    <a:pt x="626" y="1635"/>
                  </a:lnTo>
                  <a:lnTo>
                    <a:pt x="656" y="1579"/>
                  </a:lnTo>
                  <a:lnTo>
                    <a:pt x="688" y="1524"/>
                  </a:lnTo>
                  <a:lnTo>
                    <a:pt x="722" y="1470"/>
                  </a:lnTo>
                  <a:lnTo>
                    <a:pt x="756" y="1419"/>
                  </a:lnTo>
                  <a:lnTo>
                    <a:pt x="790" y="1368"/>
                  </a:lnTo>
                  <a:lnTo>
                    <a:pt x="829" y="1319"/>
                  </a:lnTo>
                  <a:lnTo>
                    <a:pt x="865" y="1270"/>
                  </a:lnTo>
                  <a:lnTo>
                    <a:pt x="903" y="1221"/>
                  </a:lnTo>
                  <a:lnTo>
                    <a:pt x="944" y="1176"/>
                  </a:lnTo>
                  <a:lnTo>
                    <a:pt x="984" y="1130"/>
                  </a:lnTo>
                  <a:lnTo>
                    <a:pt x="1027" y="1087"/>
                  </a:lnTo>
                  <a:lnTo>
                    <a:pt x="1070" y="1044"/>
                  </a:lnTo>
                  <a:lnTo>
                    <a:pt x="1112" y="1002"/>
                  </a:lnTo>
                  <a:lnTo>
                    <a:pt x="1157" y="961"/>
                  </a:lnTo>
                  <a:lnTo>
                    <a:pt x="1202" y="921"/>
                  </a:lnTo>
                  <a:lnTo>
                    <a:pt x="1249" y="885"/>
                  </a:lnTo>
                  <a:lnTo>
                    <a:pt x="1296" y="846"/>
                  </a:lnTo>
                  <a:lnTo>
                    <a:pt x="1342" y="810"/>
                  </a:lnTo>
                  <a:lnTo>
                    <a:pt x="1391" y="776"/>
                  </a:lnTo>
                  <a:lnTo>
                    <a:pt x="1440" y="744"/>
                  </a:lnTo>
                  <a:lnTo>
                    <a:pt x="1491" y="710"/>
                  </a:lnTo>
                  <a:lnTo>
                    <a:pt x="1543" y="680"/>
                  </a:lnTo>
                  <a:lnTo>
                    <a:pt x="1594" y="650"/>
                  </a:lnTo>
                  <a:lnTo>
                    <a:pt x="1645" y="623"/>
                  </a:lnTo>
                  <a:lnTo>
                    <a:pt x="1698" y="595"/>
                  </a:lnTo>
                  <a:lnTo>
                    <a:pt x="1751" y="569"/>
                  </a:lnTo>
                  <a:lnTo>
                    <a:pt x="1805" y="546"/>
                  </a:lnTo>
                  <a:lnTo>
                    <a:pt x="1860" y="522"/>
                  </a:lnTo>
                  <a:lnTo>
                    <a:pt x="1916" y="501"/>
                  </a:lnTo>
                  <a:lnTo>
                    <a:pt x="1971" y="480"/>
                  </a:lnTo>
                  <a:lnTo>
                    <a:pt x="2026" y="461"/>
                  </a:lnTo>
                  <a:lnTo>
                    <a:pt x="2084" y="444"/>
                  </a:lnTo>
                  <a:lnTo>
                    <a:pt x="2139" y="426"/>
                  </a:lnTo>
                  <a:lnTo>
                    <a:pt x="2197" y="411"/>
                  </a:lnTo>
                  <a:lnTo>
                    <a:pt x="2254" y="397"/>
                  </a:lnTo>
                  <a:lnTo>
                    <a:pt x="2312" y="384"/>
                  </a:lnTo>
                  <a:lnTo>
                    <a:pt x="2372" y="373"/>
                  </a:lnTo>
                  <a:lnTo>
                    <a:pt x="2429" y="365"/>
                  </a:lnTo>
                  <a:lnTo>
                    <a:pt x="2489" y="356"/>
                  </a:lnTo>
                  <a:lnTo>
                    <a:pt x="2546" y="350"/>
                  </a:lnTo>
                  <a:lnTo>
                    <a:pt x="2606" y="343"/>
                  </a:lnTo>
                  <a:lnTo>
                    <a:pt x="2666" y="339"/>
                  </a:lnTo>
                  <a:lnTo>
                    <a:pt x="2725" y="337"/>
                  </a:lnTo>
                  <a:lnTo>
                    <a:pt x="2785" y="335"/>
                  </a:lnTo>
                  <a:lnTo>
                    <a:pt x="2845" y="337"/>
                  </a:lnTo>
                  <a:lnTo>
                    <a:pt x="2904" y="337"/>
                  </a:lnTo>
                  <a:lnTo>
                    <a:pt x="2964" y="341"/>
                  </a:lnTo>
                  <a:lnTo>
                    <a:pt x="3024" y="346"/>
                  </a:lnTo>
                  <a:lnTo>
                    <a:pt x="3083" y="352"/>
                  </a:lnTo>
                  <a:lnTo>
                    <a:pt x="3143" y="360"/>
                  </a:lnTo>
                  <a:lnTo>
                    <a:pt x="3205" y="369"/>
                  </a:lnTo>
                  <a:lnTo>
                    <a:pt x="3265" y="380"/>
                  </a:lnTo>
                  <a:lnTo>
                    <a:pt x="3324" y="392"/>
                  </a:lnTo>
                  <a:lnTo>
                    <a:pt x="3382" y="405"/>
                  </a:lnTo>
                  <a:lnTo>
                    <a:pt x="3442" y="420"/>
                  </a:lnTo>
                  <a:lnTo>
                    <a:pt x="3501" y="437"/>
                  </a:lnTo>
                  <a:lnTo>
                    <a:pt x="3561" y="456"/>
                  </a:lnTo>
                  <a:lnTo>
                    <a:pt x="3618" y="475"/>
                  </a:lnTo>
                  <a:lnTo>
                    <a:pt x="3678" y="497"/>
                  </a:lnTo>
                  <a:lnTo>
                    <a:pt x="3736" y="520"/>
                  </a:lnTo>
                  <a:lnTo>
                    <a:pt x="3793" y="546"/>
                  </a:lnTo>
                  <a:lnTo>
                    <a:pt x="3851" y="571"/>
                  </a:lnTo>
                  <a:lnTo>
                    <a:pt x="3908" y="599"/>
                  </a:lnTo>
                  <a:lnTo>
                    <a:pt x="4006" y="652"/>
                  </a:lnTo>
                  <a:lnTo>
                    <a:pt x="4100" y="708"/>
                  </a:lnTo>
                  <a:lnTo>
                    <a:pt x="4192" y="767"/>
                  </a:lnTo>
                  <a:lnTo>
                    <a:pt x="4279" y="829"/>
                  </a:lnTo>
                  <a:lnTo>
                    <a:pt x="4364" y="895"/>
                  </a:lnTo>
                  <a:lnTo>
                    <a:pt x="4445" y="966"/>
                  </a:lnTo>
                  <a:lnTo>
                    <a:pt x="4522" y="1038"/>
                  </a:lnTo>
                  <a:lnTo>
                    <a:pt x="4597" y="1115"/>
                  </a:lnTo>
                  <a:lnTo>
                    <a:pt x="4667" y="1191"/>
                  </a:lnTo>
                  <a:lnTo>
                    <a:pt x="4733" y="1272"/>
                  </a:lnTo>
                  <a:lnTo>
                    <a:pt x="4795" y="1355"/>
                  </a:lnTo>
                  <a:lnTo>
                    <a:pt x="4854" y="1443"/>
                  </a:lnTo>
                  <a:lnTo>
                    <a:pt x="4910" y="1530"/>
                  </a:lnTo>
                  <a:lnTo>
                    <a:pt x="4961" y="1620"/>
                  </a:lnTo>
                  <a:lnTo>
                    <a:pt x="5008" y="1713"/>
                  </a:lnTo>
                  <a:lnTo>
                    <a:pt x="5053" y="1807"/>
                  </a:lnTo>
                  <a:lnTo>
                    <a:pt x="5078" y="1809"/>
                  </a:lnTo>
                  <a:lnTo>
                    <a:pt x="5104" y="1811"/>
                  </a:lnTo>
                  <a:lnTo>
                    <a:pt x="5129" y="1818"/>
                  </a:lnTo>
                  <a:lnTo>
                    <a:pt x="5155" y="1824"/>
                  </a:lnTo>
                  <a:lnTo>
                    <a:pt x="5181" y="1831"/>
                  </a:lnTo>
                  <a:lnTo>
                    <a:pt x="5206" y="1839"/>
                  </a:lnTo>
                  <a:lnTo>
                    <a:pt x="5230" y="1850"/>
                  </a:lnTo>
                  <a:lnTo>
                    <a:pt x="5255" y="1861"/>
                  </a:lnTo>
                  <a:lnTo>
                    <a:pt x="5279" y="1873"/>
                  </a:lnTo>
                  <a:lnTo>
                    <a:pt x="5302" y="1888"/>
                  </a:lnTo>
                  <a:lnTo>
                    <a:pt x="5323" y="1903"/>
                  </a:lnTo>
                  <a:lnTo>
                    <a:pt x="5345" y="1918"/>
                  </a:lnTo>
                  <a:lnTo>
                    <a:pt x="5364" y="1935"/>
                  </a:lnTo>
                  <a:lnTo>
                    <a:pt x="5383" y="1952"/>
                  </a:lnTo>
                  <a:lnTo>
                    <a:pt x="5417" y="1988"/>
                  </a:lnTo>
                  <a:lnTo>
                    <a:pt x="5449" y="2029"/>
                  </a:lnTo>
                  <a:lnTo>
                    <a:pt x="5475" y="2071"/>
                  </a:lnTo>
                  <a:lnTo>
                    <a:pt x="5498" y="2116"/>
                  </a:lnTo>
                  <a:lnTo>
                    <a:pt x="5515" y="2163"/>
                  </a:lnTo>
                  <a:lnTo>
                    <a:pt x="5528" y="2212"/>
                  </a:lnTo>
                  <a:lnTo>
                    <a:pt x="5537" y="2261"/>
                  </a:lnTo>
                  <a:lnTo>
                    <a:pt x="5541" y="2312"/>
                  </a:lnTo>
                  <a:lnTo>
                    <a:pt x="5541" y="2361"/>
                  </a:lnTo>
                  <a:lnTo>
                    <a:pt x="5534" y="2412"/>
                  </a:lnTo>
                  <a:lnTo>
                    <a:pt x="5530" y="2438"/>
                  </a:lnTo>
                  <a:lnTo>
                    <a:pt x="5524" y="2463"/>
                  </a:lnTo>
                  <a:lnTo>
                    <a:pt x="5515" y="2489"/>
                  </a:lnTo>
                  <a:lnTo>
                    <a:pt x="5507" y="2512"/>
                  </a:lnTo>
                  <a:lnTo>
                    <a:pt x="5498" y="2538"/>
                  </a:lnTo>
                  <a:lnTo>
                    <a:pt x="5485" y="2561"/>
                  </a:lnTo>
                  <a:lnTo>
                    <a:pt x="5466" y="2598"/>
                  </a:lnTo>
                  <a:lnTo>
                    <a:pt x="5443" y="2632"/>
                  </a:lnTo>
                  <a:lnTo>
                    <a:pt x="5417" y="2664"/>
                  </a:lnTo>
                  <a:lnTo>
                    <a:pt x="5389" y="2694"/>
                  </a:lnTo>
                  <a:lnTo>
                    <a:pt x="5360" y="2721"/>
                  </a:lnTo>
                  <a:lnTo>
                    <a:pt x="5330" y="2747"/>
                  </a:lnTo>
                  <a:lnTo>
                    <a:pt x="5298" y="2768"/>
                  </a:lnTo>
                  <a:lnTo>
                    <a:pt x="5262" y="27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157"/>
            <p:cNvSpPr>
              <a:spLocks noChangeArrowheads="1"/>
            </p:cNvSpPr>
            <p:nvPr/>
          </p:nvSpPr>
          <p:spPr bwMode="auto">
            <a:xfrm>
              <a:off x="3586" y="1642"/>
              <a:ext cx="1595" cy="1595"/>
            </a:xfrm>
            <a:custGeom>
              <a:avLst/>
              <a:gdLst>
                <a:gd name="T0" fmla="*/ 7033 w 7036"/>
                <a:gd name="T1" fmla="*/ 3676 h 7036"/>
                <a:gd name="T2" fmla="*/ 6971 w 7036"/>
                <a:gd name="T3" fmla="*/ 2855 h 7036"/>
                <a:gd name="T4" fmla="*/ 6711 w 7036"/>
                <a:gd name="T5" fmla="*/ 2044 h 7036"/>
                <a:gd name="T6" fmla="*/ 6261 w 7036"/>
                <a:gd name="T7" fmla="*/ 1315 h 7036"/>
                <a:gd name="T8" fmla="*/ 5648 w 7036"/>
                <a:gd name="T9" fmla="*/ 718 h 7036"/>
                <a:gd name="T10" fmla="*/ 4893 w 7036"/>
                <a:gd name="T11" fmla="*/ 282 h 7036"/>
                <a:gd name="T12" fmla="*/ 4069 w 7036"/>
                <a:gd name="T13" fmla="*/ 43 h 7036"/>
                <a:gd name="T14" fmla="*/ 3214 w 7036"/>
                <a:gd name="T15" fmla="*/ 13 h 7036"/>
                <a:gd name="T16" fmla="*/ 2366 w 7036"/>
                <a:gd name="T17" fmla="*/ 196 h 7036"/>
                <a:gd name="T18" fmla="*/ 1590 w 7036"/>
                <a:gd name="T19" fmla="*/ 576 h 7036"/>
                <a:gd name="T20" fmla="*/ 938 w 7036"/>
                <a:gd name="T21" fmla="*/ 1125 h 7036"/>
                <a:gd name="T22" fmla="*/ 435 w 7036"/>
                <a:gd name="T23" fmla="*/ 1826 h 7036"/>
                <a:gd name="T24" fmla="*/ 113 w 7036"/>
                <a:gd name="T25" fmla="*/ 2632 h 7036"/>
                <a:gd name="T26" fmla="*/ 0 w 7036"/>
                <a:gd name="T27" fmla="*/ 3478 h 7036"/>
                <a:gd name="T28" fmla="*/ 96 w 7036"/>
                <a:gd name="T29" fmla="*/ 4332 h 7036"/>
                <a:gd name="T30" fmla="*/ 401 w 7036"/>
                <a:gd name="T31" fmla="*/ 5148 h 7036"/>
                <a:gd name="T32" fmla="*/ 885 w 7036"/>
                <a:gd name="T33" fmla="*/ 5850 h 7036"/>
                <a:gd name="T34" fmla="*/ 1528 w 7036"/>
                <a:gd name="T35" fmla="*/ 6417 h 7036"/>
                <a:gd name="T36" fmla="*/ 2304 w 7036"/>
                <a:gd name="T37" fmla="*/ 6817 h 7036"/>
                <a:gd name="T38" fmla="*/ 3137 w 7036"/>
                <a:gd name="T39" fmla="*/ 7014 h 7036"/>
                <a:gd name="T40" fmla="*/ 3992 w 7036"/>
                <a:gd name="T41" fmla="*/ 7001 h 7036"/>
                <a:gd name="T42" fmla="*/ 4784 w 7036"/>
                <a:gd name="T43" fmla="*/ 6796 h 7036"/>
                <a:gd name="T44" fmla="*/ 5400 w 7036"/>
                <a:gd name="T45" fmla="*/ 6489 h 7036"/>
                <a:gd name="T46" fmla="*/ 5937 w 7036"/>
                <a:gd name="T47" fmla="*/ 6070 h 7036"/>
                <a:gd name="T48" fmla="*/ 6347 w 7036"/>
                <a:gd name="T49" fmla="*/ 5527 h 7036"/>
                <a:gd name="T50" fmla="*/ 6485 w 7036"/>
                <a:gd name="T51" fmla="*/ 4715 h 7036"/>
                <a:gd name="T52" fmla="*/ 5055 w 7036"/>
                <a:gd name="T53" fmla="*/ 6430 h 7036"/>
                <a:gd name="T54" fmla="*/ 4917 w 7036"/>
                <a:gd name="T55" fmla="*/ 6687 h 7036"/>
                <a:gd name="T56" fmla="*/ 4454 w 7036"/>
                <a:gd name="T57" fmla="*/ 6835 h 7036"/>
                <a:gd name="T58" fmla="*/ 4209 w 7036"/>
                <a:gd name="T59" fmla="*/ 6720 h 7036"/>
                <a:gd name="T60" fmla="*/ 3742 w 7036"/>
                <a:gd name="T61" fmla="*/ 6690 h 7036"/>
                <a:gd name="T62" fmla="*/ 3088 w 7036"/>
                <a:gd name="T63" fmla="*/ 6671 h 7036"/>
                <a:gd name="T64" fmla="*/ 2436 w 7036"/>
                <a:gd name="T65" fmla="*/ 6511 h 7036"/>
                <a:gd name="T66" fmla="*/ 1775 w 7036"/>
                <a:gd name="T67" fmla="*/ 6180 h 7036"/>
                <a:gd name="T68" fmla="*/ 1174 w 7036"/>
                <a:gd name="T69" fmla="*/ 5672 h 7036"/>
                <a:gd name="T70" fmla="*/ 727 w 7036"/>
                <a:gd name="T71" fmla="*/ 5046 h 7036"/>
                <a:gd name="T72" fmla="*/ 443 w 7036"/>
                <a:gd name="T73" fmla="*/ 4336 h 7036"/>
                <a:gd name="T74" fmla="*/ 335 w 7036"/>
                <a:gd name="T75" fmla="*/ 3580 h 7036"/>
                <a:gd name="T76" fmla="*/ 413 w 7036"/>
                <a:gd name="T77" fmla="*/ 2808 h 7036"/>
                <a:gd name="T78" fmla="*/ 691 w 7036"/>
                <a:gd name="T79" fmla="*/ 2056 h 7036"/>
                <a:gd name="T80" fmla="*/ 1306 w 7036"/>
                <a:gd name="T81" fmla="*/ 1230 h 7036"/>
                <a:gd name="T82" fmla="*/ 1782 w 7036"/>
                <a:gd name="T83" fmla="*/ 701 h 7036"/>
                <a:gd name="T84" fmla="*/ 1922 w 7036"/>
                <a:gd name="T85" fmla="*/ 426 h 7036"/>
                <a:gd name="T86" fmla="*/ 2385 w 7036"/>
                <a:gd name="T87" fmla="*/ 279 h 7036"/>
                <a:gd name="T88" fmla="*/ 2685 w 7036"/>
                <a:gd name="T89" fmla="*/ 448 h 7036"/>
                <a:gd name="T90" fmla="*/ 3325 w 7036"/>
                <a:gd name="T91" fmla="*/ 341 h 7036"/>
                <a:gd name="T92" fmla="*/ 3810 w 7036"/>
                <a:gd name="T93" fmla="*/ 222 h 7036"/>
                <a:gd name="T94" fmla="*/ 4267 w 7036"/>
                <a:gd name="T95" fmla="*/ 83 h 7036"/>
                <a:gd name="T96" fmla="*/ 4571 w 7036"/>
                <a:gd name="T97" fmla="*/ 260 h 7036"/>
                <a:gd name="T98" fmla="*/ 4693 w 7036"/>
                <a:gd name="T99" fmla="*/ 561 h 7036"/>
                <a:gd name="T100" fmla="*/ 5392 w 7036"/>
                <a:gd name="T101" fmla="*/ 946 h 7036"/>
                <a:gd name="T102" fmla="*/ 5963 w 7036"/>
                <a:gd name="T103" fmla="*/ 1481 h 7036"/>
                <a:gd name="T104" fmla="*/ 6379 w 7036"/>
                <a:gd name="T105" fmla="*/ 2127 h 7036"/>
                <a:gd name="T106" fmla="*/ 6628 w 7036"/>
                <a:gd name="T107" fmla="*/ 2847 h 7036"/>
                <a:gd name="T108" fmla="*/ 6698 w 7036"/>
                <a:gd name="T109" fmla="*/ 3610 h 7036"/>
                <a:gd name="T110" fmla="*/ 6583 w 7036"/>
                <a:gd name="T111" fmla="*/ 4379 h 7036"/>
                <a:gd name="T112" fmla="*/ 6227 w 7036"/>
                <a:gd name="T113" fmla="*/ 5188 h 7036"/>
                <a:gd name="T114" fmla="*/ 5447 w 7036"/>
                <a:gd name="T115" fmla="*/ 6048 h 7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36" h="7036">
                  <a:moveTo>
                    <a:pt x="6647" y="4330"/>
                  </a:moveTo>
                  <a:lnTo>
                    <a:pt x="6688" y="4251"/>
                  </a:lnTo>
                  <a:lnTo>
                    <a:pt x="6730" y="4176"/>
                  </a:lnTo>
                  <a:lnTo>
                    <a:pt x="6775" y="4102"/>
                  </a:lnTo>
                  <a:lnTo>
                    <a:pt x="6822" y="4029"/>
                  </a:lnTo>
                  <a:lnTo>
                    <a:pt x="6869" y="3959"/>
                  </a:lnTo>
                  <a:lnTo>
                    <a:pt x="6920" y="3891"/>
                  </a:lnTo>
                  <a:lnTo>
                    <a:pt x="6973" y="3823"/>
                  </a:lnTo>
                  <a:lnTo>
                    <a:pt x="7029" y="3757"/>
                  </a:lnTo>
                  <a:lnTo>
                    <a:pt x="7033" y="3676"/>
                  </a:lnTo>
                  <a:lnTo>
                    <a:pt x="7035" y="3595"/>
                  </a:lnTo>
                  <a:lnTo>
                    <a:pt x="7035" y="3512"/>
                  </a:lnTo>
                  <a:lnTo>
                    <a:pt x="7035" y="3431"/>
                  </a:lnTo>
                  <a:lnTo>
                    <a:pt x="7031" y="3348"/>
                  </a:lnTo>
                  <a:lnTo>
                    <a:pt x="7027" y="3264"/>
                  </a:lnTo>
                  <a:lnTo>
                    <a:pt x="7020" y="3184"/>
                  </a:lnTo>
                  <a:lnTo>
                    <a:pt x="7012" y="3100"/>
                  </a:lnTo>
                  <a:lnTo>
                    <a:pt x="6999" y="3020"/>
                  </a:lnTo>
                  <a:lnTo>
                    <a:pt x="6986" y="2936"/>
                  </a:lnTo>
                  <a:lnTo>
                    <a:pt x="6971" y="2855"/>
                  </a:lnTo>
                  <a:lnTo>
                    <a:pt x="6954" y="2774"/>
                  </a:lnTo>
                  <a:lnTo>
                    <a:pt x="6937" y="2693"/>
                  </a:lnTo>
                  <a:lnTo>
                    <a:pt x="6916" y="2613"/>
                  </a:lnTo>
                  <a:lnTo>
                    <a:pt x="6892" y="2532"/>
                  </a:lnTo>
                  <a:lnTo>
                    <a:pt x="6869" y="2450"/>
                  </a:lnTo>
                  <a:lnTo>
                    <a:pt x="6841" y="2367"/>
                  </a:lnTo>
                  <a:lnTo>
                    <a:pt x="6811" y="2284"/>
                  </a:lnTo>
                  <a:lnTo>
                    <a:pt x="6779" y="2203"/>
                  </a:lnTo>
                  <a:lnTo>
                    <a:pt x="6745" y="2122"/>
                  </a:lnTo>
                  <a:lnTo>
                    <a:pt x="6711" y="2044"/>
                  </a:lnTo>
                  <a:lnTo>
                    <a:pt x="6673" y="1965"/>
                  </a:lnTo>
                  <a:lnTo>
                    <a:pt x="6634" y="1888"/>
                  </a:lnTo>
                  <a:lnTo>
                    <a:pt x="6594" y="1811"/>
                  </a:lnTo>
                  <a:lnTo>
                    <a:pt x="6551" y="1737"/>
                  </a:lnTo>
                  <a:lnTo>
                    <a:pt x="6506" y="1664"/>
                  </a:lnTo>
                  <a:lnTo>
                    <a:pt x="6462" y="1592"/>
                  </a:lnTo>
                  <a:lnTo>
                    <a:pt x="6413" y="1520"/>
                  </a:lnTo>
                  <a:lnTo>
                    <a:pt x="6364" y="1451"/>
                  </a:lnTo>
                  <a:lnTo>
                    <a:pt x="6313" y="1381"/>
                  </a:lnTo>
                  <a:lnTo>
                    <a:pt x="6261" y="1315"/>
                  </a:lnTo>
                  <a:lnTo>
                    <a:pt x="6206" y="1249"/>
                  </a:lnTo>
                  <a:lnTo>
                    <a:pt x="6151" y="1183"/>
                  </a:lnTo>
                  <a:lnTo>
                    <a:pt x="6093" y="1121"/>
                  </a:lnTo>
                  <a:lnTo>
                    <a:pt x="6033" y="1059"/>
                  </a:lnTo>
                  <a:lnTo>
                    <a:pt x="5974" y="997"/>
                  </a:lnTo>
                  <a:lnTo>
                    <a:pt x="5910" y="940"/>
                  </a:lnTo>
                  <a:lnTo>
                    <a:pt x="5848" y="882"/>
                  </a:lnTo>
                  <a:lnTo>
                    <a:pt x="5782" y="827"/>
                  </a:lnTo>
                  <a:lnTo>
                    <a:pt x="5716" y="771"/>
                  </a:lnTo>
                  <a:lnTo>
                    <a:pt x="5648" y="718"/>
                  </a:lnTo>
                  <a:lnTo>
                    <a:pt x="5577" y="667"/>
                  </a:lnTo>
                  <a:lnTo>
                    <a:pt x="5507" y="618"/>
                  </a:lnTo>
                  <a:lnTo>
                    <a:pt x="5435" y="569"/>
                  </a:lnTo>
                  <a:lnTo>
                    <a:pt x="5360" y="524"/>
                  </a:lnTo>
                  <a:lnTo>
                    <a:pt x="5285" y="480"/>
                  </a:lnTo>
                  <a:lnTo>
                    <a:pt x="5209" y="435"/>
                  </a:lnTo>
                  <a:lnTo>
                    <a:pt x="5132" y="394"/>
                  </a:lnTo>
                  <a:lnTo>
                    <a:pt x="5053" y="356"/>
                  </a:lnTo>
                  <a:lnTo>
                    <a:pt x="4974" y="318"/>
                  </a:lnTo>
                  <a:lnTo>
                    <a:pt x="4893" y="282"/>
                  </a:lnTo>
                  <a:lnTo>
                    <a:pt x="4814" y="249"/>
                  </a:lnTo>
                  <a:lnTo>
                    <a:pt x="4733" y="218"/>
                  </a:lnTo>
                  <a:lnTo>
                    <a:pt x="4650" y="190"/>
                  </a:lnTo>
                  <a:lnTo>
                    <a:pt x="4569" y="162"/>
                  </a:lnTo>
                  <a:lnTo>
                    <a:pt x="4486" y="137"/>
                  </a:lnTo>
                  <a:lnTo>
                    <a:pt x="4403" y="113"/>
                  </a:lnTo>
                  <a:lnTo>
                    <a:pt x="4320" y="94"/>
                  </a:lnTo>
                  <a:lnTo>
                    <a:pt x="4237" y="75"/>
                  </a:lnTo>
                  <a:lnTo>
                    <a:pt x="4152" y="58"/>
                  </a:lnTo>
                  <a:lnTo>
                    <a:pt x="4069" y="43"/>
                  </a:lnTo>
                  <a:lnTo>
                    <a:pt x="3983" y="32"/>
                  </a:lnTo>
                  <a:lnTo>
                    <a:pt x="3898" y="21"/>
                  </a:lnTo>
                  <a:lnTo>
                    <a:pt x="3813" y="13"/>
                  </a:lnTo>
                  <a:lnTo>
                    <a:pt x="3727" y="7"/>
                  </a:lnTo>
                  <a:lnTo>
                    <a:pt x="3642" y="2"/>
                  </a:lnTo>
                  <a:lnTo>
                    <a:pt x="3557" y="0"/>
                  </a:lnTo>
                  <a:lnTo>
                    <a:pt x="3472" y="0"/>
                  </a:lnTo>
                  <a:lnTo>
                    <a:pt x="3386" y="2"/>
                  </a:lnTo>
                  <a:lnTo>
                    <a:pt x="3301" y="7"/>
                  </a:lnTo>
                  <a:lnTo>
                    <a:pt x="3214" y="13"/>
                  </a:lnTo>
                  <a:lnTo>
                    <a:pt x="3129" y="21"/>
                  </a:lnTo>
                  <a:lnTo>
                    <a:pt x="3043" y="32"/>
                  </a:lnTo>
                  <a:lnTo>
                    <a:pt x="2958" y="45"/>
                  </a:lnTo>
                  <a:lnTo>
                    <a:pt x="2873" y="60"/>
                  </a:lnTo>
                  <a:lnTo>
                    <a:pt x="2788" y="79"/>
                  </a:lnTo>
                  <a:lnTo>
                    <a:pt x="2702" y="98"/>
                  </a:lnTo>
                  <a:lnTo>
                    <a:pt x="2619" y="120"/>
                  </a:lnTo>
                  <a:lnTo>
                    <a:pt x="2534" y="143"/>
                  </a:lnTo>
                  <a:lnTo>
                    <a:pt x="2451" y="169"/>
                  </a:lnTo>
                  <a:lnTo>
                    <a:pt x="2366" y="196"/>
                  </a:lnTo>
                  <a:lnTo>
                    <a:pt x="2285" y="226"/>
                  </a:lnTo>
                  <a:lnTo>
                    <a:pt x="2202" y="256"/>
                  </a:lnTo>
                  <a:lnTo>
                    <a:pt x="2123" y="290"/>
                  </a:lnTo>
                  <a:lnTo>
                    <a:pt x="2044" y="326"/>
                  </a:lnTo>
                  <a:lnTo>
                    <a:pt x="1965" y="363"/>
                  </a:lnTo>
                  <a:lnTo>
                    <a:pt x="1888" y="401"/>
                  </a:lnTo>
                  <a:lnTo>
                    <a:pt x="1812" y="441"/>
                  </a:lnTo>
                  <a:lnTo>
                    <a:pt x="1737" y="484"/>
                  </a:lnTo>
                  <a:lnTo>
                    <a:pt x="1662" y="529"/>
                  </a:lnTo>
                  <a:lnTo>
                    <a:pt x="1590" y="576"/>
                  </a:lnTo>
                  <a:lnTo>
                    <a:pt x="1520" y="622"/>
                  </a:lnTo>
                  <a:lnTo>
                    <a:pt x="1449" y="671"/>
                  </a:lnTo>
                  <a:lnTo>
                    <a:pt x="1381" y="722"/>
                  </a:lnTo>
                  <a:lnTo>
                    <a:pt x="1313" y="776"/>
                  </a:lnTo>
                  <a:lnTo>
                    <a:pt x="1247" y="829"/>
                  </a:lnTo>
                  <a:lnTo>
                    <a:pt x="1183" y="887"/>
                  </a:lnTo>
                  <a:lnTo>
                    <a:pt x="1119" y="944"/>
                  </a:lnTo>
                  <a:lnTo>
                    <a:pt x="1057" y="1002"/>
                  </a:lnTo>
                  <a:lnTo>
                    <a:pt x="997" y="1063"/>
                  </a:lnTo>
                  <a:lnTo>
                    <a:pt x="938" y="1125"/>
                  </a:lnTo>
                  <a:lnTo>
                    <a:pt x="880" y="1189"/>
                  </a:lnTo>
                  <a:lnTo>
                    <a:pt x="825" y="1253"/>
                  </a:lnTo>
                  <a:lnTo>
                    <a:pt x="771" y="1321"/>
                  </a:lnTo>
                  <a:lnTo>
                    <a:pt x="718" y="1389"/>
                  </a:lnTo>
                  <a:lnTo>
                    <a:pt x="667" y="1458"/>
                  </a:lnTo>
                  <a:lnTo>
                    <a:pt x="616" y="1528"/>
                  </a:lnTo>
                  <a:lnTo>
                    <a:pt x="569" y="1600"/>
                  </a:lnTo>
                  <a:lnTo>
                    <a:pt x="522" y="1675"/>
                  </a:lnTo>
                  <a:lnTo>
                    <a:pt x="477" y="1749"/>
                  </a:lnTo>
                  <a:lnTo>
                    <a:pt x="435" y="1826"/>
                  </a:lnTo>
                  <a:lnTo>
                    <a:pt x="394" y="1903"/>
                  </a:lnTo>
                  <a:lnTo>
                    <a:pt x="354" y="1982"/>
                  </a:lnTo>
                  <a:lnTo>
                    <a:pt x="317" y="2061"/>
                  </a:lnTo>
                  <a:lnTo>
                    <a:pt x="281" y="2142"/>
                  </a:lnTo>
                  <a:lnTo>
                    <a:pt x="247" y="2222"/>
                  </a:lnTo>
                  <a:lnTo>
                    <a:pt x="217" y="2304"/>
                  </a:lnTo>
                  <a:lnTo>
                    <a:pt x="187" y="2385"/>
                  </a:lnTo>
                  <a:lnTo>
                    <a:pt x="162" y="2465"/>
                  </a:lnTo>
                  <a:lnTo>
                    <a:pt x="137" y="2549"/>
                  </a:lnTo>
                  <a:lnTo>
                    <a:pt x="113" y="2632"/>
                  </a:lnTo>
                  <a:lnTo>
                    <a:pt x="92" y="2715"/>
                  </a:lnTo>
                  <a:lnTo>
                    <a:pt x="75" y="2798"/>
                  </a:lnTo>
                  <a:lnTo>
                    <a:pt x="58" y="2883"/>
                  </a:lnTo>
                  <a:lnTo>
                    <a:pt x="43" y="2966"/>
                  </a:lnTo>
                  <a:lnTo>
                    <a:pt x="30" y="3051"/>
                  </a:lnTo>
                  <a:lnTo>
                    <a:pt x="19" y="3137"/>
                  </a:lnTo>
                  <a:lnTo>
                    <a:pt x="11" y="3222"/>
                  </a:lnTo>
                  <a:lnTo>
                    <a:pt x="6" y="3307"/>
                  </a:lnTo>
                  <a:lnTo>
                    <a:pt x="2" y="3392"/>
                  </a:lnTo>
                  <a:lnTo>
                    <a:pt x="0" y="3478"/>
                  </a:lnTo>
                  <a:lnTo>
                    <a:pt x="0" y="3563"/>
                  </a:lnTo>
                  <a:lnTo>
                    <a:pt x="2" y="3650"/>
                  </a:lnTo>
                  <a:lnTo>
                    <a:pt x="6" y="3735"/>
                  </a:lnTo>
                  <a:lnTo>
                    <a:pt x="13" y="3821"/>
                  </a:lnTo>
                  <a:lnTo>
                    <a:pt x="21" y="3906"/>
                  </a:lnTo>
                  <a:lnTo>
                    <a:pt x="32" y="3991"/>
                  </a:lnTo>
                  <a:lnTo>
                    <a:pt x="45" y="4076"/>
                  </a:lnTo>
                  <a:lnTo>
                    <a:pt x="60" y="4162"/>
                  </a:lnTo>
                  <a:lnTo>
                    <a:pt x="77" y="4247"/>
                  </a:lnTo>
                  <a:lnTo>
                    <a:pt x="96" y="4332"/>
                  </a:lnTo>
                  <a:lnTo>
                    <a:pt x="117" y="4417"/>
                  </a:lnTo>
                  <a:lnTo>
                    <a:pt x="141" y="4500"/>
                  </a:lnTo>
                  <a:lnTo>
                    <a:pt x="166" y="4586"/>
                  </a:lnTo>
                  <a:lnTo>
                    <a:pt x="194" y="4669"/>
                  </a:lnTo>
                  <a:lnTo>
                    <a:pt x="224" y="4752"/>
                  </a:lnTo>
                  <a:lnTo>
                    <a:pt x="256" y="4833"/>
                  </a:lnTo>
                  <a:lnTo>
                    <a:pt x="290" y="4914"/>
                  </a:lnTo>
                  <a:lnTo>
                    <a:pt x="324" y="4993"/>
                  </a:lnTo>
                  <a:lnTo>
                    <a:pt x="362" y="5069"/>
                  </a:lnTo>
                  <a:lnTo>
                    <a:pt x="401" y="5148"/>
                  </a:lnTo>
                  <a:lnTo>
                    <a:pt x="441" y="5222"/>
                  </a:lnTo>
                  <a:lnTo>
                    <a:pt x="484" y="5297"/>
                  </a:lnTo>
                  <a:lnTo>
                    <a:pt x="529" y="5372"/>
                  </a:lnTo>
                  <a:lnTo>
                    <a:pt x="573" y="5444"/>
                  </a:lnTo>
                  <a:lnTo>
                    <a:pt x="622" y="5515"/>
                  </a:lnTo>
                  <a:lnTo>
                    <a:pt x="671" y="5585"/>
                  </a:lnTo>
                  <a:lnTo>
                    <a:pt x="722" y="5653"/>
                  </a:lnTo>
                  <a:lnTo>
                    <a:pt x="776" y="5721"/>
                  </a:lnTo>
                  <a:lnTo>
                    <a:pt x="829" y="5786"/>
                  </a:lnTo>
                  <a:lnTo>
                    <a:pt x="885" y="5850"/>
                  </a:lnTo>
                  <a:lnTo>
                    <a:pt x="942" y="5914"/>
                  </a:lnTo>
                  <a:lnTo>
                    <a:pt x="1002" y="5976"/>
                  </a:lnTo>
                  <a:lnTo>
                    <a:pt x="1063" y="6035"/>
                  </a:lnTo>
                  <a:lnTo>
                    <a:pt x="1125" y="6095"/>
                  </a:lnTo>
                  <a:lnTo>
                    <a:pt x="1189" y="6153"/>
                  </a:lnTo>
                  <a:lnTo>
                    <a:pt x="1253" y="6208"/>
                  </a:lnTo>
                  <a:lnTo>
                    <a:pt x="1321" y="6264"/>
                  </a:lnTo>
                  <a:lnTo>
                    <a:pt x="1390" y="6315"/>
                  </a:lnTo>
                  <a:lnTo>
                    <a:pt x="1458" y="6368"/>
                  </a:lnTo>
                  <a:lnTo>
                    <a:pt x="1528" y="6417"/>
                  </a:lnTo>
                  <a:lnTo>
                    <a:pt x="1600" y="6464"/>
                  </a:lnTo>
                  <a:lnTo>
                    <a:pt x="1675" y="6511"/>
                  </a:lnTo>
                  <a:lnTo>
                    <a:pt x="1750" y="6555"/>
                  </a:lnTo>
                  <a:lnTo>
                    <a:pt x="1826" y="6598"/>
                  </a:lnTo>
                  <a:lnTo>
                    <a:pt x="1903" y="6641"/>
                  </a:lnTo>
                  <a:lnTo>
                    <a:pt x="1982" y="6679"/>
                  </a:lnTo>
                  <a:lnTo>
                    <a:pt x="2061" y="6717"/>
                  </a:lnTo>
                  <a:lnTo>
                    <a:pt x="2142" y="6751"/>
                  </a:lnTo>
                  <a:lnTo>
                    <a:pt x="2223" y="6786"/>
                  </a:lnTo>
                  <a:lnTo>
                    <a:pt x="2304" y="6817"/>
                  </a:lnTo>
                  <a:lnTo>
                    <a:pt x="2385" y="6845"/>
                  </a:lnTo>
                  <a:lnTo>
                    <a:pt x="2466" y="6873"/>
                  </a:lnTo>
                  <a:lnTo>
                    <a:pt x="2549" y="6899"/>
                  </a:lnTo>
                  <a:lnTo>
                    <a:pt x="2632" y="6920"/>
                  </a:lnTo>
                  <a:lnTo>
                    <a:pt x="2715" y="6941"/>
                  </a:lnTo>
                  <a:lnTo>
                    <a:pt x="2798" y="6960"/>
                  </a:lnTo>
                  <a:lnTo>
                    <a:pt x="2883" y="6977"/>
                  </a:lnTo>
                  <a:lnTo>
                    <a:pt x="2967" y="6990"/>
                  </a:lnTo>
                  <a:lnTo>
                    <a:pt x="3052" y="7003"/>
                  </a:lnTo>
                  <a:lnTo>
                    <a:pt x="3137" y="7014"/>
                  </a:lnTo>
                  <a:lnTo>
                    <a:pt x="3222" y="7022"/>
                  </a:lnTo>
                  <a:lnTo>
                    <a:pt x="3308" y="7029"/>
                  </a:lnTo>
                  <a:lnTo>
                    <a:pt x="3393" y="7033"/>
                  </a:lnTo>
                  <a:lnTo>
                    <a:pt x="3478" y="7035"/>
                  </a:lnTo>
                  <a:lnTo>
                    <a:pt x="3563" y="7035"/>
                  </a:lnTo>
                  <a:lnTo>
                    <a:pt x="3649" y="7031"/>
                  </a:lnTo>
                  <a:lnTo>
                    <a:pt x="3736" y="7026"/>
                  </a:lnTo>
                  <a:lnTo>
                    <a:pt x="3821" y="7020"/>
                  </a:lnTo>
                  <a:lnTo>
                    <a:pt x="3906" y="7011"/>
                  </a:lnTo>
                  <a:lnTo>
                    <a:pt x="3992" y="7001"/>
                  </a:lnTo>
                  <a:lnTo>
                    <a:pt x="4077" y="6988"/>
                  </a:lnTo>
                  <a:lnTo>
                    <a:pt x="4162" y="6973"/>
                  </a:lnTo>
                  <a:lnTo>
                    <a:pt x="4247" y="6956"/>
                  </a:lnTo>
                  <a:lnTo>
                    <a:pt x="4333" y="6937"/>
                  </a:lnTo>
                  <a:lnTo>
                    <a:pt x="4418" y="6915"/>
                  </a:lnTo>
                  <a:lnTo>
                    <a:pt x="4501" y="6892"/>
                  </a:lnTo>
                  <a:lnTo>
                    <a:pt x="4586" y="6866"/>
                  </a:lnTo>
                  <a:lnTo>
                    <a:pt x="4652" y="6845"/>
                  </a:lnTo>
                  <a:lnTo>
                    <a:pt x="4718" y="6822"/>
                  </a:lnTo>
                  <a:lnTo>
                    <a:pt x="4784" y="6796"/>
                  </a:lnTo>
                  <a:lnTo>
                    <a:pt x="4848" y="6771"/>
                  </a:lnTo>
                  <a:lnTo>
                    <a:pt x="4913" y="6745"/>
                  </a:lnTo>
                  <a:lnTo>
                    <a:pt x="4976" y="6717"/>
                  </a:lnTo>
                  <a:lnTo>
                    <a:pt x="5038" y="6687"/>
                  </a:lnTo>
                  <a:lnTo>
                    <a:pt x="5100" y="6658"/>
                  </a:lnTo>
                  <a:lnTo>
                    <a:pt x="5162" y="6626"/>
                  </a:lnTo>
                  <a:lnTo>
                    <a:pt x="5221" y="6594"/>
                  </a:lnTo>
                  <a:lnTo>
                    <a:pt x="5283" y="6560"/>
                  </a:lnTo>
                  <a:lnTo>
                    <a:pt x="5341" y="6523"/>
                  </a:lnTo>
                  <a:lnTo>
                    <a:pt x="5400" y="6489"/>
                  </a:lnTo>
                  <a:lnTo>
                    <a:pt x="5458" y="6451"/>
                  </a:lnTo>
                  <a:lnTo>
                    <a:pt x="5513" y="6413"/>
                  </a:lnTo>
                  <a:lnTo>
                    <a:pt x="5571" y="6374"/>
                  </a:lnTo>
                  <a:lnTo>
                    <a:pt x="5624" y="6334"/>
                  </a:lnTo>
                  <a:lnTo>
                    <a:pt x="5680" y="6291"/>
                  </a:lnTo>
                  <a:lnTo>
                    <a:pt x="5733" y="6251"/>
                  </a:lnTo>
                  <a:lnTo>
                    <a:pt x="5786" y="6206"/>
                  </a:lnTo>
                  <a:lnTo>
                    <a:pt x="5837" y="6161"/>
                  </a:lnTo>
                  <a:lnTo>
                    <a:pt x="5888" y="6116"/>
                  </a:lnTo>
                  <a:lnTo>
                    <a:pt x="5937" y="6070"/>
                  </a:lnTo>
                  <a:lnTo>
                    <a:pt x="5986" y="6023"/>
                  </a:lnTo>
                  <a:lnTo>
                    <a:pt x="6036" y="5974"/>
                  </a:lnTo>
                  <a:lnTo>
                    <a:pt x="6082" y="5925"/>
                  </a:lnTo>
                  <a:lnTo>
                    <a:pt x="6129" y="5874"/>
                  </a:lnTo>
                  <a:lnTo>
                    <a:pt x="6174" y="5822"/>
                  </a:lnTo>
                  <a:lnTo>
                    <a:pt x="6219" y="5769"/>
                  </a:lnTo>
                  <a:lnTo>
                    <a:pt x="6261" y="5717"/>
                  </a:lnTo>
                  <a:lnTo>
                    <a:pt x="6304" y="5664"/>
                  </a:lnTo>
                  <a:lnTo>
                    <a:pt x="6347" y="5608"/>
                  </a:lnTo>
                  <a:lnTo>
                    <a:pt x="6347" y="5527"/>
                  </a:lnTo>
                  <a:lnTo>
                    <a:pt x="6349" y="5444"/>
                  </a:lnTo>
                  <a:lnTo>
                    <a:pt x="6355" y="5361"/>
                  </a:lnTo>
                  <a:lnTo>
                    <a:pt x="6362" y="5280"/>
                  </a:lnTo>
                  <a:lnTo>
                    <a:pt x="6372" y="5199"/>
                  </a:lnTo>
                  <a:lnTo>
                    <a:pt x="6385" y="5118"/>
                  </a:lnTo>
                  <a:lnTo>
                    <a:pt x="6400" y="5035"/>
                  </a:lnTo>
                  <a:lnTo>
                    <a:pt x="6419" y="4956"/>
                  </a:lnTo>
                  <a:lnTo>
                    <a:pt x="6438" y="4875"/>
                  </a:lnTo>
                  <a:lnTo>
                    <a:pt x="6462" y="4796"/>
                  </a:lnTo>
                  <a:lnTo>
                    <a:pt x="6485" y="4715"/>
                  </a:lnTo>
                  <a:lnTo>
                    <a:pt x="6513" y="4637"/>
                  </a:lnTo>
                  <a:lnTo>
                    <a:pt x="6543" y="4560"/>
                  </a:lnTo>
                  <a:lnTo>
                    <a:pt x="6575" y="4481"/>
                  </a:lnTo>
                  <a:lnTo>
                    <a:pt x="6609" y="4404"/>
                  </a:lnTo>
                  <a:lnTo>
                    <a:pt x="6647" y="4330"/>
                  </a:lnTo>
                  <a:close/>
                  <a:moveTo>
                    <a:pt x="5066" y="6295"/>
                  </a:moveTo>
                  <a:lnTo>
                    <a:pt x="5066" y="6329"/>
                  </a:lnTo>
                  <a:lnTo>
                    <a:pt x="5064" y="6364"/>
                  </a:lnTo>
                  <a:lnTo>
                    <a:pt x="5059" y="6396"/>
                  </a:lnTo>
                  <a:lnTo>
                    <a:pt x="5055" y="6430"/>
                  </a:lnTo>
                  <a:lnTo>
                    <a:pt x="5047" y="6464"/>
                  </a:lnTo>
                  <a:lnTo>
                    <a:pt x="5036" y="6496"/>
                  </a:lnTo>
                  <a:lnTo>
                    <a:pt x="5023" y="6528"/>
                  </a:lnTo>
                  <a:lnTo>
                    <a:pt x="5008" y="6560"/>
                  </a:lnTo>
                  <a:lnTo>
                    <a:pt x="4996" y="6583"/>
                  </a:lnTo>
                  <a:lnTo>
                    <a:pt x="4981" y="6607"/>
                  </a:lnTo>
                  <a:lnTo>
                    <a:pt x="4966" y="6628"/>
                  </a:lnTo>
                  <a:lnTo>
                    <a:pt x="4951" y="6649"/>
                  </a:lnTo>
                  <a:lnTo>
                    <a:pt x="4934" y="6668"/>
                  </a:lnTo>
                  <a:lnTo>
                    <a:pt x="4917" y="6687"/>
                  </a:lnTo>
                  <a:lnTo>
                    <a:pt x="4878" y="6721"/>
                  </a:lnTo>
                  <a:lnTo>
                    <a:pt x="4838" y="6751"/>
                  </a:lnTo>
                  <a:lnTo>
                    <a:pt x="4795" y="6777"/>
                  </a:lnTo>
                  <a:lnTo>
                    <a:pt x="4750" y="6800"/>
                  </a:lnTo>
                  <a:lnTo>
                    <a:pt x="4704" y="6817"/>
                  </a:lnTo>
                  <a:lnTo>
                    <a:pt x="4654" y="6830"/>
                  </a:lnTo>
                  <a:lnTo>
                    <a:pt x="4605" y="6839"/>
                  </a:lnTo>
                  <a:lnTo>
                    <a:pt x="4554" y="6841"/>
                  </a:lnTo>
                  <a:lnTo>
                    <a:pt x="4503" y="6841"/>
                  </a:lnTo>
                  <a:lnTo>
                    <a:pt x="4454" y="6835"/>
                  </a:lnTo>
                  <a:lnTo>
                    <a:pt x="4429" y="6828"/>
                  </a:lnTo>
                  <a:lnTo>
                    <a:pt x="4403" y="6822"/>
                  </a:lnTo>
                  <a:lnTo>
                    <a:pt x="4378" y="6815"/>
                  </a:lnTo>
                  <a:lnTo>
                    <a:pt x="4354" y="6807"/>
                  </a:lnTo>
                  <a:lnTo>
                    <a:pt x="4329" y="6796"/>
                  </a:lnTo>
                  <a:lnTo>
                    <a:pt x="4305" y="6783"/>
                  </a:lnTo>
                  <a:lnTo>
                    <a:pt x="4279" y="6771"/>
                  </a:lnTo>
                  <a:lnTo>
                    <a:pt x="4254" y="6754"/>
                  </a:lnTo>
                  <a:lnTo>
                    <a:pt x="4230" y="6736"/>
                  </a:lnTo>
                  <a:lnTo>
                    <a:pt x="4209" y="6720"/>
                  </a:lnTo>
                  <a:lnTo>
                    <a:pt x="4188" y="6700"/>
                  </a:lnTo>
                  <a:lnTo>
                    <a:pt x="4166" y="6681"/>
                  </a:lnTo>
                  <a:lnTo>
                    <a:pt x="4147" y="6660"/>
                  </a:lnTo>
                  <a:lnTo>
                    <a:pt x="4130" y="6638"/>
                  </a:lnTo>
                  <a:lnTo>
                    <a:pt x="4066" y="6649"/>
                  </a:lnTo>
                  <a:lnTo>
                    <a:pt x="4002" y="6660"/>
                  </a:lnTo>
                  <a:lnTo>
                    <a:pt x="3938" y="6671"/>
                  </a:lnTo>
                  <a:lnTo>
                    <a:pt x="3872" y="6679"/>
                  </a:lnTo>
                  <a:lnTo>
                    <a:pt x="3808" y="6686"/>
                  </a:lnTo>
                  <a:lnTo>
                    <a:pt x="3742" y="6690"/>
                  </a:lnTo>
                  <a:lnTo>
                    <a:pt x="3678" y="6694"/>
                  </a:lnTo>
                  <a:lnTo>
                    <a:pt x="3612" y="6696"/>
                  </a:lnTo>
                  <a:lnTo>
                    <a:pt x="3546" y="6698"/>
                  </a:lnTo>
                  <a:lnTo>
                    <a:pt x="3482" y="6698"/>
                  </a:lnTo>
                  <a:lnTo>
                    <a:pt x="3416" y="6696"/>
                  </a:lnTo>
                  <a:lnTo>
                    <a:pt x="3350" y="6694"/>
                  </a:lnTo>
                  <a:lnTo>
                    <a:pt x="3284" y="6690"/>
                  </a:lnTo>
                  <a:lnTo>
                    <a:pt x="3218" y="6686"/>
                  </a:lnTo>
                  <a:lnTo>
                    <a:pt x="3152" y="6679"/>
                  </a:lnTo>
                  <a:lnTo>
                    <a:pt x="3088" y="6671"/>
                  </a:lnTo>
                  <a:lnTo>
                    <a:pt x="3022" y="6660"/>
                  </a:lnTo>
                  <a:lnTo>
                    <a:pt x="2956" y="6649"/>
                  </a:lnTo>
                  <a:lnTo>
                    <a:pt x="2890" y="6636"/>
                  </a:lnTo>
                  <a:lnTo>
                    <a:pt x="2826" y="6624"/>
                  </a:lnTo>
                  <a:lnTo>
                    <a:pt x="2760" y="6609"/>
                  </a:lnTo>
                  <a:lnTo>
                    <a:pt x="2694" y="6592"/>
                  </a:lnTo>
                  <a:lnTo>
                    <a:pt x="2630" y="6572"/>
                  </a:lnTo>
                  <a:lnTo>
                    <a:pt x="2566" y="6553"/>
                  </a:lnTo>
                  <a:lnTo>
                    <a:pt x="2500" y="6532"/>
                  </a:lnTo>
                  <a:lnTo>
                    <a:pt x="2436" y="6511"/>
                  </a:lnTo>
                  <a:lnTo>
                    <a:pt x="2372" y="6485"/>
                  </a:lnTo>
                  <a:lnTo>
                    <a:pt x="2308" y="6459"/>
                  </a:lnTo>
                  <a:lnTo>
                    <a:pt x="2244" y="6434"/>
                  </a:lnTo>
                  <a:lnTo>
                    <a:pt x="2182" y="6406"/>
                  </a:lnTo>
                  <a:lnTo>
                    <a:pt x="2118" y="6374"/>
                  </a:lnTo>
                  <a:lnTo>
                    <a:pt x="2057" y="6344"/>
                  </a:lnTo>
                  <a:lnTo>
                    <a:pt x="1984" y="6306"/>
                  </a:lnTo>
                  <a:lnTo>
                    <a:pt x="1914" y="6266"/>
                  </a:lnTo>
                  <a:lnTo>
                    <a:pt x="1844" y="6223"/>
                  </a:lnTo>
                  <a:lnTo>
                    <a:pt x="1775" y="6180"/>
                  </a:lnTo>
                  <a:lnTo>
                    <a:pt x="1709" y="6136"/>
                  </a:lnTo>
                  <a:lnTo>
                    <a:pt x="1643" y="6089"/>
                  </a:lnTo>
                  <a:lnTo>
                    <a:pt x="1579" y="6042"/>
                  </a:lnTo>
                  <a:lnTo>
                    <a:pt x="1517" y="5993"/>
                  </a:lnTo>
                  <a:lnTo>
                    <a:pt x="1455" y="5942"/>
                  </a:lnTo>
                  <a:lnTo>
                    <a:pt x="1396" y="5891"/>
                  </a:lnTo>
                  <a:lnTo>
                    <a:pt x="1338" y="5837"/>
                  </a:lnTo>
                  <a:lnTo>
                    <a:pt x="1283" y="5782"/>
                  </a:lnTo>
                  <a:lnTo>
                    <a:pt x="1228" y="5728"/>
                  </a:lnTo>
                  <a:lnTo>
                    <a:pt x="1174" y="5672"/>
                  </a:lnTo>
                  <a:lnTo>
                    <a:pt x="1123" y="5613"/>
                  </a:lnTo>
                  <a:lnTo>
                    <a:pt x="1072" y="5555"/>
                  </a:lnTo>
                  <a:lnTo>
                    <a:pt x="1023" y="5493"/>
                  </a:lnTo>
                  <a:lnTo>
                    <a:pt x="976" y="5434"/>
                  </a:lnTo>
                  <a:lnTo>
                    <a:pt x="931" y="5370"/>
                  </a:lnTo>
                  <a:lnTo>
                    <a:pt x="886" y="5308"/>
                  </a:lnTo>
                  <a:lnTo>
                    <a:pt x="844" y="5244"/>
                  </a:lnTo>
                  <a:lnTo>
                    <a:pt x="803" y="5178"/>
                  </a:lnTo>
                  <a:lnTo>
                    <a:pt x="765" y="5112"/>
                  </a:lnTo>
                  <a:lnTo>
                    <a:pt x="727" y="5046"/>
                  </a:lnTo>
                  <a:lnTo>
                    <a:pt x="691" y="4978"/>
                  </a:lnTo>
                  <a:lnTo>
                    <a:pt x="656" y="4909"/>
                  </a:lnTo>
                  <a:lnTo>
                    <a:pt x="624" y="4839"/>
                  </a:lnTo>
                  <a:lnTo>
                    <a:pt x="592" y="4769"/>
                  </a:lnTo>
                  <a:lnTo>
                    <a:pt x="563" y="4698"/>
                  </a:lnTo>
                  <a:lnTo>
                    <a:pt x="537" y="4628"/>
                  </a:lnTo>
                  <a:lnTo>
                    <a:pt x="509" y="4556"/>
                  </a:lnTo>
                  <a:lnTo>
                    <a:pt x="486" y="4483"/>
                  </a:lnTo>
                  <a:lnTo>
                    <a:pt x="465" y="4411"/>
                  </a:lnTo>
                  <a:lnTo>
                    <a:pt x="443" y="4336"/>
                  </a:lnTo>
                  <a:lnTo>
                    <a:pt x="424" y="4262"/>
                  </a:lnTo>
                  <a:lnTo>
                    <a:pt x="407" y="4187"/>
                  </a:lnTo>
                  <a:lnTo>
                    <a:pt x="392" y="4113"/>
                  </a:lnTo>
                  <a:lnTo>
                    <a:pt x="379" y="4038"/>
                  </a:lnTo>
                  <a:lnTo>
                    <a:pt x="367" y="3961"/>
                  </a:lnTo>
                  <a:lnTo>
                    <a:pt x="358" y="3887"/>
                  </a:lnTo>
                  <a:lnTo>
                    <a:pt x="350" y="3810"/>
                  </a:lnTo>
                  <a:lnTo>
                    <a:pt x="343" y="3733"/>
                  </a:lnTo>
                  <a:lnTo>
                    <a:pt x="339" y="3657"/>
                  </a:lnTo>
                  <a:lnTo>
                    <a:pt x="335" y="3580"/>
                  </a:lnTo>
                  <a:lnTo>
                    <a:pt x="335" y="3503"/>
                  </a:lnTo>
                  <a:lnTo>
                    <a:pt x="337" y="3426"/>
                  </a:lnTo>
                  <a:lnTo>
                    <a:pt x="339" y="3348"/>
                  </a:lnTo>
                  <a:lnTo>
                    <a:pt x="343" y="3271"/>
                  </a:lnTo>
                  <a:lnTo>
                    <a:pt x="352" y="3194"/>
                  </a:lnTo>
                  <a:lnTo>
                    <a:pt x="360" y="3117"/>
                  </a:lnTo>
                  <a:lnTo>
                    <a:pt x="371" y="3039"/>
                  </a:lnTo>
                  <a:lnTo>
                    <a:pt x="384" y="2962"/>
                  </a:lnTo>
                  <a:lnTo>
                    <a:pt x="398" y="2885"/>
                  </a:lnTo>
                  <a:lnTo>
                    <a:pt x="413" y="2808"/>
                  </a:lnTo>
                  <a:lnTo>
                    <a:pt x="433" y="2732"/>
                  </a:lnTo>
                  <a:lnTo>
                    <a:pt x="454" y="2655"/>
                  </a:lnTo>
                  <a:lnTo>
                    <a:pt x="475" y="2578"/>
                  </a:lnTo>
                  <a:lnTo>
                    <a:pt x="501" y="2504"/>
                  </a:lnTo>
                  <a:lnTo>
                    <a:pt x="526" y="2427"/>
                  </a:lnTo>
                  <a:lnTo>
                    <a:pt x="554" y="2353"/>
                  </a:lnTo>
                  <a:lnTo>
                    <a:pt x="586" y="2278"/>
                  </a:lnTo>
                  <a:lnTo>
                    <a:pt x="618" y="2203"/>
                  </a:lnTo>
                  <a:lnTo>
                    <a:pt x="652" y="2131"/>
                  </a:lnTo>
                  <a:lnTo>
                    <a:pt x="691" y="2056"/>
                  </a:lnTo>
                  <a:lnTo>
                    <a:pt x="740" y="1963"/>
                  </a:lnTo>
                  <a:lnTo>
                    <a:pt x="793" y="1871"/>
                  </a:lnTo>
                  <a:lnTo>
                    <a:pt x="848" y="1784"/>
                  </a:lnTo>
                  <a:lnTo>
                    <a:pt x="908" y="1696"/>
                  </a:lnTo>
                  <a:lnTo>
                    <a:pt x="968" y="1611"/>
                  </a:lnTo>
                  <a:lnTo>
                    <a:pt x="1031" y="1530"/>
                  </a:lnTo>
                  <a:lnTo>
                    <a:pt x="1095" y="1451"/>
                  </a:lnTo>
                  <a:lnTo>
                    <a:pt x="1164" y="1375"/>
                  </a:lnTo>
                  <a:lnTo>
                    <a:pt x="1234" y="1300"/>
                  </a:lnTo>
                  <a:lnTo>
                    <a:pt x="1306" y="1230"/>
                  </a:lnTo>
                  <a:lnTo>
                    <a:pt x="1379" y="1159"/>
                  </a:lnTo>
                  <a:lnTo>
                    <a:pt x="1455" y="1093"/>
                  </a:lnTo>
                  <a:lnTo>
                    <a:pt x="1532" y="1029"/>
                  </a:lnTo>
                  <a:lnTo>
                    <a:pt x="1613" y="968"/>
                  </a:lnTo>
                  <a:lnTo>
                    <a:pt x="1694" y="910"/>
                  </a:lnTo>
                  <a:lnTo>
                    <a:pt x="1777" y="855"/>
                  </a:lnTo>
                  <a:lnTo>
                    <a:pt x="1773" y="816"/>
                  </a:lnTo>
                  <a:lnTo>
                    <a:pt x="1773" y="778"/>
                  </a:lnTo>
                  <a:lnTo>
                    <a:pt x="1775" y="740"/>
                  </a:lnTo>
                  <a:lnTo>
                    <a:pt x="1782" y="701"/>
                  </a:lnTo>
                  <a:lnTo>
                    <a:pt x="1788" y="665"/>
                  </a:lnTo>
                  <a:lnTo>
                    <a:pt x="1801" y="627"/>
                  </a:lnTo>
                  <a:lnTo>
                    <a:pt x="1814" y="591"/>
                  </a:lnTo>
                  <a:lnTo>
                    <a:pt x="1831" y="552"/>
                  </a:lnTo>
                  <a:lnTo>
                    <a:pt x="1844" y="529"/>
                  </a:lnTo>
                  <a:lnTo>
                    <a:pt x="1858" y="507"/>
                  </a:lnTo>
                  <a:lnTo>
                    <a:pt x="1873" y="486"/>
                  </a:lnTo>
                  <a:lnTo>
                    <a:pt x="1888" y="465"/>
                  </a:lnTo>
                  <a:lnTo>
                    <a:pt x="1905" y="446"/>
                  </a:lnTo>
                  <a:lnTo>
                    <a:pt x="1922" y="426"/>
                  </a:lnTo>
                  <a:lnTo>
                    <a:pt x="1961" y="392"/>
                  </a:lnTo>
                  <a:lnTo>
                    <a:pt x="2001" y="363"/>
                  </a:lnTo>
                  <a:lnTo>
                    <a:pt x="2044" y="335"/>
                  </a:lnTo>
                  <a:lnTo>
                    <a:pt x="2089" y="313"/>
                  </a:lnTo>
                  <a:lnTo>
                    <a:pt x="2135" y="296"/>
                  </a:lnTo>
                  <a:lnTo>
                    <a:pt x="2184" y="284"/>
                  </a:lnTo>
                  <a:lnTo>
                    <a:pt x="2233" y="275"/>
                  </a:lnTo>
                  <a:lnTo>
                    <a:pt x="2285" y="271"/>
                  </a:lnTo>
                  <a:lnTo>
                    <a:pt x="2336" y="273"/>
                  </a:lnTo>
                  <a:lnTo>
                    <a:pt x="2385" y="279"/>
                  </a:lnTo>
                  <a:lnTo>
                    <a:pt x="2410" y="284"/>
                  </a:lnTo>
                  <a:lnTo>
                    <a:pt x="2436" y="290"/>
                  </a:lnTo>
                  <a:lnTo>
                    <a:pt x="2462" y="298"/>
                  </a:lnTo>
                  <a:lnTo>
                    <a:pt x="2485" y="307"/>
                  </a:lnTo>
                  <a:lnTo>
                    <a:pt x="2511" y="318"/>
                  </a:lnTo>
                  <a:lnTo>
                    <a:pt x="2534" y="328"/>
                  </a:lnTo>
                  <a:lnTo>
                    <a:pt x="2577" y="354"/>
                  </a:lnTo>
                  <a:lnTo>
                    <a:pt x="2617" y="382"/>
                  </a:lnTo>
                  <a:lnTo>
                    <a:pt x="2653" y="413"/>
                  </a:lnTo>
                  <a:lnTo>
                    <a:pt x="2685" y="448"/>
                  </a:lnTo>
                  <a:lnTo>
                    <a:pt x="2749" y="431"/>
                  </a:lnTo>
                  <a:lnTo>
                    <a:pt x="2811" y="416"/>
                  </a:lnTo>
                  <a:lnTo>
                    <a:pt x="2875" y="403"/>
                  </a:lnTo>
                  <a:lnTo>
                    <a:pt x="2939" y="390"/>
                  </a:lnTo>
                  <a:lnTo>
                    <a:pt x="3003" y="379"/>
                  </a:lnTo>
                  <a:lnTo>
                    <a:pt x="3067" y="369"/>
                  </a:lnTo>
                  <a:lnTo>
                    <a:pt x="3131" y="360"/>
                  </a:lnTo>
                  <a:lnTo>
                    <a:pt x="3197" y="352"/>
                  </a:lnTo>
                  <a:lnTo>
                    <a:pt x="3261" y="348"/>
                  </a:lnTo>
                  <a:lnTo>
                    <a:pt x="3325" y="341"/>
                  </a:lnTo>
                  <a:lnTo>
                    <a:pt x="3391" y="339"/>
                  </a:lnTo>
                  <a:lnTo>
                    <a:pt x="3457" y="337"/>
                  </a:lnTo>
                  <a:lnTo>
                    <a:pt x="3521" y="337"/>
                  </a:lnTo>
                  <a:lnTo>
                    <a:pt x="3587" y="337"/>
                  </a:lnTo>
                  <a:lnTo>
                    <a:pt x="3653" y="339"/>
                  </a:lnTo>
                  <a:lnTo>
                    <a:pt x="3719" y="341"/>
                  </a:lnTo>
                  <a:lnTo>
                    <a:pt x="3732" y="320"/>
                  </a:lnTo>
                  <a:lnTo>
                    <a:pt x="3747" y="298"/>
                  </a:lnTo>
                  <a:lnTo>
                    <a:pt x="3776" y="258"/>
                  </a:lnTo>
                  <a:lnTo>
                    <a:pt x="3810" y="222"/>
                  </a:lnTo>
                  <a:lnTo>
                    <a:pt x="3849" y="188"/>
                  </a:lnTo>
                  <a:lnTo>
                    <a:pt x="3890" y="160"/>
                  </a:lnTo>
                  <a:lnTo>
                    <a:pt x="3932" y="134"/>
                  </a:lnTo>
                  <a:lnTo>
                    <a:pt x="3977" y="113"/>
                  </a:lnTo>
                  <a:lnTo>
                    <a:pt x="4024" y="98"/>
                  </a:lnTo>
                  <a:lnTo>
                    <a:pt x="4070" y="85"/>
                  </a:lnTo>
                  <a:lnTo>
                    <a:pt x="4120" y="77"/>
                  </a:lnTo>
                  <a:lnTo>
                    <a:pt x="4169" y="75"/>
                  </a:lnTo>
                  <a:lnTo>
                    <a:pt x="4218" y="77"/>
                  </a:lnTo>
                  <a:lnTo>
                    <a:pt x="4267" y="83"/>
                  </a:lnTo>
                  <a:lnTo>
                    <a:pt x="4316" y="94"/>
                  </a:lnTo>
                  <a:lnTo>
                    <a:pt x="4365" y="111"/>
                  </a:lnTo>
                  <a:lnTo>
                    <a:pt x="4388" y="122"/>
                  </a:lnTo>
                  <a:lnTo>
                    <a:pt x="4414" y="132"/>
                  </a:lnTo>
                  <a:lnTo>
                    <a:pt x="4444" y="149"/>
                  </a:lnTo>
                  <a:lnTo>
                    <a:pt x="4473" y="169"/>
                  </a:lnTo>
                  <a:lnTo>
                    <a:pt x="4499" y="190"/>
                  </a:lnTo>
                  <a:lnTo>
                    <a:pt x="4524" y="211"/>
                  </a:lnTo>
                  <a:lnTo>
                    <a:pt x="4550" y="234"/>
                  </a:lnTo>
                  <a:lnTo>
                    <a:pt x="4571" y="260"/>
                  </a:lnTo>
                  <a:lnTo>
                    <a:pt x="4593" y="286"/>
                  </a:lnTo>
                  <a:lnTo>
                    <a:pt x="4612" y="313"/>
                  </a:lnTo>
                  <a:lnTo>
                    <a:pt x="4629" y="341"/>
                  </a:lnTo>
                  <a:lnTo>
                    <a:pt x="4644" y="371"/>
                  </a:lnTo>
                  <a:lnTo>
                    <a:pt x="4657" y="401"/>
                  </a:lnTo>
                  <a:lnTo>
                    <a:pt x="4667" y="433"/>
                  </a:lnTo>
                  <a:lnTo>
                    <a:pt x="4678" y="463"/>
                  </a:lnTo>
                  <a:lnTo>
                    <a:pt x="4684" y="495"/>
                  </a:lnTo>
                  <a:lnTo>
                    <a:pt x="4691" y="529"/>
                  </a:lnTo>
                  <a:lnTo>
                    <a:pt x="4693" y="561"/>
                  </a:lnTo>
                  <a:lnTo>
                    <a:pt x="4765" y="591"/>
                  </a:lnTo>
                  <a:lnTo>
                    <a:pt x="4838" y="622"/>
                  </a:lnTo>
                  <a:lnTo>
                    <a:pt x="4908" y="654"/>
                  </a:lnTo>
                  <a:lnTo>
                    <a:pt x="4978" y="691"/>
                  </a:lnTo>
                  <a:lnTo>
                    <a:pt x="5051" y="729"/>
                  </a:lnTo>
                  <a:lnTo>
                    <a:pt x="5121" y="770"/>
                  </a:lnTo>
                  <a:lnTo>
                    <a:pt x="5192" y="812"/>
                  </a:lnTo>
                  <a:lnTo>
                    <a:pt x="5260" y="855"/>
                  </a:lnTo>
                  <a:lnTo>
                    <a:pt x="5326" y="899"/>
                  </a:lnTo>
                  <a:lnTo>
                    <a:pt x="5392" y="946"/>
                  </a:lnTo>
                  <a:lnTo>
                    <a:pt x="5456" y="993"/>
                  </a:lnTo>
                  <a:lnTo>
                    <a:pt x="5518" y="1042"/>
                  </a:lnTo>
                  <a:lnTo>
                    <a:pt x="5579" y="1093"/>
                  </a:lnTo>
                  <a:lnTo>
                    <a:pt x="5639" y="1144"/>
                  </a:lnTo>
                  <a:lnTo>
                    <a:pt x="5697" y="1198"/>
                  </a:lnTo>
                  <a:lnTo>
                    <a:pt x="5752" y="1251"/>
                  </a:lnTo>
                  <a:lnTo>
                    <a:pt x="5807" y="1306"/>
                  </a:lnTo>
                  <a:lnTo>
                    <a:pt x="5861" y="1364"/>
                  </a:lnTo>
                  <a:lnTo>
                    <a:pt x="5914" y="1421"/>
                  </a:lnTo>
                  <a:lnTo>
                    <a:pt x="5963" y="1481"/>
                  </a:lnTo>
                  <a:lnTo>
                    <a:pt x="6012" y="1541"/>
                  </a:lnTo>
                  <a:lnTo>
                    <a:pt x="6059" y="1603"/>
                  </a:lnTo>
                  <a:lnTo>
                    <a:pt x="6106" y="1664"/>
                  </a:lnTo>
                  <a:lnTo>
                    <a:pt x="6148" y="1728"/>
                  </a:lnTo>
                  <a:lnTo>
                    <a:pt x="6191" y="1792"/>
                  </a:lnTo>
                  <a:lnTo>
                    <a:pt x="6231" y="1858"/>
                  </a:lnTo>
                  <a:lnTo>
                    <a:pt x="6272" y="1924"/>
                  </a:lnTo>
                  <a:lnTo>
                    <a:pt x="6308" y="1990"/>
                  </a:lnTo>
                  <a:lnTo>
                    <a:pt x="6345" y="2058"/>
                  </a:lnTo>
                  <a:lnTo>
                    <a:pt x="6379" y="2127"/>
                  </a:lnTo>
                  <a:lnTo>
                    <a:pt x="6413" y="2195"/>
                  </a:lnTo>
                  <a:lnTo>
                    <a:pt x="6443" y="2265"/>
                  </a:lnTo>
                  <a:lnTo>
                    <a:pt x="6472" y="2335"/>
                  </a:lnTo>
                  <a:lnTo>
                    <a:pt x="6500" y="2408"/>
                  </a:lnTo>
                  <a:lnTo>
                    <a:pt x="6526" y="2480"/>
                  </a:lnTo>
                  <a:lnTo>
                    <a:pt x="6549" y="2553"/>
                  </a:lnTo>
                  <a:lnTo>
                    <a:pt x="6570" y="2625"/>
                  </a:lnTo>
                  <a:lnTo>
                    <a:pt x="6592" y="2698"/>
                  </a:lnTo>
                  <a:lnTo>
                    <a:pt x="6611" y="2772"/>
                  </a:lnTo>
                  <a:lnTo>
                    <a:pt x="6628" y="2847"/>
                  </a:lnTo>
                  <a:lnTo>
                    <a:pt x="6643" y="2921"/>
                  </a:lnTo>
                  <a:lnTo>
                    <a:pt x="6658" y="2998"/>
                  </a:lnTo>
                  <a:lnTo>
                    <a:pt x="6669" y="3073"/>
                  </a:lnTo>
                  <a:lnTo>
                    <a:pt x="6679" y="3149"/>
                  </a:lnTo>
                  <a:lnTo>
                    <a:pt x="6685" y="3226"/>
                  </a:lnTo>
                  <a:lnTo>
                    <a:pt x="6692" y="3301"/>
                  </a:lnTo>
                  <a:lnTo>
                    <a:pt x="6696" y="3377"/>
                  </a:lnTo>
                  <a:lnTo>
                    <a:pt x="6700" y="3456"/>
                  </a:lnTo>
                  <a:lnTo>
                    <a:pt x="6700" y="3533"/>
                  </a:lnTo>
                  <a:lnTo>
                    <a:pt x="6698" y="3610"/>
                  </a:lnTo>
                  <a:lnTo>
                    <a:pt x="6696" y="3686"/>
                  </a:lnTo>
                  <a:lnTo>
                    <a:pt x="6692" y="3763"/>
                  </a:lnTo>
                  <a:lnTo>
                    <a:pt x="6685" y="3842"/>
                  </a:lnTo>
                  <a:lnTo>
                    <a:pt x="6675" y="3919"/>
                  </a:lnTo>
                  <a:lnTo>
                    <a:pt x="6664" y="3995"/>
                  </a:lnTo>
                  <a:lnTo>
                    <a:pt x="6651" y="4072"/>
                  </a:lnTo>
                  <a:lnTo>
                    <a:pt x="6639" y="4149"/>
                  </a:lnTo>
                  <a:lnTo>
                    <a:pt x="6622" y="4225"/>
                  </a:lnTo>
                  <a:lnTo>
                    <a:pt x="6602" y="4302"/>
                  </a:lnTo>
                  <a:lnTo>
                    <a:pt x="6583" y="4379"/>
                  </a:lnTo>
                  <a:lnTo>
                    <a:pt x="6560" y="4456"/>
                  </a:lnTo>
                  <a:lnTo>
                    <a:pt x="6536" y="4532"/>
                  </a:lnTo>
                  <a:lnTo>
                    <a:pt x="6509" y="4607"/>
                  </a:lnTo>
                  <a:lnTo>
                    <a:pt x="6481" y="4681"/>
                  </a:lnTo>
                  <a:lnTo>
                    <a:pt x="6449" y="4756"/>
                  </a:lnTo>
                  <a:lnTo>
                    <a:pt x="6417" y="4830"/>
                  </a:lnTo>
                  <a:lnTo>
                    <a:pt x="6383" y="4905"/>
                  </a:lnTo>
                  <a:lnTo>
                    <a:pt x="6347" y="4978"/>
                  </a:lnTo>
                  <a:lnTo>
                    <a:pt x="6289" y="5084"/>
                  </a:lnTo>
                  <a:lnTo>
                    <a:pt x="6227" y="5188"/>
                  </a:lnTo>
                  <a:lnTo>
                    <a:pt x="6161" y="5289"/>
                  </a:lnTo>
                  <a:lnTo>
                    <a:pt x="6095" y="5387"/>
                  </a:lnTo>
                  <a:lnTo>
                    <a:pt x="6023" y="5480"/>
                  </a:lnTo>
                  <a:lnTo>
                    <a:pt x="5948" y="5572"/>
                  </a:lnTo>
                  <a:lnTo>
                    <a:pt x="5871" y="5659"/>
                  </a:lnTo>
                  <a:lnTo>
                    <a:pt x="5792" y="5744"/>
                  </a:lnTo>
                  <a:lnTo>
                    <a:pt x="5709" y="5825"/>
                  </a:lnTo>
                  <a:lnTo>
                    <a:pt x="5624" y="5901"/>
                  </a:lnTo>
                  <a:lnTo>
                    <a:pt x="5537" y="5976"/>
                  </a:lnTo>
                  <a:lnTo>
                    <a:pt x="5447" y="6048"/>
                  </a:lnTo>
                  <a:lnTo>
                    <a:pt x="5353" y="6114"/>
                  </a:lnTo>
                  <a:lnTo>
                    <a:pt x="5260" y="6178"/>
                  </a:lnTo>
                  <a:lnTo>
                    <a:pt x="5164" y="6240"/>
                  </a:lnTo>
                  <a:lnTo>
                    <a:pt x="5066" y="62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158"/>
            <p:cNvSpPr>
              <a:spLocks noChangeArrowheads="1"/>
            </p:cNvSpPr>
            <p:nvPr/>
          </p:nvSpPr>
          <p:spPr bwMode="auto">
            <a:xfrm>
              <a:off x="5999" y="2188"/>
              <a:ext cx="338" cy="305"/>
            </a:xfrm>
            <a:custGeom>
              <a:avLst/>
              <a:gdLst>
                <a:gd name="T0" fmla="*/ 73 w 1495"/>
                <a:gd name="T1" fmla="*/ 34 h 1348"/>
                <a:gd name="T2" fmla="*/ 73 w 1495"/>
                <a:gd name="T3" fmla="*/ 34 h 1348"/>
                <a:gd name="T4" fmla="*/ 0 w 1495"/>
                <a:gd name="T5" fmla="*/ 0 h 1348"/>
                <a:gd name="T6" fmla="*/ 0 w 1495"/>
                <a:gd name="T7" fmla="*/ 0 h 1348"/>
                <a:gd name="T8" fmla="*/ 51 w 1495"/>
                <a:gd name="T9" fmla="*/ 96 h 1348"/>
                <a:gd name="T10" fmla="*/ 107 w 1495"/>
                <a:gd name="T11" fmla="*/ 190 h 1348"/>
                <a:gd name="T12" fmla="*/ 166 w 1495"/>
                <a:gd name="T13" fmla="*/ 283 h 1348"/>
                <a:gd name="T14" fmla="*/ 228 w 1495"/>
                <a:gd name="T15" fmla="*/ 373 h 1348"/>
                <a:gd name="T16" fmla="*/ 296 w 1495"/>
                <a:gd name="T17" fmla="*/ 462 h 1348"/>
                <a:gd name="T18" fmla="*/ 367 w 1495"/>
                <a:gd name="T19" fmla="*/ 548 h 1348"/>
                <a:gd name="T20" fmla="*/ 439 w 1495"/>
                <a:gd name="T21" fmla="*/ 631 h 1348"/>
                <a:gd name="T22" fmla="*/ 518 w 1495"/>
                <a:gd name="T23" fmla="*/ 712 h 1348"/>
                <a:gd name="T24" fmla="*/ 518 w 1495"/>
                <a:gd name="T25" fmla="*/ 712 h 1348"/>
                <a:gd name="T26" fmla="*/ 571 w 1495"/>
                <a:gd name="T27" fmla="*/ 763 h 1348"/>
                <a:gd name="T28" fmla="*/ 627 w 1495"/>
                <a:gd name="T29" fmla="*/ 814 h 1348"/>
                <a:gd name="T30" fmla="*/ 682 w 1495"/>
                <a:gd name="T31" fmla="*/ 863 h 1348"/>
                <a:gd name="T32" fmla="*/ 740 w 1495"/>
                <a:gd name="T33" fmla="*/ 910 h 1348"/>
                <a:gd name="T34" fmla="*/ 797 w 1495"/>
                <a:gd name="T35" fmla="*/ 957 h 1348"/>
                <a:gd name="T36" fmla="*/ 855 w 1495"/>
                <a:gd name="T37" fmla="*/ 999 h 1348"/>
                <a:gd name="T38" fmla="*/ 917 w 1495"/>
                <a:gd name="T39" fmla="*/ 1042 h 1348"/>
                <a:gd name="T40" fmla="*/ 976 w 1495"/>
                <a:gd name="T41" fmla="*/ 1082 h 1348"/>
                <a:gd name="T42" fmla="*/ 1038 w 1495"/>
                <a:gd name="T43" fmla="*/ 1123 h 1348"/>
                <a:gd name="T44" fmla="*/ 1102 w 1495"/>
                <a:gd name="T45" fmla="*/ 1159 h 1348"/>
                <a:gd name="T46" fmla="*/ 1164 w 1495"/>
                <a:gd name="T47" fmla="*/ 1195 h 1348"/>
                <a:gd name="T48" fmla="*/ 1230 w 1495"/>
                <a:gd name="T49" fmla="*/ 1229 h 1348"/>
                <a:gd name="T50" fmla="*/ 1294 w 1495"/>
                <a:gd name="T51" fmla="*/ 1261 h 1348"/>
                <a:gd name="T52" fmla="*/ 1360 w 1495"/>
                <a:gd name="T53" fmla="*/ 1291 h 1348"/>
                <a:gd name="T54" fmla="*/ 1428 w 1495"/>
                <a:gd name="T55" fmla="*/ 1321 h 1348"/>
                <a:gd name="T56" fmla="*/ 1494 w 1495"/>
                <a:gd name="T57" fmla="*/ 1347 h 1348"/>
                <a:gd name="T58" fmla="*/ 1494 w 1495"/>
                <a:gd name="T59" fmla="*/ 1347 h 1348"/>
                <a:gd name="T60" fmla="*/ 1430 w 1495"/>
                <a:gd name="T61" fmla="*/ 1244 h 1348"/>
                <a:gd name="T62" fmla="*/ 1362 w 1495"/>
                <a:gd name="T63" fmla="*/ 1142 h 1348"/>
                <a:gd name="T64" fmla="*/ 1290 w 1495"/>
                <a:gd name="T65" fmla="*/ 1044 h 1348"/>
                <a:gd name="T66" fmla="*/ 1215 w 1495"/>
                <a:gd name="T67" fmla="*/ 948 h 1348"/>
                <a:gd name="T68" fmla="*/ 1136 w 1495"/>
                <a:gd name="T69" fmla="*/ 856 h 1348"/>
                <a:gd name="T70" fmla="*/ 1053 w 1495"/>
                <a:gd name="T71" fmla="*/ 767 h 1348"/>
                <a:gd name="T72" fmla="*/ 970 w 1495"/>
                <a:gd name="T73" fmla="*/ 680 h 1348"/>
                <a:gd name="T74" fmla="*/ 880 w 1495"/>
                <a:gd name="T75" fmla="*/ 594 h 1348"/>
                <a:gd name="T76" fmla="*/ 791 w 1495"/>
                <a:gd name="T77" fmla="*/ 513 h 1348"/>
                <a:gd name="T78" fmla="*/ 695 w 1495"/>
                <a:gd name="T79" fmla="*/ 434 h 1348"/>
                <a:gd name="T80" fmla="*/ 599 w 1495"/>
                <a:gd name="T81" fmla="*/ 360 h 1348"/>
                <a:gd name="T82" fmla="*/ 499 w 1495"/>
                <a:gd name="T83" fmla="*/ 288 h 1348"/>
                <a:gd name="T84" fmla="*/ 397 w 1495"/>
                <a:gd name="T85" fmla="*/ 219 h 1348"/>
                <a:gd name="T86" fmla="*/ 292 w 1495"/>
                <a:gd name="T87" fmla="*/ 156 h 1348"/>
                <a:gd name="T88" fmla="*/ 183 w 1495"/>
                <a:gd name="T89" fmla="*/ 94 h 1348"/>
                <a:gd name="T90" fmla="*/ 73 w 1495"/>
                <a:gd name="T91" fmla="*/ 3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95" h="1348">
                  <a:moveTo>
                    <a:pt x="73" y="34"/>
                  </a:moveTo>
                  <a:lnTo>
                    <a:pt x="73" y="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1" y="96"/>
                  </a:lnTo>
                  <a:lnTo>
                    <a:pt x="107" y="190"/>
                  </a:lnTo>
                  <a:lnTo>
                    <a:pt x="166" y="283"/>
                  </a:lnTo>
                  <a:lnTo>
                    <a:pt x="228" y="373"/>
                  </a:lnTo>
                  <a:lnTo>
                    <a:pt x="296" y="462"/>
                  </a:lnTo>
                  <a:lnTo>
                    <a:pt x="367" y="548"/>
                  </a:lnTo>
                  <a:lnTo>
                    <a:pt x="439" y="631"/>
                  </a:lnTo>
                  <a:lnTo>
                    <a:pt x="518" y="712"/>
                  </a:lnTo>
                  <a:lnTo>
                    <a:pt x="518" y="712"/>
                  </a:lnTo>
                  <a:lnTo>
                    <a:pt x="571" y="763"/>
                  </a:lnTo>
                  <a:lnTo>
                    <a:pt x="627" y="814"/>
                  </a:lnTo>
                  <a:lnTo>
                    <a:pt x="682" y="863"/>
                  </a:lnTo>
                  <a:lnTo>
                    <a:pt x="740" y="910"/>
                  </a:lnTo>
                  <a:lnTo>
                    <a:pt x="797" y="957"/>
                  </a:lnTo>
                  <a:lnTo>
                    <a:pt x="855" y="999"/>
                  </a:lnTo>
                  <a:lnTo>
                    <a:pt x="917" y="1042"/>
                  </a:lnTo>
                  <a:lnTo>
                    <a:pt x="976" y="1082"/>
                  </a:lnTo>
                  <a:lnTo>
                    <a:pt x="1038" y="1123"/>
                  </a:lnTo>
                  <a:lnTo>
                    <a:pt x="1102" y="1159"/>
                  </a:lnTo>
                  <a:lnTo>
                    <a:pt x="1164" y="1195"/>
                  </a:lnTo>
                  <a:lnTo>
                    <a:pt x="1230" y="1229"/>
                  </a:lnTo>
                  <a:lnTo>
                    <a:pt x="1294" y="1261"/>
                  </a:lnTo>
                  <a:lnTo>
                    <a:pt x="1360" y="1291"/>
                  </a:lnTo>
                  <a:lnTo>
                    <a:pt x="1428" y="1321"/>
                  </a:lnTo>
                  <a:lnTo>
                    <a:pt x="1494" y="1347"/>
                  </a:lnTo>
                  <a:lnTo>
                    <a:pt x="1494" y="1347"/>
                  </a:lnTo>
                  <a:lnTo>
                    <a:pt x="1430" y="1244"/>
                  </a:lnTo>
                  <a:lnTo>
                    <a:pt x="1362" y="1142"/>
                  </a:lnTo>
                  <a:lnTo>
                    <a:pt x="1290" y="1044"/>
                  </a:lnTo>
                  <a:lnTo>
                    <a:pt x="1215" y="948"/>
                  </a:lnTo>
                  <a:lnTo>
                    <a:pt x="1136" y="856"/>
                  </a:lnTo>
                  <a:lnTo>
                    <a:pt x="1053" y="767"/>
                  </a:lnTo>
                  <a:lnTo>
                    <a:pt x="970" y="680"/>
                  </a:lnTo>
                  <a:lnTo>
                    <a:pt x="880" y="594"/>
                  </a:lnTo>
                  <a:lnTo>
                    <a:pt x="791" y="513"/>
                  </a:lnTo>
                  <a:lnTo>
                    <a:pt x="695" y="434"/>
                  </a:lnTo>
                  <a:lnTo>
                    <a:pt x="599" y="360"/>
                  </a:lnTo>
                  <a:lnTo>
                    <a:pt x="499" y="288"/>
                  </a:lnTo>
                  <a:lnTo>
                    <a:pt x="397" y="219"/>
                  </a:lnTo>
                  <a:lnTo>
                    <a:pt x="292" y="156"/>
                  </a:lnTo>
                  <a:lnTo>
                    <a:pt x="183" y="94"/>
                  </a:lnTo>
                  <a:lnTo>
                    <a:pt x="73" y="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 159"/>
            <p:cNvSpPr>
              <a:spLocks noChangeArrowheads="1"/>
            </p:cNvSpPr>
            <p:nvPr/>
          </p:nvSpPr>
          <p:spPr bwMode="auto">
            <a:xfrm>
              <a:off x="5933" y="1269"/>
              <a:ext cx="1268" cy="1268"/>
            </a:xfrm>
            <a:custGeom>
              <a:avLst/>
              <a:gdLst>
                <a:gd name="T0" fmla="*/ 4350 w 5598"/>
                <a:gd name="T1" fmla="*/ 469 h 5596"/>
                <a:gd name="T2" fmla="*/ 3806 w 5598"/>
                <a:gd name="T3" fmla="*/ 186 h 5596"/>
                <a:gd name="T4" fmla="*/ 3214 w 5598"/>
                <a:gd name="T5" fmla="*/ 30 h 5596"/>
                <a:gd name="T6" fmla="*/ 2611 w 5598"/>
                <a:gd name="T7" fmla="*/ 7 h 5596"/>
                <a:gd name="T8" fmla="*/ 2368 w 5598"/>
                <a:gd name="T9" fmla="*/ 305 h 5596"/>
                <a:gd name="T10" fmla="*/ 2010 w 5598"/>
                <a:gd name="T11" fmla="*/ 422 h 5596"/>
                <a:gd name="T12" fmla="*/ 1773 w 5598"/>
                <a:gd name="T13" fmla="*/ 350 h 5596"/>
                <a:gd name="T14" fmla="*/ 1364 w 5598"/>
                <a:gd name="T15" fmla="*/ 394 h 5596"/>
                <a:gd name="T16" fmla="*/ 968 w 5598"/>
                <a:gd name="T17" fmla="*/ 821 h 5596"/>
                <a:gd name="T18" fmla="*/ 965 w 5598"/>
                <a:gd name="T19" fmla="*/ 1068 h 5596"/>
                <a:gd name="T20" fmla="*/ 708 w 5598"/>
                <a:gd name="T21" fmla="*/ 1396 h 5596"/>
                <a:gd name="T22" fmla="*/ 431 w 5598"/>
                <a:gd name="T23" fmla="*/ 1458 h 5596"/>
                <a:gd name="T24" fmla="*/ 137 w 5598"/>
                <a:gd name="T25" fmla="*/ 1926 h 5596"/>
                <a:gd name="T26" fmla="*/ 2 w 5598"/>
                <a:gd name="T27" fmla="*/ 2708 h 5596"/>
                <a:gd name="T28" fmla="*/ 77 w 5598"/>
                <a:gd name="T29" fmla="*/ 3452 h 5596"/>
                <a:gd name="T30" fmla="*/ 375 w 5598"/>
                <a:gd name="T31" fmla="*/ 4100 h 5596"/>
                <a:gd name="T32" fmla="*/ 1270 w 5598"/>
                <a:gd name="T33" fmla="*/ 4743 h 5596"/>
                <a:gd name="T34" fmla="*/ 1916 w 5598"/>
                <a:gd name="T35" fmla="*/ 5453 h 5596"/>
                <a:gd name="T36" fmla="*/ 2474 w 5598"/>
                <a:gd name="T37" fmla="*/ 5576 h 5596"/>
                <a:gd name="T38" fmla="*/ 3263 w 5598"/>
                <a:gd name="T39" fmla="*/ 5557 h 5596"/>
                <a:gd name="T40" fmla="*/ 4226 w 5598"/>
                <a:gd name="T41" fmla="*/ 5203 h 5596"/>
                <a:gd name="T42" fmla="*/ 4478 w 5598"/>
                <a:gd name="T43" fmla="*/ 4764 h 5596"/>
                <a:gd name="T44" fmla="*/ 4629 w 5598"/>
                <a:gd name="T45" fmla="*/ 4449 h 5596"/>
                <a:gd name="T46" fmla="*/ 4945 w 5598"/>
                <a:gd name="T47" fmla="*/ 4298 h 5596"/>
                <a:gd name="T48" fmla="*/ 5298 w 5598"/>
                <a:gd name="T49" fmla="*/ 4059 h 5596"/>
                <a:gd name="T50" fmla="*/ 5567 w 5598"/>
                <a:gd name="T51" fmla="*/ 3203 h 5596"/>
                <a:gd name="T52" fmla="*/ 5575 w 5598"/>
                <a:gd name="T53" fmla="*/ 2451 h 5596"/>
                <a:gd name="T54" fmla="*/ 5435 w 5598"/>
                <a:gd name="T55" fmla="*/ 1854 h 5596"/>
                <a:gd name="T56" fmla="*/ 5166 w 5598"/>
                <a:gd name="T57" fmla="*/ 1304 h 5596"/>
                <a:gd name="T58" fmla="*/ 4776 w 5598"/>
                <a:gd name="T59" fmla="*/ 818 h 5596"/>
                <a:gd name="T60" fmla="*/ 3527 w 5598"/>
                <a:gd name="T61" fmla="*/ 5417 h 5596"/>
                <a:gd name="T62" fmla="*/ 3144 w 5598"/>
                <a:gd name="T63" fmla="*/ 5547 h 5596"/>
                <a:gd name="T64" fmla="*/ 2845 w 5598"/>
                <a:gd name="T65" fmla="*/ 5427 h 5596"/>
                <a:gd name="T66" fmla="*/ 2530 w 5598"/>
                <a:gd name="T67" fmla="*/ 5246 h 5596"/>
                <a:gd name="T68" fmla="*/ 2003 w 5598"/>
                <a:gd name="T69" fmla="*/ 5131 h 5596"/>
                <a:gd name="T70" fmla="*/ 1526 w 5598"/>
                <a:gd name="T71" fmla="*/ 4907 h 5596"/>
                <a:gd name="T72" fmla="*/ 1110 w 5598"/>
                <a:gd name="T73" fmla="*/ 4592 h 5596"/>
                <a:gd name="T74" fmla="*/ 772 w 5598"/>
                <a:gd name="T75" fmla="*/ 4198 h 5596"/>
                <a:gd name="T76" fmla="*/ 520 w 5598"/>
                <a:gd name="T77" fmla="*/ 3738 h 5596"/>
                <a:gd name="T78" fmla="*/ 371 w 5598"/>
                <a:gd name="T79" fmla="*/ 3224 h 5596"/>
                <a:gd name="T80" fmla="*/ 337 w 5598"/>
                <a:gd name="T81" fmla="*/ 2670 h 5596"/>
                <a:gd name="T82" fmla="*/ 426 w 5598"/>
                <a:gd name="T83" fmla="*/ 2122 h 5596"/>
                <a:gd name="T84" fmla="*/ 631 w 5598"/>
                <a:gd name="T85" fmla="*/ 1624 h 5596"/>
                <a:gd name="T86" fmla="*/ 936 w 5598"/>
                <a:gd name="T87" fmla="*/ 1185 h 5596"/>
                <a:gd name="T88" fmla="*/ 1324 w 5598"/>
                <a:gd name="T89" fmla="*/ 823 h 5596"/>
                <a:gd name="T90" fmla="*/ 1784 w 5598"/>
                <a:gd name="T91" fmla="*/ 552 h 5596"/>
                <a:gd name="T92" fmla="*/ 2302 w 5598"/>
                <a:gd name="T93" fmla="*/ 384 h 5596"/>
                <a:gd name="T94" fmla="*/ 2909 w 5598"/>
                <a:gd name="T95" fmla="*/ 335 h 5596"/>
                <a:gd name="T96" fmla="*/ 3839 w 5598"/>
                <a:gd name="T97" fmla="*/ 563 h 5596"/>
                <a:gd name="T98" fmla="*/ 4437 w 5598"/>
                <a:gd name="T99" fmla="*/ 872 h 5596"/>
                <a:gd name="T100" fmla="*/ 4674 w 5598"/>
                <a:gd name="T101" fmla="*/ 865 h 5596"/>
                <a:gd name="T102" fmla="*/ 5002 w 5598"/>
                <a:gd name="T103" fmla="*/ 1085 h 5596"/>
                <a:gd name="T104" fmla="*/ 5092 w 5598"/>
                <a:gd name="T105" fmla="*/ 1374 h 5596"/>
                <a:gd name="T106" fmla="*/ 5026 w 5598"/>
                <a:gd name="T107" fmla="*/ 1741 h 5596"/>
                <a:gd name="T108" fmla="*/ 5224 w 5598"/>
                <a:gd name="T109" fmla="*/ 2355 h 5596"/>
                <a:gd name="T110" fmla="*/ 5245 w 5598"/>
                <a:gd name="T111" fmla="*/ 3085 h 5596"/>
                <a:gd name="T112" fmla="*/ 5008 w 5598"/>
                <a:gd name="T113" fmla="*/ 3887 h 5596"/>
                <a:gd name="T114" fmla="*/ 4533 w 5598"/>
                <a:gd name="T115" fmla="*/ 4547 h 5596"/>
                <a:gd name="T116" fmla="*/ 3866 w 5598"/>
                <a:gd name="T117" fmla="*/ 5018 h 5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8" h="5596">
                  <a:moveTo>
                    <a:pt x="4776" y="818"/>
                  </a:moveTo>
                  <a:lnTo>
                    <a:pt x="4727" y="769"/>
                  </a:lnTo>
                  <a:lnTo>
                    <a:pt x="4676" y="723"/>
                  </a:lnTo>
                  <a:lnTo>
                    <a:pt x="4623" y="678"/>
                  </a:lnTo>
                  <a:lnTo>
                    <a:pt x="4572" y="633"/>
                  </a:lnTo>
                  <a:lnTo>
                    <a:pt x="4516" y="588"/>
                  </a:lnTo>
                  <a:lnTo>
                    <a:pt x="4463" y="548"/>
                  </a:lnTo>
                  <a:lnTo>
                    <a:pt x="4405" y="507"/>
                  </a:lnTo>
                  <a:lnTo>
                    <a:pt x="4350" y="469"/>
                  </a:lnTo>
                  <a:lnTo>
                    <a:pt x="4292" y="430"/>
                  </a:lnTo>
                  <a:lnTo>
                    <a:pt x="4235" y="394"/>
                  </a:lnTo>
                  <a:lnTo>
                    <a:pt x="4175" y="360"/>
                  </a:lnTo>
                  <a:lnTo>
                    <a:pt x="4115" y="328"/>
                  </a:lnTo>
                  <a:lnTo>
                    <a:pt x="4056" y="296"/>
                  </a:lnTo>
                  <a:lnTo>
                    <a:pt x="3994" y="266"/>
                  </a:lnTo>
                  <a:lnTo>
                    <a:pt x="3932" y="239"/>
                  </a:lnTo>
                  <a:lnTo>
                    <a:pt x="3870" y="211"/>
                  </a:lnTo>
                  <a:lnTo>
                    <a:pt x="3806" y="186"/>
                  </a:lnTo>
                  <a:lnTo>
                    <a:pt x="3743" y="162"/>
                  </a:lnTo>
                  <a:lnTo>
                    <a:pt x="3679" y="141"/>
                  </a:lnTo>
                  <a:lnTo>
                    <a:pt x="3613" y="119"/>
                  </a:lnTo>
                  <a:lnTo>
                    <a:pt x="3549" y="100"/>
                  </a:lnTo>
                  <a:lnTo>
                    <a:pt x="3483" y="83"/>
                  </a:lnTo>
                  <a:lnTo>
                    <a:pt x="3414" y="68"/>
                  </a:lnTo>
                  <a:lnTo>
                    <a:pt x="3348" y="53"/>
                  </a:lnTo>
                  <a:lnTo>
                    <a:pt x="3280" y="41"/>
                  </a:lnTo>
                  <a:lnTo>
                    <a:pt x="3214" y="30"/>
                  </a:lnTo>
                  <a:lnTo>
                    <a:pt x="3146" y="22"/>
                  </a:lnTo>
                  <a:lnTo>
                    <a:pt x="3076" y="13"/>
                  </a:lnTo>
                  <a:lnTo>
                    <a:pt x="3007" y="7"/>
                  </a:lnTo>
                  <a:lnTo>
                    <a:pt x="2937" y="2"/>
                  </a:lnTo>
                  <a:lnTo>
                    <a:pt x="2869" y="0"/>
                  </a:lnTo>
                  <a:lnTo>
                    <a:pt x="2798" y="0"/>
                  </a:lnTo>
                  <a:lnTo>
                    <a:pt x="2735" y="0"/>
                  </a:lnTo>
                  <a:lnTo>
                    <a:pt x="2673" y="2"/>
                  </a:lnTo>
                  <a:lnTo>
                    <a:pt x="2611" y="7"/>
                  </a:lnTo>
                  <a:lnTo>
                    <a:pt x="2549" y="11"/>
                  </a:lnTo>
                  <a:lnTo>
                    <a:pt x="2538" y="53"/>
                  </a:lnTo>
                  <a:lnTo>
                    <a:pt x="2523" y="96"/>
                  </a:lnTo>
                  <a:lnTo>
                    <a:pt x="2504" y="137"/>
                  </a:lnTo>
                  <a:lnTo>
                    <a:pt x="2483" y="175"/>
                  </a:lnTo>
                  <a:lnTo>
                    <a:pt x="2457" y="211"/>
                  </a:lnTo>
                  <a:lnTo>
                    <a:pt x="2432" y="245"/>
                  </a:lnTo>
                  <a:lnTo>
                    <a:pt x="2402" y="275"/>
                  </a:lnTo>
                  <a:lnTo>
                    <a:pt x="2368" y="305"/>
                  </a:lnTo>
                  <a:lnTo>
                    <a:pt x="2334" y="330"/>
                  </a:lnTo>
                  <a:lnTo>
                    <a:pt x="2298" y="354"/>
                  </a:lnTo>
                  <a:lnTo>
                    <a:pt x="2257" y="375"/>
                  </a:lnTo>
                  <a:lnTo>
                    <a:pt x="2217" y="390"/>
                  </a:lnTo>
                  <a:lnTo>
                    <a:pt x="2174" y="405"/>
                  </a:lnTo>
                  <a:lnTo>
                    <a:pt x="2131" y="414"/>
                  </a:lnTo>
                  <a:lnTo>
                    <a:pt x="2087" y="420"/>
                  </a:lnTo>
                  <a:lnTo>
                    <a:pt x="2040" y="422"/>
                  </a:lnTo>
                  <a:lnTo>
                    <a:pt x="2010" y="422"/>
                  </a:lnTo>
                  <a:lnTo>
                    <a:pt x="1982" y="420"/>
                  </a:lnTo>
                  <a:lnTo>
                    <a:pt x="1954" y="416"/>
                  </a:lnTo>
                  <a:lnTo>
                    <a:pt x="1927" y="409"/>
                  </a:lnTo>
                  <a:lnTo>
                    <a:pt x="1899" y="403"/>
                  </a:lnTo>
                  <a:lnTo>
                    <a:pt x="1871" y="394"/>
                  </a:lnTo>
                  <a:lnTo>
                    <a:pt x="1846" y="386"/>
                  </a:lnTo>
                  <a:lnTo>
                    <a:pt x="1822" y="375"/>
                  </a:lnTo>
                  <a:lnTo>
                    <a:pt x="1797" y="362"/>
                  </a:lnTo>
                  <a:lnTo>
                    <a:pt x="1773" y="350"/>
                  </a:lnTo>
                  <a:lnTo>
                    <a:pt x="1750" y="335"/>
                  </a:lnTo>
                  <a:lnTo>
                    <a:pt x="1729" y="320"/>
                  </a:lnTo>
                  <a:lnTo>
                    <a:pt x="1707" y="303"/>
                  </a:lnTo>
                  <a:lnTo>
                    <a:pt x="1686" y="284"/>
                  </a:lnTo>
                  <a:lnTo>
                    <a:pt x="1667" y="264"/>
                  </a:lnTo>
                  <a:lnTo>
                    <a:pt x="1648" y="245"/>
                  </a:lnTo>
                  <a:lnTo>
                    <a:pt x="1552" y="292"/>
                  </a:lnTo>
                  <a:lnTo>
                    <a:pt x="1458" y="341"/>
                  </a:lnTo>
                  <a:lnTo>
                    <a:pt x="1364" y="394"/>
                  </a:lnTo>
                  <a:lnTo>
                    <a:pt x="1275" y="450"/>
                  </a:lnTo>
                  <a:lnTo>
                    <a:pt x="1185" y="512"/>
                  </a:lnTo>
                  <a:lnTo>
                    <a:pt x="1098" y="575"/>
                  </a:lnTo>
                  <a:lnTo>
                    <a:pt x="1012" y="642"/>
                  </a:lnTo>
                  <a:lnTo>
                    <a:pt x="931" y="714"/>
                  </a:lnTo>
                  <a:lnTo>
                    <a:pt x="942" y="739"/>
                  </a:lnTo>
                  <a:lnTo>
                    <a:pt x="953" y="765"/>
                  </a:lnTo>
                  <a:lnTo>
                    <a:pt x="961" y="793"/>
                  </a:lnTo>
                  <a:lnTo>
                    <a:pt x="968" y="821"/>
                  </a:lnTo>
                  <a:lnTo>
                    <a:pt x="974" y="850"/>
                  </a:lnTo>
                  <a:lnTo>
                    <a:pt x="978" y="878"/>
                  </a:lnTo>
                  <a:lnTo>
                    <a:pt x="980" y="908"/>
                  </a:lnTo>
                  <a:lnTo>
                    <a:pt x="983" y="938"/>
                  </a:lnTo>
                  <a:lnTo>
                    <a:pt x="980" y="963"/>
                  </a:lnTo>
                  <a:lnTo>
                    <a:pt x="978" y="991"/>
                  </a:lnTo>
                  <a:lnTo>
                    <a:pt x="976" y="1016"/>
                  </a:lnTo>
                  <a:lnTo>
                    <a:pt x="972" y="1042"/>
                  </a:lnTo>
                  <a:lnTo>
                    <a:pt x="965" y="1068"/>
                  </a:lnTo>
                  <a:lnTo>
                    <a:pt x="959" y="1093"/>
                  </a:lnTo>
                  <a:lnTo>
                    <a:pt x="940" y="1140"/>
                  </a:lnTo>
                  <a:lnTo>
                    <a:pt x="919" y="1185"/>
                  </a:lnTo>
                  <a:lnTo>
                    <a:pt x="893" y="1230"/>
                  </a:lnTo>
                  <a:lnTo>
                    <a:pt x="863" y="1270"/>
                  </a:lnTo>
                  <a:lnTo>
                    <a:pt x="829" y="1306"/>
                  </a:lnTo>
                  <a:lnTo>
                    <a:pt x="791" y="1340"/>
                  </a:lnTo>
                  <a:lnTo>
                    <a:pt x="752" y="1370"/>
                  </a:lnTo>
                  <a:lnTo>
                    <a:pt x="708" y="1396"/>
                  </a:lnTo>
                  <a:lnTo>
                    <a:pt x="663" y="1417"/>
                  </a:lnTo>
                  <a:lnTo>
                    <a:pt x="614" y="1436"/>
                  </a:lnTo>
                  <a:lnTo>
                    <a:pt x="591" y="1443"/>
                  </a:lnTo>
                  <a:lnTo>
                    <a:pt x="565" y="1449"/>
                  </a:lnTo>
                  <a:lnTo>
                    <a:pt x="539" y="1453"/>
                  </a:lnTo>
                  <a:lnTo>
                    <a:pt x="514" y="1455"/>
                  </a:lnTo>
                  <a:lnTo>
                    <a:pt x="486" y="1458"/>
                  </a:lnTo>
                  <a:lnTo>
                    <a:pt x="461" y="1460"/>
                  </a:lnTo>
                  <a:lnTo>
                    <a:pt x="431" y="1458"/>
                  </a:lnTo>
                  <a:lnTo>
                    <a:pt x="403" y="1455"/>
                  </a:lnTo>
                  <a:lnTo>
                    <a:pt x="373" y="1451"/>
                  </a:lnTo>
                  <a:lnTo>
                    <a:pt x="346" y="1447"/>
                  </a:lnTo>
                  <a:lnTo>
                    <a:pt x="305" y="1524"/>
                  </a:lnTo>
                  <a:lnTo>
                    <a:pt x="266" y="1602"/>
                  </a:lnTo>
                  <a:lnTo>
                    <a:pt x="230" y="1681"/>
                  </a:lnTo>
                  <a:lnTo>
                    <a:pt x="196" y="1762"/>
                  </a:lnTo>
                  <a:lnTo>
                    <a:pt x="166" y="1843"/>
                  </a:lnTo>
                  <a:lnTo>
                    <a:pt x="137" y="1926"/>
                  </a:lnTo>
                  <a:lnTo>
                    <a:pt x="111" y="2012"/>
                  </a:lnTo>
                  <a:lnTo>
                    <a:pt x="87" y="2095"/>
                  </a:lnTo>
                  <a:lnTo>
                    <a:pt x="68" y="2180"/>
                  </a:lnTo>
                  <a:lnTo>
                    <a:pt x="49" y="2267"/>
                  </a:lnTo>
                  <a:lnTo>
                    <a:pt x="34" y="2353"/>
                  </a:lnTo>
                  <a:lnTo>
                    <a:pt x="21" y="2442"/>
                  </a:lnTo>
                  <a:lnTo>
                    <a:pt x="13" y="2529"/>
                  </a:lnTo>
                  <a:lnTo>
                    <a:pt x="4" y="2619"/>
                  </a:lnTo>
                  <a:lnTo>
                    <a:pt x="2" y="2708"/>
                  </a:lnTo>
                  <a:lnTo>
                    <a:pt x="0" y="2798"/>
                  </a:lnTo>
                  <a:lnTo>
                    <a:pt x="0" y="2881"/>
                  </a:lnTo>
                  <a:lnTo>
                    <a:pt x="4" y="2964"/>
                  </a:lnTo>
                  <a:lnTo>
                    <a:pt x="11" y="3047"/>
                  </a:lnTo>
                  <a:lnTo>
                    <a:pt x="19" y="3130"/>
                  </a:lnTo>
                  <a:lnTo>
                    <a:pt x="30" y="3211"/>
                  </a:lnTo>
                  <a:lnTo>
                    <a:pt x="43" y="3292"/>
                  </a:lnTo>
                  <a:lnTo>
                    <a:pt x="60" y="3373"/>
                  </a:lnTo>
                  <a:lnTo>
                    <a:pt x="77" y="3452"/>
                  </a:lnTo>
                  <a:lnTo>
                    <a:pt x="96" y="3533"/>
                  </a:lnTo>
                  <a:lnTo>
                    <a:pt x="120" y="3610"/>
                  </a:lnTo>
                  <a:lnTo>
                    <a:pt x="145" y="3689"/>
                  </a:lnTo>
                  <a:lnTo>
                    <a:pt x="171" y="3765"/>
                  </a:lnTo>
                  <a:lnTo>
                    <a:pt x="201" y="3842"/>
                  </a:lnTo>
                  <a:lnTo>
                    <a:pt x="232" y="3917"/>
                  </a:lnTo>
                  <a:lnTo>
                    <a:pt x="264" y="3991"/>
                  </a:lnTo>
                  <a:lnTo>
                    <a:pt x="301" y="4063"/>
                  </a:lnTo>
                  <a:lnTo>
                    <a:pt x="375" y="4100"/>
                  </a:lnTo>
                  <a:lnTo>
                    <a:pt x="484" y="4157"/>
                  </a:lnTo>
                  <a:lnTo>
                    <a:pt x="593" y="4219"/>
                  </a:lnTo>
                  <a:lnTo>
                    <a:pt x="699" y="4285"/>
                  </a:lnTo>
                  <a:lnTo>
                    <a:pt x="801" y="4353"/>
                  </a:lnTo>
                  <a:lnTo>
                    <a:pt x="902" y="4424"/>
                  </a:lnTo>
                  <a:lnTo>
                    <a:pt x="998" y="4500"/>
                  </a:lnTo>
                  <a:lnTo>
                    <a:pt x="1091" y="4577"/>
                  </a:lnTo>
                  <a:lnTo>
                    <a:pt x="1183" y="4658"/>
                  </a:lnTo>
                  <a:lnTo>
                    <a:pt x="1270" y="4743"/>
                  </a:lnTo>
                  <a:lnTo>
                    <a:pt x="1356" y="4831"/>
                  </a:lnTo>
                  <a:lnTo>
                    <a:pt x="1437" y="4920"/>
                  </a:lnTo>
                  <a:lnTo>
                    <a:pt x="1515" y="5014"/>
                  </a:lnTo>
                  <a:lnTo>
                    <a:pt x="1592" y="5110"/>
                  </a:lnTo>
                  <a:lnTo>
                    <a:pt x="1663" y="5208"/>
                  </a:lnTo>
                  <a:lnTo>
                    <a:pt x="1731" y="5308"/>
                  </a:lnTo>
                  <a:lnTo>
                    <a:pt x="1797" y="5410"/>
                  </a:lnTo>
                  <a:lnTo>
                    <a:pt x="1856" y="5433"/>
                  </a:lnTo>
                  <a:lnTo>
                    <a:pt x="1916" y="5453"/>
                  </a:lnTo>
                  <a:lnTo>
                    <a:pt x="1976" y="5472"/>
                  </a:lnTo>
                  <a:lnTo>
                    <a:pt x="2038" y="5491"/>
                  </a:lnTo>
                  <a:lnTo>
                    <a:pt x="2099" y="5508"/>
                  </a:lnTo>
                  <a:lnTo>
                    <a:pt x="2161" y="5523"/>
                  </a:lnTo>
                  <a:lnTo>
                    <a:pt x="2223" y="5536"/>
                  </a:lnTo>
                  <a:lnTo>
                    <a:pt x="2285" y="5548"/>
                  </a:lnTo>
                  <a:lnTo>
                    <a:pt x="2349" y="5559"/>
                  </a:lnTo>
                  <a:lnTo>
                    <a:pt x="2413" y="5568"/>
                  </a:lnTo>
                  <a:lnTo>
                    <a:pt x="2474" y="5576"/>
                  </a:lnTo>
                  <a:lnTo>
                    <a:pt x="2538" y="5583"/>
                  </a:lnTo>
                  <a:lnTo>
                    <a:pt x="2604" y="5589"/>
                  </a:lnTo>
                  <a:lnTo>
                    <a:pt x="2668" y="5591"/>
                  </a:lnTo>
                  <a:lnTo>
                    <a:pt x="2732" y="5593"/>
                  </a:lnTo>
                  <a:lnTo>
                    <a:pt x="2798" y="5595"/>
                  </a:lnTo>
                  <a:lnTo>
                    <a:pt x="2916" y="5593"/>
                  </a:lnTo>
                  <a:lnTo>
                    <a:pt x="3033" y="5585"/>
                  </a:lnTo>
                  <a:lnTo>
                    <a:pt x="3148" y="5574"/>
                  </a:lnTo>
                  <a:lnTo>
                    <a:pt x="3263" y="5557"/>
                  </a:lnTo>
                  <a:lnTo>
                    <a:pt x="3376" y="5536"/>
                  </a:lnTo>
                  <a:lnTo>
                    <a:pt x="3489" y="5510"/>
                  </a:lnTo>
                  <a:lnTo>
                    <a:pt x="3600" y="5478"/>
                  </a:lnTo>
                  <a:lnTo>
                    <a:pt x="3709" y="5444"/>
                  </a:lnTo>
                  <a:lnTo>
                    <a:pt x="3815" y="5406"/>
                  </a:lnTo>
                  <a:lnTo>
                    <a:pt x="3922" y="5361"/>
                  </a:lnTo>
                  <a:lnTo>
                    <a:pt x="4026" y="5314"/>
                  </a:lnTo>
                  <a:lnTo>
                    <a:pt x="4126" y="5261"/>
                  </a:lnTo>
                  <a:lnTo>
                    <a:pt x="4226" y="5203"/>
                  </a:lnTo>
                  <a:lnTo>
                    <a:pt x="4324" y="5144"/>
                  </a:lnTo>
                  <a:lnTo>
                    <a:pt x="4420" y="5078"/>
                  </a:lnTo>
                  <a:lnTo>
                    <a:pt x="4512" y="5010"/>
                  </a:lnTo>
                  <a:lnTo>
                    <a:pt x="4497" y="4963"/>
                  </a:lnTo>
                  <a:lnTo>
                    <a:pt x="4486" y="4916"/>
                  </a:lnTo>
                  <a:lnTo>
                    <a:pt x="4478" y="4867"/>
                  </a:lnTo>
                  <a:lnTo>
                    <a:pt x="4476" y="4818"/>
                  </a:lnTo>
                  <a:lnTo>
                    <a:pt x="4476" y="4790"/>
                  </a:lnTo>
                  <a:lnTo>
                    <a:pt x="4478" y="4764"/>
                  </a:lnTo>
                  <a:lnTo>
                    <a:pt x="4482" y="4739"/>
                  </a:lnTo>
                  <a:lnTo>
                    <a:pt x="4486" y="4713"/>
                  </a:lnTo>
                  <a:lnTo>
                    <a:pt x="4493" y="4688"/>
                  </a:lnTo>
                  <a:lnTo>
                    <a:pt x="4499" y="4662"/>
                  </a:lnTo>
                  <a:lnTo>
                    <a:pt x="4516" y="4615"/>
                  </a:lnTo>
                  <a:lnTo>
                    <a:pt x="4540" y="4568"/>
                  </a:lnTo>
                  <a:lnTo>
                    <a:pt x="4565" y="4526"/>
                  </a:lnTo>
                  <a:lnTo>
                    <a:pt x="4595" y="4485"/>
                  </a:lnTo>
                  <a:lnTo>
                    <a:pt x="4629" y="4449"/>
                  </a:lnTo>
                  <a:lnTo>
                    <a:pt x="4665" y="4415"/>
                  </a:lnTo>
                  <a:lnTo>
                    <a:pt x="4706" y="4385"/>
                  </a:lnTo>
                  <a:lnTo>
                    <a:pt x="4748" y="4360"/>
                  </a:lnTo>
                  <a:lnTo>
                    <a:pt x="4795" y="4336"/>
                  </a:lnTo>
                  <a:lnTo>
                    <a:pt x="4842" y="4319"/>
                  </a:lnTo>
                  <a:lnTo>
                    <a:pt x="4868" y="4313"/>
                  </a:lnTo>
                  <a:lnTo>
                    <a:pt x="4893" y="4306"/>
                  </a:lnTo>
                  <a:lnTo>
                    <a:pt x="4919" y="4302"/>
                  </a:lnTo>
                  <a:lnTo>
                    <a:pt x="4945" y="4298"/>
                  </a:lnTo>
                  <a:lnTo>
                    <a:pt x="4970" y="4298"/>
                  </a:lnTo>
                  <a:lnTo>
                    <a:pt x="4998" y="4296"/>
                  </a:lnTo>
                  <a:lnTo>
                    <a:pt x="5036" y="4298"/>
                  </a:lnTo>
                  <a:lnTo>
                    <a:pt x="5075" y="4302"/>
                  </a:lnTo>
                  <a:lnTo>
                    <a:pt x="5111" y="4309"/>
                  </a:lnTo>
                  <a:lnTo>
                    <a:pt x="5147" y="4319"/>
                  </a:lnTo>
                  <a:lnTo>
                    <a:pt x="5200" y="4234"/>
                  </a:lnTo>
                  <a:lnTo>
                    <a:pt x="5251" y="4146"/>
                  </a:lnTo>
                  <a:lnTo>
                    <a:pt x="5298" y="4059"/>
                  </a:lnTo>
                  <a:lnTo>
                    <a:pt x="5341" y="3968"/>
                  </a:lnTo>
                  <a:lnTo>
                    <a:pt x="5381" y="3876"/>
                  </a:lnTo>
                  <a:lnTo>
                    <a:pt x="5418" y="3784"/>
                  </a:lnTo>
                  <a:lnTo>
                    <a:pt x="5452" y="3691"/>
                  </a:lnTo>
                  <a:lnTo>
                    <a:pt x="5481" y="3595"/>
                  </a:lnTo>
                  <a:lnTo>
                    <a:pt x="5507" y="3499"/>
                  </a:lnTo>
                  <a:lnTo>
                    <a:pt x="5531" y="3401"/>
                  </a:lnTo>
                  <a:lnTo>
                    <a:pt x="5552" y="3303"/>
                  </a:lnTo>
                  <a:lnTo>
                    <a:pt x="5567" y="3203"/>
                  </a:lnTo>
                  <a:lnTo>
                    <a:pt x="5580" y="3103"/>
                  </a:lnTo>
                  <a:lnTo>
                    <a:pt x="5588" y="3002"/>
                  </a:lnTo>
                  <a:lnTo>
                    <a:pt x="5595" y="2900"/>
                  </a:lnTo>
                  <a:lnTo>
                    <a:pt x="5597" y="2798"/>
                  </a:lnTo>
                  <a:lnTo>
                    <a:pt x="5595" y="2727"/>
                  </a:lnTo>
                  <a:lnTo>
                    <a:pt x="5592" y="2657"/>
                  </a:lnTo>
                  <a:lnTo>
                    <a:pt x="5588" y="2589"/>
                  </a:lnTo>
                  <a:lnTo>
                    <a:pt x="5582" y="2519"/>
                  </a:lnTo>
                  <a:lnTo>
                    <a:pt x="5575" y="2451"/>
                  </a:lnTo>
                  <a:lnTo>
                    <a:pt x="5567" y="2382"/>
                  </a:lnTo>
                  <a:lnTo>
                    <a:pt x="5554" y="2314"/>
                  </a:lnTo>
                  <a:lnTo>
                    <a:pt x="5543" y="2248"/>
                  </a:lnTo>
                  <a:lnTo>
                    <a:pt x="5528" y="2180"/>
                  </a:lnTo>
                  <a:lnTo>
                    <a:pt x="5514" y="2114"/>
                  </a:lnTo>
                  <a:lnTo>
                    <a:pt x="5494" y="2048"/>
                  </a:lnTo>
                  <a:lnTo>
                    <a:pt x="5477" y="1982"/>
                  </a:lnTo>
                  <a:lnTo>
                    <a:pt x="5456" y="1918"/>
                  </a:lnTo>
                  <a:lnTo>
                    <a:pt x="5435" y="1854"/>
                  </a:lnTo>
                  <a:lnTo>
                    <a:pt x="5409" y="1790"/>
                  </a:lnTo>
                  <a:lnTo>
                    <a:pt x="5386" y="1726"/>
                  </a:lnTo>
                  <a:lnTo>
                    <a:pt x="5358" y="1664"/>
                  </a:lnTo>
                  <a:lnTo>
                    <a:pt x="5330" y="1602"/>
                  </a:lnTo>
                  <a:lnTo>
                    <a:pt x="5301" y="1541"/>
                  </a:lnTo>
                  <a:lnTo>
                    <a:pt x="5268" y="1481"/>
                  </a:lnTo>
                  <a:lnTo>
                    <a:pt x="5234" y="1421"/>
                  </a:lnTo>
                  <a:lnTo>
                    <a:pt x="5200" y="1362"/>
                  </a:lnTo>
                  <a:lnTo>
                    <a:pt x="5166" y="1304"/>
                  </a:lnTo>
                  <a:lnTo>
                    <a:pt x="5128" y="1247"/>
                  </a:lnTo>
                  <a:lnTo>
                    <a:pt x="5089" y="1189"/>
                  </a:lnTo>
                  <a:lnTo>
                    <a:pt x="5049" y="1134"/>
                  </a:lnTo>
                  <a:lnTo>
                    <a:pt x="5006" y="1078"/>
                  </a:lnTo>
                  <a:lnTo>
                    <a:pt x="4964" y="1025"/>
                  </a:lnTo>
                  <a:lnTo>
                    <a:pt x="4919" y="972"/>
                  </a:lnTo>
                  <a:lnTo>
                    <a:pt x="4872" y="921"/>
                  </a:lnTo>
                  <a:lnTo>
                    <a:pt x="4825" y="869"/>
                  </a:lnTo>
                  <a:lnTo>
                    <a:pt x="4776" y="818"/>
                  </a:lnTo>
                  <a:close/>
                  <a:moveTo>
                    <a:pt x="3698" y="5090"/>
                  </a:moveTo>
                  <a:lnTo>
                    <a:pt x="3689" y="5139"/>
                  </a:lnTo>
                  <a:lnTo>
                    <a:pt x="3679" y="5184"/>
                  </a:lnTo>
                  <a:lnTo>
                    <a:pt x="3662" y="5229"/>
                  </a:lnTo>
                  <a:lnTo>
                    <a:pt x="3640" y="5272"/>
                  </a:lnTo>
                  <a:lnTo>
                    <a:pt x="3617" y="5312"/>
                  </a:lnTo>
                  <a:lnTo>
                    <a:pt x="3591" y="5348"/>
                  </a:lnTo>
                  <a:lnTo>
                    <a:pt x="3559" y="5384"/>
                  </a:lnTo>
                  <a:lnTo>
                    <a:pt x="3527" y="5417"/>
                  </a:lnTo>
                  <a:lnTo>
                    <a:pt x="3491" y="5446"/>
                  </a:lnTo>
                  <a:lnTo>
                    <a:pt x="3453" y="5472"/>
                  </a:lnTo>
                  <a:lnTo>
                    <a:pt x="3412" y="5493"/>
                  </a:lnTo>
                  <a:lnTo>
                    <a:pt x="3370" y="5512"/>
                  </a:lnTo>
                  <a:lnTo>
                    <a:pt x="3325" y="5527"/>
                  </a:lnTo>
                  <a:lnTo>
                    <a:pt x="3278" y="5540"/>
                  </a:lnTo>
                  <a:lnTo>
                    <a:pt x="3229" y="5547"/>
                  </a:lnTo>
                  <a:lnTo>
                    <a:pt x="3180" y="5548"/>
                  </a:lnTo>
                  <a:lnTo>
                    <a:pt x="3144" y="5547"/>
                  </a:lnTo>
                  <a:lnTo>
                    <a:pt x="3105" y="5542"/>
                  </a:lnTo>
                  <a:lnTo>
                    <a:pt x="3069" y="5536"/>
                  </a:lnTo>
                  <a:lnTo>
                    <a:pt x="3033" y="5527"/>
                  </a:lnTo>
                  <a:lnTo>
                    <a:pt x="2999" y="5517"/>
                  </a:lnTo>
                  <a:lnTo>
                    <a:pt x="2967" y="5502"/>
                  </a:lnTo>
                  <a:lnTo>
                    <a:pt x="2935" y="5487"/>
                  </a:lnTo>
                  <a:lnTo>
                    <a:pt x="2903" y="5468"/>
                  </a:lnTo>
                  <a:lnTo>
                    <a:pt x="2873" y="5448"/>
                  </a:lnTo>
                  <a:lnTo>
                    <a:pt x="2845" y="5427"/>
                  </a:lnTo>
                  <a:lnTo>
                    <a:pt x="2820" y="5402"/>
                  </a:lnTo>
                  <a:lnTo>
                    <a:pt x="2794" y="5376"/>
                  </a:lnTo>
                  <a:lnTo>
                    <a:pt x="2771" y="5350"/>
                  </a:lnTo>
                  <a:lnTo>
                    <a:pt x="2751" y="5321"/>
                  </a:lnTo>
                  <a:lnTo>
                    <a:pt x="2732" y="5291"/>
                  </a:lnTo>
                  <a:lnTo>
                    <a:pt x="2715" y="5259"/>
                  </a:lnTo>
                  <a:lnTo>
                    <a:pt x="2653" y="5257"/>
                  </a:lnTo>
                  <a:lnTo>
                    <a:pt x="2592" y="5252"/>
                  </a:lnTo>
                  <a:lnTo>
                    <a:pt x="2530" y="5246"/>
                  </a:lnTo>
                  <a:lnTo>
                    <a:pt x="2470" y="5240"/>
                  </a:lnTo>
                  <a:lnTo>
                    <a:pt x="2411" y="5231"/>
                  </a:lnTo>
                  <a:lnTo>
                    <a:pt x="2351" y="5220"/>
                  </a:lnTo>
                  <a:lnTo>
                    <a:pt x="2291" y="5210"/>
                  </a:lnTo>
                  <a:lnTo>
                    <a:pt x="2234" y="5195"/>
                  </a:lnTo>
                  <a:lnTo>
                    <a:pt x="2174" y="5182"/>
                  </a:lnTo>
                  <a:lnTo>
                    <a:pt x="2117" y="5165"/>
                  </a:lnTo>
                  <a:lnTo>
                    <a:pt x="2061" y="5148"/>
                  </a:lnTo>
                  <a:lnTo>
                    <a:pt x="2003" y="5131"/>
                  </a:lnTo>
                  <a:lnTo>
                    <a:pt x="1948" y="5110"/>
                  </a:lnTo>
                  <a:lnTo>
                    <a:pt x="1893" y="5088"/>
                  </a:lnTo>
                  <a:lnTo>
                    <a:pt x="1839" y="5067"/>
                  </a:lnTo>
                  <a:lnTo>
                    <a:pt x="1786" y="5044"/>
                  </a:lnTo>
                  <a:lnTo>
                    <a:pt x="1733" y="5018"/>
                  </a:lnTo>
                  <a:lnTo>
                    <a:pt x="1679" y="4992"/>
                  </a:lnTo>
                  <a:lnTo>
                    <a:pt x="1628" y="4965"/>
                  </a:lnTo>
                  <a:lnTo>
                    <a:pt x="1577" y="4937"/>
                  </a:lnTo>
                  <a:lnTo>
                    <a:pt x="1526" y="4907"/>
                  </a:lnTo>
                  <a:lnTo>
                    <a:pt x="1477" y="4877"/>
                  </a:lnTo>
                  <a:lnTo>
                    <a:pt x="1428" y="4845"/>
                  </a:lnTo>
                  <a:lnTo>
                    <a:pt x="1381" y="4811"/>
                  </a:lnTo>
                  <a:lnTo>
                    <a:pt x="1334" y="4777"/>
                  </a:lnTo>
                  <a:lnTo>
                    <a:pt x="1287" y="4743"/>
                  </a:lnTo>
                  <a:lnTo>
                    <a:pt x="1243" y="4707"/>
                  </a:lnTo>
                  <a:lnTo>
                    <a:pt x="1198" y="4668"/>
                  </a:lnTo>
                  <a:lnTo>
                    <a:pt x="1153" y="4632"/>
                  </a:lnTo>
                  <a:lnTo>
                    <a:pt x="1110" y="4592"/>
                  </a:lnTo>
                  <a:lnTo>
                    <a:pt x="1070" y="4551"/>
                  </a:lnTo>
                  <a:lnTo>
                    <a:pt x="1030" y="4511"/>
                  </a:lnTo>
                  <a:lnTo>
                    <a:pt x="989" y="4468"/>
                  </a:lnTo>
                  <a:lnTo>
                    <a:pt x="951" y="4426"/>
                  </a:lnTo>
                  <a:lnTo>
                    <a:pt x="912" y="4381"/>
                  </a:lnTo>
                  <a:lnTo>
                    <a:pt x="876" y="4336"/>
                  </a:lnTo>
                  <a:lnTo>
                    <a:pt x="840" y="4291"/>
                  </a:lnTo>
                  <a:lnTo>
                    <a:pt x="804" y="4245"/>
                  </a:lnTo>
                  <a:lnTo>
                    <a:pt x="772" y="4198"/>
                  </a:lnTo>
                  <a:lnTo>
                    <a:pt x="738" y="4149"/>
                  </a:lnTo>
                  <a:lnTo>
                    <a:pt x="708" y="4100"/>
                  </a:lnTo>
                  <a:lnTo>
                    <a:pt x="676" y="4051"/>
                  </a:lnTo>
                  <a:lnTo>
                    <a:pt x="648" y="4000"/>
                  </a:lnTo>
                  <a:lnTo>
                    <a:pt x="620" y="3948"/>
                  </a:lnTo>
                  <a:lnTo>
                    <a:pt x="593" y="3897"/>
                  </a:lnTo>
                  <a:lnTo>
                    <a:pt x="567" y="3844"/>
                  </a:lnTo>
                  <a:lnTo>
                    <a:pt x="544" y="3791"/>
                  </a:lnTo>
                  <a:lnTo>
                    <a:pt x="520" y="3738"/>
                  </a:lnTo>
                  <a:lnTo>
                    <a:pt x="497" y="3682"/>
                  </a:lnTo>
                  <a:lnTo>
                    <a:pt x="478" y="3627"/>
                  </a:lnTo>
                  <a:lnTo>
                    <a:pt x="458" y="3571"/>
                  </a:lnTo>
                  <a:lnTo>
                    <a:pt x="439" y="3514"/>
                  </a:lnTo>
                  <a:lnTo>
                    <a:pt x="422" y="3458"/>
                  </a:lnTo>
                  <a:lnTo>
                    <a:pt x="407" y="3401"/>
                  </a:lnTo>
                  <a:lnTo>
                    <a:pt x="395" y="3341"/>
                  </a:lnTo>
                  <a:lnTo>
                    <a:pt x="382" y="3284"/>
                  </a:lnTo>
                  <a:lnTo>
                    <a:pt x="371" y="3224"/>
                  </a:lnTo>
                  <a:lnTo>
                    <a:pt x="360" y="3164"/>
                  </a:lnTo>
                  <a:lnTo>
                    <a:pt x="352" y="3105"/>
                  </a:lnTo>
                  <a:lnTo>
                    <a:pt x="346" y="3043"/>
                  </a:lnTo>
                  <a:lnTo>
                    <a:pt x="341" y="2983"/>
                  </a:lnTo>
                  <a:lnTo>
                    <a:pt x="337" y="2921"/>
                  </a:lnTo>
                  <a:lnTo>
                    <a:pt x="335" y="2860"/>
                  </a:lnTo>
                  <a:lnTo>
                    <a:pt x="333" y="2798"/>
                  </a:lnTo>
                  <a:lnTo>
                    <a:pt x="335" y="2734"/>
                  </a:lnTo>
                  <a:lnTo>
                    <a:pt x="337" y="2670"/>
                  </a:lnTo>
                  <a:lnTo>
                    <a:pt x="341" y="2608"/>
                  </a:lnTo>
                  <a:lnTo>
                    <a:pt x="346" y="2546"/>
                  </a:lnTo>
                  <a:lnTo>
                    <a:pt x="354" y="2485"/>
                  </a:lnTo>
                  <a:lnTo>
                    <a:pt x="362" y="2423"/>
                  </a:lnTo>
                  <a:lnTo>
                    <a:pt x="371" y="2361"/>
                  </a:lnTo>
                  <a:lnTo>
                    <a:pt x="384" y="2301"/>
                  </a:lnTo>
                  <a:lnTo>
                    <a:pt x="396" y="2242"/>
                  </a:lnTo>
                  <a:lnTo>
                    <a:pt x="411" y="2182"/>
                  </a:lnTo>
                  <a:lnTo>
                    <a:pt x="426" y="2122"/>
                  </a:lnTo>
                  <a:lnTo>
                    <a:pt x="443" y="2065"/>
                  </a:lnTo>
                  <a:lnTo>
                    <a:pt x="463" y="2007"/>
                  </a:lnTo>
                  <a:lnTo>
                    <a:pt x="484" y="1952"/>
                  </a:lnTo>
                  <a:lnTo>
                    <a:pt x="505" y="1894"/>
                  </a:lnTo>
                  <a:lnTo>
                    <a:pt x="526" y="1839"/>
                  </a:lnTo>
                  <a:lnTo>
                    <a:pt x="552" y="1784"/>
                  </a:lnTo>
                  <a:lnTo>
                    <a:pt x="578" y="1730"/>
                  </a:lnTo>
                  <a:lnTo>
                    <a:pt x="603" y="1677"/>
                  </a:lnTo>
                  <a:lnTo>
                    <a:pt x="631" y="1624"/>
                  </a:lnTo>
                  <a:lnTo>
                    <a:pt x="661" y="1573"/>
                  </a:lnTo>
                  <a:lnTo>
                    <a:pt x="691" y="1522"/>
                  </a:lnTo>
                  <a:lnTo>
                    <a:pt x="723" y="1470"/>
                  </a:lnTo>
                  <a:lnTo>
                    <a:pt x="755" y="1421"/>
                  </a:lnTo>
                  <a:lnTo>
                    <a:pt x="789" y="1372"/>
                  </a:lnTo>
                  <a:lnTo>
                    <a:pt x="823" y="1323"/>
                  </a:lnTo>
                  <a:lnTo>
                    <a:pt x="859" y="1276"/>
                  </a:lnTo>
                  <a:lnTo>
                    <a:pt x="897" y="1232"/>
                  </a:lnTo>
                  <a:lnTo>
                    <a:pt x="936" y="1185"/>
                  </a:lnTo>
                  <a:lnTo>
                    <a:pt x="974" y="1142"/>
                  </a:lnTo>
                  <a:lnTo>
                    <a:pt x="1015" y="1097"/>
                  </a:lnTo>
                  <a:lnTo>
                    <a:pt x="1055" y="1055"/>
                  </a:lnTo>
                  <a:lnTo>
                    <a:pt x="1098" y="1014"/>
                  </a:lnTo>
                  <a:lnTo>
                    <a:pt x="1143" y="974"/>
                  </a:lnTo>
                  <a:lnTo>
                    <a:pt x="1185" y="936"/>
                  </a:lnTo>
                  <a:lnTo>
                    <a:pt x="1232" y="897"/>
                  </a:lnTo>
                  <a:lnTo>
                    <a:pt x="1277" y="859"/>
                  </a:lnTo>
                  <a:lnTo>
                    <a:pt x="1324" y="823"/>
                  </a:lnTo>
                  <a:lnTo>
                    <a:pt x="1373" y="788"/>
                  </a:lnTo>
                  <a:lnTo>
                    <a:pt x="1422" y="754"/>
                  </a:lnTo>
                  <a:lnTo>
                    <a:pt x="1471" y="723"/>
                  </a:lnTo>
                  <a:lnTo>
                    <a:pt x="1522" y="691"/>
                  </a:lnTo>
                  <a:lnTo>
                    <a:pt x="1573" y="661"/>
                  </a:lnTo>
                  <a:lnTo>
                    <a:pt x="1624" y="631"/>
                  </a:lnTo>
                  <a:lnTo>
                    <a:pt x="1678" y="603"/>
                  </a:lnTo>
                  <a:lnTo>
                    <a:pt x="1731" y="578"/>
                  </a:lnTo>
                  <a:lnTo>
                    <a:pt x="1784" y="552"/>
                  </a:lnTo>
                  <a:lnTo>
                    <a:pt x="1839" y="526"/>
                  </a:lnTo>
                  <a:lnTo>
                    <a:pt x="1895" y="505"/>
                  </a:lnTo>
                  <a:lnTo>
                    <a:pt x="1952" y="484"/>
                  </a:lnTo>
                  <a:lnTo>
                    <a:pt x="2008" y="463"/>
                  </a:lnTo>
                  <a:lnTo>
                    <a:pt x="2065" y="443"/>
                  </a:lnTo>
                  <a:lnTo>
                    <a:pt x="2125" y="426"/>
                  </a:lnTo>
                  <a:lnTo>
                    <a:pt x="2182" y="411"/>
                  </a:lnTo>
                  <a:lnTo>
                    <a:pt x="2242" y="396"/>
                  </a:lnTo>
                  <a:lnTo>
                    <a:pt x="2302" y="384"/>
                  </a:lnTo>
                  <a:lnTo>
                    <a:pt x="2362" y="371"/>
                  </a:lnTo>
                  <a:lnTo>
                    <a:pt x="2423" y="362"/>
                  </a:lnTo>
                  <a:lnTo>
                    <a:pt x="2485" y="354"/>
                  </a:lnTo>
                  <a:lnTo>
                    <a:pt x="2547" y="345"/>
                  </a:lnTo>
                  <a:lnTo>
                    <a:pt x="2609" y="341"/>
                  </a:lnTo>
                  <a:lnTo>
                    <a:pt x="2671" y="337"/>
                  </a:lnTo>
                  <a:lnTo>
                    <a:pt x="2735" y="335"/>
                  </a:lnTo>
                  <a:lnTo>
                    <a:pt x="2798" y="333"/>
                  </a:lnTo>
                  <a:lnTo>
                    <a:pt x="2909" y="335"/>
                  </a:lnTo>
                  <a:lnTo>
                    <a:pt x="3018" y="343"/>
                  </a:lnTo>
                  <a:lnTo>
                    <a:pt x="3127" y="356"/>
                  </a:lnTo>
                  <a:lnTo>
                    <a:pt x="3233" y="371"/>
                  </a:lnTo>
                  <a:lnTo>
                    <a:pt x="3340" y="392"/>
                  </a:lnTo>
                  <a:lnTo>
                    <a:pt x="3442" y="418"/>
                  </a:lnTo>
                  <a:lnTo>
                    <a:pt x="3544" y="448"/>
                  </a:lnTo>
                  <a:lnTo>
                    <a:pt x="3645" y="484"/>
                  </a:lnTo>
                  <a:lnTo>
                    <a:pt x="3743" y="520"/>
                  </a:lnTo>
                  <a:lnTo>
                    <a:pt x="3839" y="563"/>
                  </a:lnTo>
                  <a:lnTo>
                    <a:pt x="3932" y="609"/>
                  </a:lnTo>
                  <a:lnTo>
                    <a:pt x="4024" y="661"/>
                  </a:lnTo>
                  <a:lnTo>
                    <a:pt x="4113" y="714"/>
                  </a:lnTo>
                  <a:lnTo>
                    <a:pt x="4199" y="772"/>
                  </a:lnTo>
                  <a:lnTo>
                    <a:pt x="4284" y="831"/>
                  </a:lnTo>
                  <a:lnTo>
                    <a:pt x="4365" y="895"/>
                  </a:lnTo>
                  <a:lnTo>
                    <a:pt x="4388" y="887"/>
                  </a:lnTo>
                  <a:lnTo>
                    <a:pt x="4412" y="878"/>
                  </a:lnTo>
                  <a:lnTo>
                    <a:pt x="4437" y="872"/>
                  </a:lnTo>
                  <a:lnTo>
                    <a:pt x="4463" y="865"/>
                  </a:lnTo>
                  <a:lnTo>
                    <a:pt x="4488" y="859"/>
                  </a:lnTo>
                  <a:lnTo>
                    <a:pt x="4516" y="857"/>
                  </a:lnTo>
                  <a:lnTo>
                    <a:pt x="4542" y="855"/>
                  </a:lnTo>
                  <a:lnTo>
                    <a:pt x="4569" y="855"/>
                  </a:lnTo>
                  <a:lnTo>
                    <a:pt x="4597" y="855"/>
                  </a:lnTo>
                  <a:lnTo>
                    <a:pt x="4623" y="857"/>
                  </a:lnTo>
                  <a:lnTo>
                    <a:pt x="4648" y="859"/>
                  </a:lnTo>
                  <a:lnTo>
                    <a:pt x="4674" y="865"/>
                  </a:lnTo>
                  <a:lnTo>
                    <a:pt x="4699" y="869"/>
                  </a:lnTo>
                  <a:lnTo>
                    <a:pt x="4725" y="878"/>
                  </a:lnTo>
                  <a:lnTo>
                    <a:pt x="4772" y="895"/>
                  </a:lnTo>
                  <a:lnTo>
                    <a:pt x="4819" y="916"/>
                  </a:lnTo>
                  <a:lnTo>
                    <a:pt x="4862" y="942"/>
                  </a:lnTo>
                  <a:lnTo>
                    <a:pt x="4902" y="974"/>
                  </a:lnTo>
                  <a:lnTo>
                    <a:pt x="4938" y="1006"/>
                  </a:lnTo>
                  <a:lnTo>
                    <a:pt x="4972" y="1044"/>
                  </a:lnTo>
                  <a:lnTo>
                    <a:pt x="5002" y="1085"/>
                  </a:lnTo>
                  <a:lnTo>
                    <a:pt x="5028" y="1127"/>
                  </a:lnTo>
                  <a:lnTo>
                    <a:pt x="5049" y="1172"/>
                  </a:lnTo>
                  <a:lnTo>
                    <a:pt x="5068" y="1221"/>
                  </a:lnTo>
                  <a:lnTo>
                    <a:pt x="5075" y="1245"/>
                  </a:lnTo>
                  <a:lnTo>
                    <a:pt x="5081" y="1270"/>
                  </a:lnTo>
                  <a:lnTo>
                    <a:pt x="5085" y="1296"/>
                  </a:lnTo>
                  <a:lnTo>
                    <a:pt x="5087" y="1321"/>
                  </a:lnTo>
                  <a:lnTo>
                    <a:pt x="5089" y="1349"/>
                  </a:lnTo>
                  <a:lnTo>
                    <a:pt x="5092" y="1374"/>
                  </a:lnTo>
                  <a:lnTo>
                    <a:pt x="5089" y="1417"/>
                  </a:lnTo>
                  <a:lnTo>
                    <a:pt x="5085" y="1458"/>
                  </a:lnTo>
                  <a:lnTo>
                    <a:pt x="5077" y="1498"/>
                  </a:lnTo>
                  <a:lnTo>
                    <a:pt x="5066" y="1536"/>
                  </a:lnTo>
                  <a:lnTo>
                    <a:pt x="5051" y="1575"/>
                  </a:lnTo>
                  <a:lnTo>
                    <a:pt x="5034" y="1611"/>
                  </a:lnTo>
                  <a:lnTo>
                    <a:pt x="5015" y="1645"/>
                  </a:lnTo>
                  <a:lnTo>
                    <a:pt x="4993" y="1677"/>
                  </a:lnTo>
                  <a:lnTo>
                    <a:pt x="5026" y="1741"/>
                  </a:lnTo>
                  <a:lnTo>
                    <a:pt x="5055" y="1805"/>
                  </a:lnTo>
                  <a:lnTo>
                    <a:pt x="5083" y="1871"/>
                  </a:lnTo>
                  <a:lnTo>
                    <a:pt x="5109" y="1937"/>
                  </a:lnTo>
                  <a:lnTo>
                    <a:pt x="5132" y="2005"/>
                  </a:lnTo>
                  <a:lnTo>
                    <a:pt x="5153" y="2073"/>
                  </a:lnTo>
                  <a:lnTo>
                    <a:pt x="5175" y="2142"/>
                  </a:lnTo>
                  <a:lnTo>
                    <a:pt x="5192" y="2212"/>
                  </a:lnTo>
                  <a:lnTo>
                    <a:pt x="5209" y="2282"/>
                  </a:lnTo>
                  <a:lnTo>
                    <a:pt x="5224" y="2355"/>
                  </a:lnTo>
                  <a:lnTo>
                    <a:pt x="5234" y="2427"/>
                  </a:lnTo>
                  <a:lnTo>
                    <a:pt x="5245" y="2500"/>
                  </a:lnTo>
                  <a:lnTo>
                    <a:pt x="5254" y="2574"/>
                  </a:lnTo>
                  <a:lnTo>
                    <a:pt x="5258" y="2646"/>
                  </a:lnTo>
                  <a:lnTo>
                    <a:pt x="5262" y="2721"/>
                  </a:lnTo>
                  <a:lnTo>
                    <a:pt x="5262" y="2798"/>
                  </a:lnTo>
                  <a:lnTo>
                    <a:pt x="5260" y="2894"/>
                  </a:lnTo>
                  <a:lnTo>
                    <a:pt x="5256" y="2989"/>
                  </a:lnTo>
                  <a:lnTo>
                    <a:pt x="5245" y="3085"/>
                  </a:lnTo>
                  <a:lnTo>
                    <a:pt x="5232" y="3179"/>
                  </a:lnTo>
                  <a:lnTo>
                    <a:pt x="5217" y="3273"/>
                  </a:lnTo>
                  <a:lnTo>
                    <a:pt x="5196" y="3365"/>
                  </a:lnTo>
                  <a:lnTo>
                    <a:pt x="5175" y="3456"/>
                  </a:lnTo>
                  <a:lnTo>
                    <a:pt x="5147" y="3544"/>
                  </a:lnTo>
                  <a:lnTo>
                    <a:pt x="5117" y="3633"/>
                  </a:lnTo>
                  <a:lnTo>
                    <a:pt x="5085" y="3718"/>
                  </a:lnTo>
                  <a:lnTo>
                    <a:pt x="5049" y="3803"/>
                  </a:lnTo>
                  <a:lnTo>
                    <a:pt x="5008" y="3887"/>
                  </a:lnTo>
                  <a:lnTo>
                    <a:pt x="4968" y="3968"/>
                  </a:lnTo>
                  <a:lnTo>
                    <a:pt x="4921" y="4046"/>
                  </a:lnTo>
                  <a:lnTo>
                    <a:pt x="4874" y="4123"/>
                  </a:lnTo>
                  <a:lnTo>
                    <a:pt x="4823" y="4200"/>
                  </a:lnTo>
                  <a:lnTo>
                    <a:pt x="4770" y="4274"/>
                  </a:lnTo>
                  <a:lnTo>
                    <a:pt x="4714" y="4345"/>
                  </a:lnTo>
                  <a:lnTo>
                    <a:pt x="4657" y="4415"/>
                  </a:lnTo>
                  <a:lnTo>
                    <a:pt x="4595" y="4481"/>
                  </a:lnTo>
                  <a:lnTo>
                    <a:pt x="4533" y="4547"/>
                  </a:lnTo>
                  <a:lnTo>
                    <a:pt x="4467" y="4609"/>
                  </a:lnTo>
                  <a:lnTo>
                    <a:pt x="4399" y="4671"/>
                  </a:lnTo>
                  <a:lnTo>
                    <a:pt x="4329" y="4728"/>
                  </a:lnTo>
                  <a:lnTo>
                    <a:pt x="4256" y="4784"/>
                  </a:lnTo>
                  <a:lnTo>
                    <a:pt x="4182" y="4835"/>
                  </a:lnTo>
                  <a:lnTo>
                    <a:pt x="4107" y="4886"/>
                  </a:lnTo>
                  <a:lnTo>
                    <a:pt x="4028" y="4933"/>
                  </a:lnTo>
                  <a:lnTo>
                    <a:pt x="3947" y="4975"/>
                  </a:lnTo>
                  <a:lnTo>
                    <a:pt x="3866" y="5018"/>
                  </a:lnTo>
                  <a:lnTo>
                    <a:pt x="3783" y="5056"/>
                  </a:lnTo>
                  <a:lnTo>
                    <a:pt x="3698" y="509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160"/>
            <p:cNvSpPr>
              <a:spLocks noChangeArrowheads="1"/>
            </p:cNvSpPr>
            <p:nvPr/>
          </p:nvSpPr>
          <p:spPr bwMode="auto">
            <a:xfrm>
              <a:off x="4861" y="2112"/>
              <a:ext cx="1595" cy="1595"/>
            </a:xfrm>
            <a:custGeom>
              <a:avLst/>
              <a:gdLst>
                <a:gd name="T0" fmla="*/ 4314 w 7038"/>
                <a:gd name="T1" fmla="*/ 92 h 7036"/>
                <a:gd name="T2" fmla="*/ 3491 w 7038"/>
                <a:gd name="T3" fmla="*/ 0 h 7036"/>
                <a:gd name="T4" fmla="*/ 2662 w 7038"/>
                <a:gd name="T5" fmla="*/ 107 h 7036"/>
                <a:gd name="T6" fmla="*/ 1856 w 7038"/>
                <a:gd name="T7" fmla="*/ 418 h 7036"/>
                <a:gd name="T8" fmla="*/ 1157 w 7038"/>
                <a:gd name="T9" fmla="*/ 910 h 7036"/>
                <a:gd name="T10" fmla="*/ 597 w 7038"/>
                <a:gd name="T11" fmla="*/ 1558 h 7036"/>
                <a:gd name="T12" fmla="*/ 205 w 7038"/>
                <a:gd name="T13" fmla="*/ 2336 h 7036"/>
                <a:gd name="T14" fmla="*/ 17 w 7038"/>
                <a:gd name="T15" fmla="*/ 3171 h 7036"/>
                <a:gd name="T16" fmla="*/ 37 w 7038"/>
                <a:gd name="T17" fmla="*/ 4028 h 7036"/>
                <a:gd name="T18" fmla="*/ 269 w 7038"/>
                <a:gd name="T19" fmla="*/ 4865 h 7036"/>
                <a:gd name="T20" fmla="*/ 693 w 7038"/>
                <a:gd name="T21" fmla="*/ 5613 h 7036"/>
                <a:gd name="T22" fmla="*/ 1281 w 7038"/>
                <a:gd name="T23" fmla="*/ 6232 h 7036"/>
                <a:gd name="T24" fmla="*/ 2014 w 7038"/>
                <a:gd name="T25" fmla="*/ 6694 h 7036"/>
                <a:gd name="T26" fmla="*/ 2832 w 7038"/>
                <a:gd name="T27" fmla="*/ 6967 h 7036"/>
                <a:gd name="T28" fmla="*/ 3685 w 7038"/>
                <a:gd name="T29" fmla="*/ 7031 h 7036"/>
                <a:gd name="T30" fmla="*/ 4535 w 7038"/>
                <a:gd name="T31" fmla="*/ 6884 h 7036"/>
                <a:gd name="T32" fmla="*/ 5328 w 7038"/>
                <a:gd name="T33" fmla="*/ 6532 h 7036"/>
                <a:gd name="T34" fmla="*/ 6002 w 7038"/>
                <a:gd name="T35" fmla="*/ 6008 h 7036"/>
                <a:gd name="T36" fmla="*/ 6532 w 7038"/>
                <a:gd name="T37" fmla="*/ 5331 h 7036"/>
                <a:gd name="T38" fmla="*/ 6886 w 7038"/>
                <a:gd name="T39" fmla="*/ 4537 h 7036"/>
                <a:gd name="T40" fmla="*/ 7033 w 7038"/>
                <a:gd name="T41" fmla="*/ 3693 h 7036"/>
                <a:gd name="T42" fmla="*/ 6969 w 7038"/>
                <a:gd name="T43" fmla="*/ 2839 h 7036"/>
                <a:gd name="T44" fmla="*/ 6666 w 7038"/>
                <a:gd name="T45" fmla="*/ 1952 h 7036"/>
                <a:gd name="T46" fmla="*/ 6068 w 7038"/>
                <a:gd name="T47" fmla="*/ 1466 h 7036"/>
                <a:gd name="T48" fmla="*/ 5469 w 7038"/>
                <a:gd name="T49" fmla="*/ 974 h 7036"/>
                <a:gd name="T50" fmla="*/ 6245 w 7038"/>
                <a:gd name="T51" fmla="*/ 5163 h 7036"/>
                <a:gd name="T52" fmla="*/ 5473 w 7038"/>
                <a:gd name="T53" fmla="*/ 6029 h 7036"/>
                <a:gd name="T54" fmla="*/ 5066 w 7038"/>
                <a:gd name="T55" fmla="*/ 6481 h 7036"/>
                <a:gd name="T56" fmla="*/ 4870 w 7038"/>
                <a:gd name="T57" fmla="*/ 6739 h 7036"/>
                <a:gd name="T58" fmla="*/ 4435 w 7038"/>
                <a:gd name="T59" fmla="*/ 6813 h 7036"/>
                <a:gd name="T60" fmla="*/ 4199 w 7038"/>
                <a:gd name="T61" fmla="*/ 6675 h 7036"/>
                <a:gd name="T62" fmla="*/ 3645 w 7038"/>
                <a:gd name="T63" fmla="*/ 6696 h 7036"/>
                <a:gd name="T64" fmla="*/ 2988 w 7038"/>
                <a:gd name="T65" fmla="*/ 6656 h 7036"/>
                <a:gd name="T66" fmla="*/ 2338 w 7038"/>
                <a:gd name="T67" fmla="*/ 6472 h 7036"/>
                <a:gd name="T68" fmla="*/ 1669 w 7038"/>
                <a:gd name="T69" fmla="*/ 6108 h 7036"/>
                <a:gd name="T70" fmla="*/ 1094 w 7038"/>
                <a:gd name="T71" fmla="*/ 5578 h 7036"/>
                <a:gd name="T72" fmla="*/ 672 w 7038"/>
                <a:gd name="T73" fmla="*/ 4937 h 7036"/>
                <a:gd name="T74" fmla="*/ 414 w 7038"/>
                <a:gd name="T75" fmla="*/ 4219 h 7036"/>
                <a:gd name="T76" fmla="*/ 335 w 7038"/>
                <a:gd name="T77" fmla="*/ 3459 h 7036"/>
                <a:gd name="T78" fmla="*/ 446 w 7038"/>
                <a:gd name="T79" fmla="*/ 2687 h 7036"/>
                <a:gd name="T80" fmla="*/ 778 w 7038"/>
                <a:gd name="T81" fmla="*/ 1899 h 7036"/>
                <a:gd name="T82" fmla="*/ 1432 w 7038"/>
                <a:gd name="T83" fmla="*/ 1115 h 7036"/>
                <a:gd name="T84" fmla="*/ 1771 w 7038"/>
                <a:gd name="T85" fmla="*/ 644 h 7036"/>
                <a:gd name="T86" fmla="*/ 1972 w 7038"/>
                <a:gd name="T87" fmla="*/ 377 h 7036"/>
                <a:gd name="T88" fmla="*/ 2404 w 7038"/>
                <a:gd name="T89" fmla="*/ 301 h 7036"/>
                <a:gd name="T90" fmla="*/ 2781 w 7038"/>
                <a:gd name="T91" fmla="*/ 424 h 7036"/>
                <a:gd name="T92" fmla="*/ 3425 w 7038"/>
                <a:gd name="T93" fmla="*/ 337 h 7036"/>
                <a:gd name="T94" fmla="*/ 3855 w 7038"/>
                <a:gd name="T95" fmla="*/ 156 h 7036"/>
                <a:gd name="T96" fmla="*/ 4333 w 7038"/>
                <a:gd name="T97" fmla="*/ 103 h 7036"/>
                <a:gd name="T98" fmla="*/ 4580 w 7038"/>
                <a:gd name="T99" fmla="*/ 303 h 7036"/>
                <a:gd name="T100" fmla="*/ 4808 w 7038"/>
                <a:gd name="T101" fmla="*/ 610 h 7036"/>
                <a:gd name="T102" fmla="*/ 5494 w 7038"/>
                <a:gd name="T103" fmla="*/ 1023 h 7036"/>
                <a:gd name="T104" fmla="*/ 6040 w 7038"/>
                <a:gd name="T105" fmla="*/ 1577 h 7036"/>
                <a:gd name="T106" fmla="*/ 6430 w 7038"/>
                <a:gd name="T107" fmla="*/ 2238 h 7036"/>
                <a:gd name="T108" fmla="*/ 6652 w 7038"/>
                <a:gd name="T109" fmla="*/ 2966 h 7036"/>
                <a:gd name="T110" fmla="*/ 6694 w 7038"/>
                <a:gd name="T111" fmla="*/ 3733 h 7036"/>
                <a:gd name="T112" fmla="*/ 6545 w 7038"/>
                <a:gd name="T113" fmla="*/ 4503 h 7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38" h="7036">
                  <a:moveTo>
                    <a:pt x="5028" y="343"/>
                  </a:moveTo>
                  <a:lnTo>
                    <a:pt x="4951" y="307"/>
                  </a:lnTo>
                  <a:lnTo>
                    <a:pt x="4874" y="273"/>
                  </a:lnTo>
                  <a:lnTo>
                    <a:pt x="4795" y="241"/>
                  </a:lnTo>
                  <a:lnTo>
                    <a:pt x="4717" y="211"/>
                  </a:lnTo>
                  <a:lnTo>
                    <a:pt x="4635" y="184"/>
                  </a:lnTo>
                  <a:lnTo>
                    <a:pt x="4557" y="158"/>
                  </a:lnTo>
                  <a:lnTo>
                    <a:pt x="4476" y="135"/>
                  </a:lnTo>
                  <a:lnTo>
                    <a:pt x="4397" y="113"/>
                  </a:lnTo>
                  <a:lnTo>
                    <a:pt x="4314" y="92"/>
                  </a:lnTo>
                  <a:lnTo>
                    <a:pt x="4233" y="75"/>
                  </a:lnTo>
                  <a:lnTo>
                    <a:pt x="4152" y="58"/>
                  </a:lnTo>
                  <a:lnTo>
                    <a:pt x="4071" y="45"/>
                  </a:lnTo>
                  <a:lnTo>
                    <a:pt x="3988" y="32"/>
                  </a:lnTo>
                  <a:lnTo>
                    <a:pt x="3905" y="22"/>
                  </a:lnTo>
                  <a:lnTo>
                    <a:pt x="3824" y="13"/>
                  </a:lnTo>
                  <a:lnTo>
                    <a:pt x="3740" y="7"/>
                  </a:lnTo>
                  <a:lnTo>
                    <a:pt x="3657" y="3"/>
                  </a:lnTo>
                  <a:lnTo>
                    <a:pt x="3574" y="0"/>
                  </a:lnTo>
                  <a:lnTo>
                    <a:pt x="3491" y="0"/>
                  </a:lnTo>
                  <a:lnTo>
                    <a:pt x="3408" y="3"/>
                  </a:lnTo>
                  <a:lnTo>
                    <a:pt x="3325" y="7"/>
                  </a:lnTo>
                  <a:lnTo>
                    <a:pt x="3242" y="11"/>
                  </a:lnTo>
                  <a:lnTo>
                    <a:pt x="3159" y="19"/>
                  </a:lnTo>
                  <a:lnTo>
                    <a:pt x="3076" y="30"/>
                  </a:lnTo>
                  <a:lnTo>
                    <a:pt x="2992" y="41"/>
                  </a:lnTo>
                  <a:lnTo>
                    <a:pt x="2909" y="54"/>
                  </a:lnTo>
                  <a:lnTo>
                    <a:pt x="2826" y="71"/>
                  </a:lnTo>
                  <a:lnTo>
                    <a:pt x="2745" y="88"/>
                  </a:lnTo>
                  <a:lnTo>
                    <a:pt x="2662" y="107"/>
                  </a:lnTo>
                  <a:lnTo>
                    <a:pt x="2581" y="130"/>
                  </a:lnTo>
                  <a:lnTo>
                    <a:pt x="2498" y="154"/>
                  </a:lnTo>
                  <a:lnTo>
                    <a:pt x="2417" y="179"/>
                  </a:lnTo>
                  <a:lnTo>
                    <a:pt x="2334" y="207"/>
                  </a:lnTo>
                  <a:lnTo>
                    <a:pt x="2253" y="237"/>
                  </a:lnTo>
                  <a:lnTo>
                    <a:pt x="2172" y="271"/>
                  </a:lnTo>
                  <a:lnTo>
                    <a:pt x="2091" y="305"/>
                  </a:lnTo>
                  <a:lnTo>
                    <a:pt x="2012" y="341"/>
                  </a:lnTo>
                  <a:lnTo>
                    <a:pt x="1933" y="377"/>
                  </a:lnTo>
                  <a:lnTo>
                    <a:pt x="1856" y="418"/>
                  </a:lnTo>
                  <a:lnTo>
                    <a:pt x="1782" y="459"/>
                  </a:lnTo>
                  <a:lnTo>
                    <a:pt x="1707" y="503"/>
                  </a:lnTo>
                  <a:lnTo>
                    <a:pt x="1635" y="548"/>
                  </a:lnTo>
                  <a:lnTo>
                    <a:pt x="1562" y="595"/>
                  </a:lnTo>
                  <a:lnTo>
                    <a:pt x="1492" y="642"/>
                  </a:lnTo>
                  <a:lnTo>
                    <a:pt x="1422" y="693"/>
                  </a:lnTo>
                  <a:lnTo>
                    <a:pt x="1354" y="744"/>
                  </a:lnTo>
                  <a:lnTo>
                    <a:pt x="1287" y="797"/>
                  </a:lnTo>
                  <a:lnTo>
                    <a:pt x="1221" y="853"/>
                  </a:lnTo>
                  <a:lnTo>
                    <a:pt x="1157" y="910"/>
                  </a:lnTo>
                  <a:lnTo>
                    <a:pt x="1096" y="968"/>
                  </a:lnTo>
                  <a:lnTo>
                    <a:pt x="1034" y="1027"/>
                  </a:lnTo>
                  <a:lnTo>
                    <a:pt x="974" y="1089"/>
                  </a:lnTo>
                  <a:lnTo>
                    <a:pt x="916" y="1151"/>
                  </a:lnTo>
                  <a:lnTo>
                    <a:pt x="859" y="1215"/>
                  </a:lnTo>
                  <a:lnTo>
                    <a:pt x="804" y="1281"/>
                  </a:lnTo>
                  <a:lnTo>
                    <a:pt x="750" y="1349"/>
                  </a:lnTo>
                  <a:lnTo>
                    <a:pt x="697" y="1417"/>
                  </a:lnTo>
                  <a:lnTo>
                    <a:pt x="646" y="1488"/>
                  </a:lnTo>
                  <a:lnTo>
                    <a:pt x="597" y="1558"/>
                  </a:lnTo>
                  <a:lnTo>
                    <a:pt x="550" y="1630"/>
                  </a:lnTo>
                  <a:lnTo>
                    <a:pt x="505" y="1705"/>
                  </a:lnTo>
                  <a:lnTo>
                    <a:pt x="461" y="1780"/>
                  </a:lnTo>
                  <a:lnTo>
                    <a:pt x="418" y="1856"/>
                  </a:lnTo>
                  <a:lnTo>
                    <a:pt x="377" y="1935"/>
                  </a:lnTo>
                  <a:lnTo>
                    <a:pt x="339" y="2014"/>
                  </a:lnTo>
                  <a:lnTo>
                    <a:pt x="303" y="2093"/>
                  </a:lnTo>
                  <a:lnTo>
                    <a:pt x="269" y="2174"/>
                  </a:lnTo>
                  <a:lnTo>
                    <a:pt x="237" y="2255"/>
                  </a:lnTo>
                  <a:lnTo>
                    <a:pt x="205" y="2336"/>
                  </a:lnTo>
                  <a:lnTo>
                    <a:pt x="177" y="2419"/>
                  </a:lnTo>
                  <a:lnTo>
                    <a:pt x="152" y="2500"/>
                  </a:lnTo>
                  <a:lnTo>
                    <a:pt x="128" y="2583"/>
                  </a:lnTo>
                  <a:lnTo>
                    <a:pt x="105" y="2666"/>
                  </a:lnTo>
                  <a:lnTo>
                    <a:pt x="85" y="2749"/>
                  </a:lnTo>
                  <a:lnTo>
                    <a:pt x="66" y="2834"/>
                  </a:lnTo>
                  <a:lnTo>
                    <a:pt x="51" y="2917"/>
                  </a:lnTo>
                  <a:lnTo>
                    <a:pt x="38" y="3003"/>
                  </a:lnTo>
                  <a:lnTo>
                    <a:pt x="26" y="3088"/>
                  </a:lnTo>
                  <a:lnTo>
                    <a:pt x="17" y="3171"/>
                  </a:lnTo>
                  <a:lnTo>
                    <a:pt x="9" y="3256"/>
                  </a:lnTo>
                  <a:lnTo>
                    <a:pt x="4" y="3341"/>
                  </a:lnTo>
                  <a:lnTo>
                    <a:pt x="0" y="3429"/>
                  </a:lnTo>
                  <a:lnTo>
                    <a:pt x="0" y="3514"/>
                  </a:lnTo>
                  <a:lnTo>
                    <a:pt x="0" y="3599"/>
                  </a:lnTo>
                  <a:lnTo>
                    <a:pt x="4" y="3685"/>
                  </a:lnTo>
                  <a:lnTo>
                    <a:pt x="9" y="3770"/>
                  </a:lnTo>
                  <a:lnTo>
                    <a:pt x="17" y="3855"/>
                  </a:lnTo>
                  <a:lnTo>
                    <a:pt x="26" y="3940"/>
                  </a:lnTo>
                  <a:lnTo>
                    <a:pt x="37" y="4028"/>
                  </a:lnTo>
                  <a:lnTo>
                    <a:pt x="51" y="4113"/>
                  </a:lnTo>
                  <a:lnTo>
                    <a:pt x="66" y="4198"/>
                  </a:lnTo>
                  <a:lnTo>
                    <a:pt x="85" y="4281"/>
                  </a:lnTo>
                  <a:lnTo>
                    <a:pt x="105" y="4366"/>
                  </a:lnTo>
                  <a:lnTo>
                    <a:pt x="128" y="4451"/>
                  </a:lnTo>
                  <a:lnTo>
                    <a:pt x="152" y="4535"/>
                  </a:lnTo>
                  <a:lnTo>
                    <a:pt x="179" y="4618"/>
                  </a:lnTo>
                  <a:lnTo>
                    <a:pt x="207" y="4703"/>
                  </a:lnTo>
                  <a:lnTo>
                    <a:pt x="237" y="4784"/>
                  </a:lnTo>
                  <a:lnTo>
                    <a:pt x="269" y="4865"/>
                  </a:lnTo>
                  <a:lnTo>
                    <a:pt x="303" y="4946"/>
                  </a:lnTo>
                  <a:lnTo>
                    <a:pt x="339" y="5025"/>
                  </a:lnTo>
                  <a:lnTo>
                    <a:pt x="377" y="5101"/>
                  </a:lnTo>
                  <a:lnTo>
                    <a:pt x="418" y="5178"/>
                  </a:lnTo>
                  <a:lnTo>
                    <a:pt x="458" y="5255"/>
                  </a:lnTo>
                  <a:lnTo>
                    <a:pt x="501" y="5329"/>
                  </a:lnTo>
                  <a:lnTo>
                    <a:pt x="548" y="5402"/>
                  </a:lnTo>
                  <a:lnTo>
                    <a:pt x="595" y="5474"/>
                  </a:lnTo>
                  <a:lnTo>
                    <a:pt x="642" y="5544"/>
                  </a:lnTo>
                  <a:lnTo>
                    <a:pt x="693" y="5613"/>
                  </a:lnTo>
                  <a:lnTo>
                    <a:pt x="744" y="5681"/>
                  </a:lnTo>
                  <a:lnTo>
                    <a:pt x="797" y="5748"/>
                  </a:lnTo>
                  <a:lnTo>
                    <a:pt x="853" y="5812"/>
                  </a:lnTo>
                  <a:lnTo>
                    <a:pt x="908" y="5878"/>
                  </a:lnTo>
                  <a:lnTo>
                    <a:pt x="968" y="5940"/>
                  </a:lnTo>
                  <a:lnTo>
                    <a:pt x="1027" y="6002"/>
                  </a:lnTo>
                  <a:lnTo>
                    <a:pt x="1087" y="6061"/>
                  </a:lnTo>
                  <a:lnTo>
                    <a:pt x="1151" y="6119"/>
                  </a:lnTo>
                  <a:lnTo>
                    <a:pt x="1215" y="6176"/>
                  </a:lnTo>
                  <a:lnTo>
                    <a:pt x="1281" y="6232"/>
                  </a:lnTo>
                  <a:lnTo>
                    <a:pt x="1347" y="6285"/>
                  </a:lnTo>
                  <a:lnTo>
                    <a:pt x="1417" y="6336"/>
                  </a:lnTo>
                  <a:lnTo>
                    <a:pt x="1488" y="6387"/>
                  </a:lnTo>
                  <a:lnTo>
                    <a:pt x="1558" y="6436"/>
                  </a:lnTo>
                  <a:lnTo>
                    <a:pt x="1630" y="6483"/>
                  </a:lnTo>
                  <a:lnTo>
                    <a:pt x="1705" y="6530"/>
                  </a:lnTo>
                  <a:lnTo>
                    <a:pt x="1780" y="6573"/>
                  </a:lnTo>
                  <a:lnTo>
                    <a:pt x="1856" y="6615"/>
                  </a:lnTo>
                  <a:lnTo>
                    <a:pt x="1935" y="6656"/>
                  </a:lnTo>
                  <a:lnTo>
                    <a:pt x="2014" y="6694"/>
                  </a:lnTo>
                  <a:lnTo>
                    <a:pt x="2093" y="6732"/>
                  </a:lnTo>
                  <a:lnTo>
                    <a:pt x="2174" y="6767"/>
                  </a:lnTo>
                  <a:lnTo>
                    <a:pt x="2255" y="6799"/>
                  </a:lnTo>
                  <a:lnTo>
                    <a:pt x="2336" y="6828"/>
                  </a:lnTo>
                  <a:lnTo>
                    <a:pt x="2417" y="6856"/>
                  </a:lnTo>
                  <a:lnTo>
                    <a:pt x="2500" y="6884"/>
                  </a:lnTo>
                  <a:lnTo>
                    <a:pt x="2583" y="6907"/>
                  </a:lnTo>
                  <a:lnTo>
                    <a:pt x="2666" y="6928"/>
                  </a:lnTo>
                  <a:lnTo>
                    <a:pt x="2749" y="6950"/>
                  </a:lnTo>
                  <a:lnTo>
                    <a:pt x="2832" y="6967"/>
                  </a:lnTo>
                  <a:lnTo>
                    <a:pt x="2918" y="6984"/>
                  </a:lnTo>
                  <a:lnTo>
                    <a:pt x="3003" y="6997"/>
                  </a:lnTo>
                  <a:lnTo>
                    <a:pt x="3086" y="7007"/>
                  </a:lnTo>
                  <a:lnTo>
                    <a:pt x="3171" y="7018"/>
                  </a:lnTo>
                  <a:lnTo>
                    <a:pt x="3257" y="7024"/>
                  </a:lnTo>
                  <a:lnTo>
                    <a:pt x="3342" y="7031"/>
                  </a:lnTo>
                  <a:lnTo>
                    <a:pt x="3427" y="7033"/>
                  </a:lnTo>
                  <a:lnTo>
                    <a:pt x="3515" y="7035"/>
                  </a:lnTo>
                  <a:lnTo>
                    <a:pt x="3600" y="7033"/>
                  </a:lnTo>
                  <a:lnTo>
                    <a:pt x="3685" y="7031"/>
                  </a:lnTo>
                  <a:lnTo>
                    <a:pt x="3770" y="7024"/>
                  </a:lnTo>
                  <a:lnTo>
                    <a:pt x="3855" y="7018"/>
                  </a:lnTo>
                  <a:lnTo>
                    <a:pt x="3941" y="7009"/>
                  </a:lnTo>
                  <a:lnTo>
                    <a:pt x="4026" y="6997"/>
                  </a:lnTo>
                  <a:lnTo>
                    <a:pt x="4111" y="6984"/>
                  </a:lnTo>
                  <a:lnTo>
                    <a:pt x="4196" y="6967"/>
                  </a:lnTo>
                  <a:lnTo>
                    <a:pt x="4282" y="6950"/>
                  </a:lnTo>
                  <a:lnTo>
                    <a:pt x="4367" y="6928"/>
                  </a:lnTo>
                  <a:lnTo>
                    <a:pt x="4450" y="6907"/>
                  </a:lnTo>
                  <a:lnTo>
                    <a:pt x="4535" y="6884"/>
                  </a:lnTo>
                  <a:lnTo>
                    <a:pt x="4619" y="6856"/>
                  </a:lnTo>
                  <a:lnTo>
                    <a:pt x="4702" y="6828"/>
                  </a:lnTo>
                  <a:lnTo>
                    <a:pt x="4785" y="6796"/>
                  </a:lnTo>
                  <a:lnTo>
                    <a:pt x="4866" y="6764"/>
                  </a:lnTo>
                  <a:lnTo>
                    <a:pt x="4944" y="6730"/>
                  </a:lnTo>
                  <a:lnTo>
                    <a:pt x="5023" y="6694"/>
                  </a:lnTo>
                  <a:lnTo>
                    <a:pt x="5102" y="6658"/>
                  </a:lnTo>
                  <a:lnTo>
                    <a:pt x="5179" y="6617"/>
                  </a:lnTo>
                  <a:lnTo>
                    <a:pt x="5253" y="6575"/>
                  </a:lnTo>
                  <a:lnTo>
                    <a:pt x="5328" y="6532"/>
                  </a:lnTo>
                  <a:lnTo>
                    <a:pt x="5403" y="6487"/>
                  </a:lnTo>
                  <a:lnTo>
                    <a:pt x="5473" y="6441"/>
                  </a:lnTo>
                  <a:lnTo>
                    <a:pt x="5546" y="6392"/>
                  </a:lnTo>
                  <a:lnTo>
                    <a:pt x="5614" y="6342"/>
                  </a:lnTo>
                  <a:lnTo>
                    <a:pt x="5682" y="6291"/>
                  </a:lnTo>
                  <a:lnTo>
                    <a:pt x="5750" y="6238"/>
                  </a:lnTo>
                  <a:lnTo>
                    <a:pt x="5814" y="6183"/>
                  </a:lnTo>
                  <a:lnTo>
                    <a:pt x="5878" y="6125"/>
                  </a:lnTo>
                  <a:lnTo>
                    <a:pt x="5942" y="6068"/>
                  </a:lnTo>
                  <a:lnTo>
                    <a:pt x="6002" y="6008"/>
                  </a:lnTo>
                  <a:lnTo>
                    <a:pt x="6063" y="5946"/>
                  </a:lnTo>
                  <a:lnTo>
                    <a:pt x="6121" y="5885"/>
                  </a:lnTo>
                  <a:lnTo>
                    <a:pt x="6179" y="5820"/>
                  </a:lnTo>
                  <a:lnTo>
                    <a:pt x="6234" y="5755"/>
                  </a:lnTo>
                  <a:lnTo>
                    <a:pt x="6287" y="5687"/>
                  </a:lnTo>
                  <a:lnTo>
                    <a:pt x="6338" y="5619"/>
                  </a:lnTo>
                  <a:lnTo>
                    <a:pt x="6390" y="5549"/>
                  </a:lnTo>
                  <a:lnTo>
                    <a:pt x="6439" y="5478"/>
                  </a:lnTo>
                  <a:lnTo>
                    <a:pt x="6485" y="5404"/>
                  </a:lnTo>
                  <a:lnTo>
                    <a:pt x="6532" y="5331"/>
                  </a:lnTo>
                  <a:lnTo>
                    <a:pt x="6575" y="5255"/>
                  </a:lnTo>
                  <a:lnTo>
                    <a:pt x="6618" y="5178"/>
                  </a:lnTo>
                  <a:lnTo>
                    <a:pt x="6658" y="5101"/>
                  </a:lnTo>
                  <a:lnTo>
                    <a:pt x="6696" y="5022"/>
                  </a:lnTo>
                  <a:lnTo>
                    <a:pt x="6733" y="4942"/>
                  </a:lnTo>
                  <a:lnTo>
                    <a:pt x="6769" y="4863"/>
                  </a:lnTo>
                  <a:lnTo>
                    <a:pt x="6801" y="4782"/>
                  </a:lnTo>
                  <a:lnTo>
                    <a:pt x="6831" y="4701"/>
                  </a:lnTo>
                  <a:lnTo>
                    <a:pt x="6858" y="4618"/>
                  </a:lnTo>
                  <a:lnTo>
                    <a:pt x="6886" y="4537"/>
                  </a:lnTo>
                  <a:lnTo>
                    <a:pt x="6909" y="4454"/>
                  </a:lnTo>
                  <a:lnTo>
                    <a:pt x="6931" y="4371"/>
                  </a:lnTo>
                  <a:lnTo>
                    <a:pt x="6952" y="4287"/>
                  </a:lnTo>
                  <a:lnTo>
                    <a:pt x="6969" y="4202"/>
                  </a:lnTo>
                  <a:lnTo>
                    <a:pt x="6984" y="4119"/>
                  </a:lnTo>
                  <a:lnTo>
                    <a:pt x="6999" y="4034"/>
                  </a:lnTo>
                  <a:lnTo>
                    <a:pt x="7010" y="3949"/>
                  </a:lnTo>
                  <a:lnTo>
                    <a:pt x="7020" y="3863"/>
                  </a:lnTo>
                  <a:lnTo>
                    <a:pt x="7027" y="3778"/>
                  </a:lnTo>
                  <a:lnTo>
                    <a:pt x="7033" y="3693"/>
                  </a:lnTo>
                  <a:lnTo>
                    <a:pt x="7035" y="3608"/>
                  </a:lnTo>
                  <a:lnTo>
                    <a:pt x="7037" y="3522"/>
                  </a:lnTo>
                  <a:lnTo>
                    <a:pt x="7035" y="3437"/>
                  </a:lnTo>
                  <a:lnTo>
                    <a:pt x="7033" y="3352"/>
                  </a:lnTo>
                  <a:lnTo>
                    <a:pt x="7027" y="3267"/>
                  </a:lnTo>
                  <a:lnTo>
                    <a:pt x="7020" y="3182"/>
                  </a:lnTo>
                  <a:lnTo>
                    <a:pt x="7010" y="3094"/>
                  </a:lnTo>
                  <a:lnTo>
                    <a:pt x="6999" y="3009"/>
                  </a:lnTo>
                  <a:lnTo>
                    <a:pt x="6984" y="2924"/>
                  </a:lnTo>
                  <a:lnTo>
                    <a:pt x="6969" y="2839"/>
                  </a:lnTo>
                  <a:lnTo>
                    <a:pt x="6952" y="2756"/>
                  </a:lnTo>
                  <a:lnTo>
                    <a:pt x="6931" y="2670"/>
                  </a:lnTo>
                  <a:lnTo>
                    <a:pt x="6909" y="2585"/>
                  </a:lnTo>
                  <a:lnTo>
                    <a:pt x="6884" y="2502"/>
                  </a:lnTo>
                  <a:lnTo>
                    <a:pt x="6858" y="2417"/>
                  </a:lnTo>
                  <a:lnTo>
                    <a:pt x="6824" y="2321"/>
                  </a:lnTo>
                  <a:lnTo>
                    <a:pt x="6790" y="2227"/>
                  </a:lnTo>
                  <a:lnTo>
                    <a:pt x="6752" y="2133"/>
                  </a:lnTo>
                  <a:lnTo>
                    <a:pt x="6711" y="2042"/>
                  </a:lnTo>
                  <a:lnTo>
                    <a:pt x="6666" y="1952"/>
                  </a:lnTo>
                  <a:lnTo>
                    <a:pt x="6622" y="1865"/>
                  </a:lnTo>
                  <a:lnTo>
                    <a:pt x="6575" y="1777"/>
                  </a:lnTo>
                  <a:lnTo>
                    <a:pt x="6524" y="1690"/>
                  </a:lnTo>
                  <a:lnTo>
                    <a:pt x="6456" y="1664"/>
                  </a:lnTo>
                  <a:lnTo>
                    <a:pt x="6390" y="1635"/>
                  </a:lnTo>
                  <a:lnTo>
                    <a:pt x="6323" y="1605"/>
                  </a:lnTo>
                  <a:lnTo>
                    <a:pt x="6257" y="1573"/>
                  </a:lnTo>
                  <a:lnTo>
                    <a:pt x="6193" y="1539"/>
                  </a:lnTo>
                  <a:lnTo>
                    <a:pt x="6130" y="1503"/>
                  </a:lnTo>
                  <a:lnTo>
                    <a:pt x="6068" y="1466"/>
                  </a:lnTo>
                  <a:lnTo>
                    <a:pt x="6006" y="1428"/>
                  </a:lnTo>
                  <a:lnTo>
                    <a:pt x="5944" y="1387"/>
                  </a:lnTo>
                  <a:lnTo>
                    <a:pt x="5884" y="1345"/>
                  </a:lnTo>
                  <a:lnTo>
                    <a:pt x="5825" y="1300"/>
                  </a:lnTo>
                  <a:lnTo>
                    <a:pt x="5767" y="1255"/>
                  </a:lnTo>
                  <a:lnTo>
                    <a:pt x="5710" y="1206"/>
                  </a:lnTo>
                  <a:lnTo>
                    <a:pt x="5654" y="1157"/>
                  </a:lnTo>
                  <a:lnTo>
                    <a:pt x="5601" y="1108"/>
                  </a:lnTo>
                  <a:lnTo>
                    <a:pt x="5546" y="1055"/>
                  </a:lnTo>
                  <a:lnTo>
                    <a:pt x="5469" y="974"/>
                  </a:lnTo>
                  <a:lnTo>
                    <a:pt x="5394" y="891"/>
                  </a:lnTo>
                  <a:lnTo>
                    <a:pt x="5324" y="806"/>
                  </a:lnTo>
                  <a:lnTo>
                    <a:pt x="5258" y="716"/>
                  </a:lnTo>
                  <a:lnTo>
                    <a:pt x="5194" y="627"/>
                  </a:lnTo>
                  <a:lnTo>
                    <a:pt x="5134" y="535"/>
                  </a:lnTo>
                  <a:lnTo>
                    <a:pt x="5079" y="439"/>
                  </a:lnTo>
                  <a:lnTo>
                    <a:pt x="5028" y="343"/>
                  </a:lnTo>
                  <a:close/>
                  <a:moveTo>
                    <a:pt x="6360" y="4950"/>
                  </a:moveTo>
                  <a:lnTo>
                    <a:pt x="6304" y="5059"/>
                  </a:lnTo>
                  <a:lnTo>
                    <a:pt x="6245" y="5163"/>
                  </a:lnTo>
                  <a:lnTo>
                    <a:pt x="6181" y="5263"/>
                  </a:lnTo>
                  <a:lnTo>
                    <a:pt x="6112" y="5361"/>
                  </a:lnTo>
                  <a:lnTo>
                    <a:pt x="6042" y="5457"/>
                  </a:lnTo>
                  <a:lnTo>
                    <a:pt x="5970" y="5549"/>
                  </a:lnTo>
                  <a:lnTo>
                    <a:pt x="5893" y="5636"/>
                  </a:lnTo>
                  <a:lnTo>
                    <a:pt x="5814" y="5721"/>
                  </a:lnTo>
                  <a:lnTo>
                    <a:pt x="5733" y="5803"/>
                  </a:lnTo>
                  <a:lnTo>
                    <a:pt x="5648" y="5882"/>
                  </a:lnTo>
                  <a:lnTo>
                    <a:pt x="5562" y="5957"/>
                  </a:lnTo>
                  <a:lnTo>
                    <a:pt x="5473" y="6029"/>
                  </a:lnTo>
                  <a:lnTo>
                    <a:pt x="5382" y="6098"/>
                  </a:lnTo>
                  <a:lnTo>
                    <a:pt x="5288" y="6161"/>
                  </a:lnTo>
                  <a:lnTo>
                    <a:pt x="5192" y="6223"/>
                  </a:lnTo>
                  <a:lnTo>
                    <a:pt x="5094" y="6281"/>
                  </a:lnTo>
                  <a:lnTo>
                    <a:pt x="5094" y="6315"/>
                  </a:lnTo>
                  <a:lnTo>
                    <a:pt x="5092" y="6349"/>
                  </a:lnTo>
                  <a:lnTo>
                    <a:pt x="5089" y="6381"/>
                  </a:lnTo>
                  <a:lnTo>
                    <a:pt x="5083" y="6415"/>
                  </a:lnTo>
                  <a:lnTo>
                    <a:pt x="5074" y="6449"/>
                  </a:lnTo>
                  <a:lnTo>
                    <a:pt x="5066" y="6481"/>
                  </a:lnTo>
                  <a:lnTo>
                    <a:pt x="5053" y="6513"/>
                  </a:lnTo>
                  <a:lnTo>
                    <a:pt x="5038" y="6545"/>
                  </a:lnTo>
                  <a:lnTo>
                    <a:pt x="5026" y="6568"/>
                  </a:lnTo>
                  <a:lnTo>
                    <a:pt x="5013" y="6592"/>
                  </a:lnTo>
                  <a:lnTo>
                    <a:pt x="4998" y="6613"/>
                  </a:lnTo>
                  <a:lnTo>
                    <a:pt x="4981" y="6635"/>
                  </a:lnTo>
                  <a:lnTo>
                    <a:pt x="4966" y="6654"/>
                  </a:lnTo>
                  <a:lnTo>
                    <a:pt x="4947" y="6673"/>
                  </a:lnTo>
                  <a:lnTo>
                    <a:pt x="4910" y="6709"/>
                  </a:lnTo>
                  <a:lnTo>
                    <a:pt x="4870" y="6739"/>
                  </a:lnTo>
                  <a:lnTo>
                    <a:pt x="4827" y="6767"/>
                  </a:lnTo>
                  <a:lnTo>
                    <a:pt x="4783" y="6788"/>
                  </a:lnTo>
                  <a:lnTo>
                    <a:pt x="4736" y="6805"/>
                  </a:lnTo>
                  <a:lnTo>
                    <a:pt x="4687" y="6820"/>
                  </a:lnTo>
                  <a:lnTo>
                    <a:pt x="4638" y="6828"/>
                  </a:lnTo>
                  <a:lnTo>
                    <a:pt x="4589" y="6833"/>
                  </a:lnTo>
                  <a:lnTo>
                    <a:pt x="4538" y="6830"/>
                  </a:lnTo>
                  <a:lnTo>
                    <a:pt x="4486" y="6826"/>
                  </a:lnTo>
                  <a:lnTo>
                    <a:pt x="4461" y="6820"/>
                  </a:lnTo>
                  <a:lnTo>
                    <a:pt x="4435" y="6813"/>
                  </a:lnTo>
                  <a:lnTo>
                    <a:pt x="4412" y="6807"/>
                  </a:lnTo>
                  <a:lnTo>
                    <a:pt x="4386" y="6799"/>
                  </a:lnTo>
                  <a:lnTo>
                    <a:pt x="4363" y="6788"/>
                  </a:lnTo>
                  <a:lnTo>
                    <a:pt x="4337" y="6777"/>
                  </a:lnTo>
                  <a:lnTo>
                    <a:pt x="4312" y="6762"/>
                  </a:lnTo>
                  <a:lnTo>
                    <a:pt x="4286" y="6747"/>
                  </a:lnTo>
                  <a:lnTo>
                    <a:pt x="4263" y="6730"/>
                  </a:lnTo>
                  <a:lnTo>
                    <a:pt x="4241" y="6713"/>
                  </a:lnTo>
                  <a:lnTo>
                    <a:pt x="4220" y="6694"/>
                  </a:lnTo>
                  <a:lnTo>
                    <a:pt x="4199" y="6675"/>
                  </a:lnTo>
                  <a:lnTo>
                    <a:pt x="4179" y="6654"/>
                  </a:lnTo>
                  <a:lnTo>
                    <a:pt x="4162" y="6632"/>
                  </a:lnTo>
                  <a:lnTo>
                    <a:pt x="4099" y="6645"/>
                  </a:lnTo>
                  <a:lnTo>
                    <a:pt x="4035" y="6656"/>
                  </a:lnTo>
                  <a:lnTo>
                    <a:pt x="3969" y="6666"/>
                  </a:lnTo>
                  <a:lnTo>
                    <a:pt x="3905" y="6675"/>
                  </a:lnTo>
                  <a:lnTo>
                    <a:pt x="3841" y="6681"/>
                  </a:lnTo>
                  <a:lnTo>
                    <a:pt x="3775" y="6688"/>
                  </a:lnTo>
                  <a:lnTo>
                    <a:pt x="3711" y="6692"/>
                  </a:lnTo>
                  <a:lnTo>
                    <a:pt x="3645" y="6696"/>
                  </a:lnTo>
                  <a:lnTo>
                    <a:pt x="3578" y="6698"/>
                  </a:lnTo>
                  <a:lnTo>
                    <a:pt x="3512" y="6698"/>
                  </a:lnTo>
                  <a:lnTo>
                    <a:pt x="3448" y="6698"/>
                  </a:lnTo>
                  <a:lnTo>
                    <a:pt x="3382" y="6696"/>
                  </a:lnTo>
                  <a:lnTo>
                    <a:pt x="3316" y="6692"/>
                  </a:lnTo>
                  <a:lnTo>
                    <a:pt x="3250" y="6688"/>
                  </a:lnTo>
                  <a:lnTo>
                    <a:pt x="3184" y="6681"/>
                  </a:lnTo>
                  <a:lnTo>
                    <a:pt x="3118" y="6675"/>
                  </a:lnTo>
                  <a:lnTo>
                    <a:pt x="3052" y="6666"/>
                  </a:lnTo>
                  <a:lnTo>
                    <a:pt x="2988" y="6656"/>
                  </a:lnTo>
                  <a:lnTo>
                    <a:pt x="2922" y="6643"/>
                  </a:lnTo>
                  <a:lnTo>
                    <a:pt x="2856" y="6630"/>
                  </a:lnTo>
                  <a:lnTo>
                    <a:pt x="2790" y="6615"/>
                  </a:lnTo>
                  <a:lnTo>
                    <a:pt x="2726" y="6600"/>
                  </a:lnTo>
                  <a:lnTo>
                    <a:pt x="2660" y="6581"/>
                  </a:lnTo>
                  <a:lnTo>
                    <a:pt x="2596" y="6564"/>
                  </a:lnTo>
                  <a:lnTo>
                    <a:pt x="2530" y="6543"/>
                  </a:lnTo>
                  <a:lnTo>
                    <a:pt x="2466" y="6521"/>
                  </a:lnTo>
                  <a:lnTo>
                    <a:pt x="2402" y="6498"/>
                  </a:lnTo>
                  <a:lnTo>
                    <a:pt x="2338" y="6472"/>
                  </a:lnTo>
                  <a:lnTo>
                    <a:pt x="2274" y="6447"/>
                  </a:lnTo>
                  <a:lnTo>
                    <a:pt x="2210" y="6419"/>
                  </a:lnTo>
                  <a:lnTo>
                    <a:pt x="2148" y="6389"/>
                  </a:lnTo>
                  <a:lnTo>
                    <a:pt x="2084" y="6360"/>
                  </a:lnTo>
                  <a:lnTo>
                    <a:pt x="2012" y="6321"/>
                  </a:lnTo>
                  <a:lnTo>
                    <a:pt x="1942" y="6281"/>
                  </a:lnTo>
                  <a:lnTo>
                    <a:pt x="1871" y="6240"/>
                  </a:lnTo>
                  <a:lnTo>
                    <a:pt x="1803" y="6198"/>
                  </a:lnTo>
                  <a:lnTo>
                    <a:pt x="1735" y="6153"/>
                  </a:lnTo>
                  <a:lnTo>
                    <a:pt x="1669" y="6108"/>
                  </a:lnTo>
                  <a:lnTo>
                    <a:pt x="1605" y="6061"/>
                  </a:lnTo>
                  <a:lnTo>
                    <a:pt x="1543" y="6012"/>
                  </a:lnTo>
                  <a:lnTo>
                    <a:pt x="1481" y="5963"/>
                  </a:lnTo>
                  <a:lnTo>
                    <a:pt x="1422" y="5912"/>
                  </a:lnTo>
                  <a:lnTo>
                    <a:pt x="1362" y="5859"/>
                  </a:lnTo>
                  <a:lnTo>
                    <a:pt x="1305" y="5806"/>
                  </a:lnTo>
                  <a:lnTo>
                    <a:pt x="1249" y="5750"/>
                  </a:lnTo>
                  <a:lnTo>
                    <a:pt x="1196" y="5696"/>
                  </a:lnTo>
                  <a:lnTo>
                    <a:pt x="1145" y="5638"/>
                  </a:lnTo>
                  <a:lnTo>
                    <a:pt x="1094" y="5578"/>
                  </a:lnTo>
                  <a:lnTo>
                    <a:pt x="1042" y="5519"/>
                  </a:lnTo>
                  <a:lnTo>
                    <a:pt x="996" y="5459"/>
                  </a:lnTo>
                  <a:lnTo>
                    <a:pt x="949" y="5398"/>
                  </a:lnTo>
                  <a:lnTo>
                    <a:pt x="904" y="5334"/>
                  </a:lnTo>
                  <a:lnTo>
                    <a:pt x="861" y="5270"/>
                  </a:lnTo>
                  <a:lnTo>
                    <a:pt x="821" y="5206"/>
                  </a:lnTo>
                  <a:lnTo>
                    <a:pt x="780" y="5140"/>
                  </a:lnTo>
                  <a:lnTo>
                    <a:pt x="742" y="5074"/>
                  </a:lnTo>
                  <a:lnTo>
                    <a:pt x="706" y="5006"/>
                  </a:lnTo>
                  <a:lnTo>
                    <a:pt x="672" y="4937"/>
                  </a:lnTo>
                  <a:lnTo>
                    <a:pt x="637" y="4869"/>
                  </a:lnTo>
                  <a:lnTo>
                    <a:pt x="606" y="4799"/>
                  </a:lnTo>
                  <a:lnTo>
                    <a:pt x="576" y="4728"/>
                  </a:lnTo>
                  <a:lnTo>
                    <a:pt x="548" y="4658"/>
                  </a:lnTo>
                  <a:lnTo>
                    <a:pt x="520" y="4586"/>
                  </a:lnTo>
                  <a:lnTo>
                    <a:pt x="497" y="4513"/>
                  </a:lnTo>
                  <a:lnTo>
                    <a:pt x="473" y="4441"/>
                  </a:lnTo>
                  <a:lnTo>
                    <a:pt x="452" y="4368"/>
                  </a:lnTo>
                  <a:lnTo>
                    <a:pt x="433" y="4294"/>
                  </a:lnTo>
                  <a:lnTo>
                    <a:pt x="414" y="4219"/>
                  </a:lnTo>
                  <a:lnTo>
                    <a:pt x="399" y="4145"/>
                  </a:lnTo>
                  <a:lnTo>
                    <a:pt x="384" y="4070"/>
                  </a:lnTo>
                  <a:lnTo>
                    <a:pt x="371" y="3993"/>
                  </a:lnTo>
                  <a:lnTo>
                    <a:pt x="360" y="3919"/>
                  </a:lnTo>
                  <a:lnTo>
                    <a:pt x="352" y="3842"/>
                  </a:lnTo>
                  <a:lnTo>
                    <a:pt x="346" y="3765"/>
                  </a:lnTo>
                  <a:lnTo>
                    <a:pt x="341" y="3689"/>
                  </a:lnTo>
                  <a:lnTo>
                    <a:pt x="337" y="3612"/>
                  </a:lnTo>
                  <a:lnTo>
                    <a:pt x="335" y="3535"/>
                  </a:lnTo>
                  <a:lnTo>
                    <a:pt x="335" y="3459"/>
                  </a:lnTo>
                  <a:lnTo>
                    <a:pt x="339" y="3380"/>
                  </a:lnTo>
                  <a:lnTo>
                    <a:pt x="343" y="3303"/>
                  </a:lnTo>
                  <a:lnTo>
                    <a:pt x="347" y="3226"/>
                  </a:lnTo>
                  <a:lnTo>
                    <a:pt x="356" y="3148"/>
                  </a:lnTo>
                  <a:lnTo>
                    <a:pt x="367" y="3071"/>
                  </a:lnTo>
                  <a:lnTo>
                    <a:pt x="377" y="2994"/>
                  </a:lnTo>
                  <a:lnTo>
                    <a:pt x="392" y="2917"/>
                  </a:lnTo>
                  <a:lnTo>
                    <a:pt x="407" y="2841"/>
                  </a:lnTo>
                  <a:lnTo>
                    <a:pt x="427" y="2762"/>
                  </a:lnTo>
                  <a:lnTo>
                    <a:pt x="446" y="2687"/>
                  </a:lnTo>
                  <a:lnTo>
                    <a:pt x="467" y="2611"/>
                  </a:lnTo>
                  <a:lnTo>
                    <a:pt x="490" y="2534"/>
                  </a:lnTo>
                  <a:lnTo>
                    <a:pt x="516" y="2457"/>
                  </a:lnTo>
                  <a:lnTo>
                    <a:pt x="544" y="2383"/>
                  </a:lnTo>
                  <a:lnTo>
                    <a:pt x="573" y="2308"/>
                  </a:lnTo>
                  <a:lnTo>
                    <a:pt x="606" y="2233"/>
                  </a:lnTo>
                  <a:lnTo>
                    <a:pt x="640" y="2159"/>
                  </a:lnTo>
                  <a:lnTo>
                    <a:pt x="676" y="2084"/>
                  </a:lnTo>
                  <a:lnTo>
                    <a:pt x="725" y="1991"/>
                  </a:lnTo>
                  <a:lnTo>
                    <a:pt x="778" y="1899"/>
                  </a:lnTo>
                  <a:lnTo>
                    <a:pt x="831" y="1809"/>
                  </a:lnTo>
                  <a:lnTo>
                    <a:pt x="889" y="1722"/>
                  </a:lnTo>
                  <a:lnTo>
                    <a:pt x="949" y="1637"/>
                  </a:lnTo>
                  <a:lnTo>
                    <a:pt x="1012" y="1556"/>
                  </a:lnTo>
                  <a:lnTo>
                    <a:pt x="1076" y="1475"/>
                  </a:lnTo>
                  <a:lnTo>
                    <a:pt x="1142" y="1398"/>
                  </a:lnTo>
                  <a:lnTo>
                    <a:pt x="1213" y="1324"/>
                  </a:lnTo>
                  <a:lnTo>
                    <a:pt x="1283" y="1251"/>
                  </a:lnTo>
                  <a:lnTo>
                    <a:pt x="1358" y="1181"/>
                  </a:lnTo>
                  <a:lnTo>
                    <a:pt x="1432" y="1115"/>
                  </a:lnTo>
                  <a:lnTo>
                    <a:pt x="1509" y="1049"/>
                  </a:lnTo>
                  <a:lnTo>
                    <a:pt x="1588" y="987"/>
                  </a:lnTo>
                  <a:lnTo>
                    <a:pt x="1669" y="929"/>
                  </a:lnTo>
                  <a:lnTo>
                    <a:pt x="1752" y="872"/>
                  </a:lnTo>
                  <a:lnTo>
                    <a:pt x="1748" y="834"/>
                  </a:lnTo>
                  <a:lnTo>
                    <a:pt x="1748" y="795"/>
                  </a:lnTo>
                  <a:lnTo>
                    <a:pt x="1748" y="759"/>
                  </a:lnTo>
                  <a:lnTo>
                    <a:pt x="1754" y="721"/>
                  </a:lnTo>
                  <a:lnTo>
                    <a:pt x="1760" y="682"/>
                  </a:lnTo>
                  <a:lnTo>
                    <a:pt x="1771" y="644"/>
                  </a:lnTo>
                  <a:lnTo>
                    <a:pt x="1786" y="608"/>
                  </a:lnTo>
                  <a:lnTo>
                    <a:pt x="1803" y="571"/>
                  </a:lnTo>
                  <a:lnTo>
                    <a:pt x="1816" y="546"/>
                  </a:lnTo>
                  <a:lnTo>
                    <a:pt x="1829" y="525"/>
                  </a:lnTo>
                  <a:lnTo>
                    <a:pt x="1844" y="503"/>
                  </a:lnTo>
                  <a:lnTo>
                    <a:pt x="1859" y="482"/>
                  </a:lnTo>
                  <a:lnTo>
                    <a:pt x="1876" y="461"/>
                  </a:lnTo>
                  <a:lnTo>
                    <a:pt x="1893" y="444"/>
                  </a:lnTo>
                  <a:lnTo>
                    <a:pt x="1931" y="407"/>
                  </a:lnTo>
                  <a:lnTo>
                    <a:pt x="1972" y="377"/>
                  </a:lnTo>
                  <a:lnTo>
                    <a:pt x="2014" y="350"/>
                  </a:lnTo>
                  <a:lnTo>
                    <a:pt x="2059" y="328"/>
                  </a:lnTo>
                  <a:lnTo>
                    <a:pt x="2106" y="309"/>
                  </a:lnTo>
                  <a:lnTo>
                    <a:pt x="2153" y="297"/>
                  </a:lnTo>
                  <a:lnTo>
                    <a:pt x="2202" y="288"/>
                  </a:lnTo>
                  <a:lnTo>
                    <a:pt x="2253" y="284"/>
                  </a:lnTo>
                  <a:lnTo>
                    <a:pt x="2304" y="286"/>
                  </a:lnTo>
                  <a:lnTo>
                    <a:pt x="2353" y="290"/>
                  </a:lnTo>
                  <a:lnTo>
                    <a:pt x="2379" y="297"/>
                  </a:lnTo>
                  <a:lnTo>
                    <a:pt x="2404" y="301"/>
                  </a:lnTo>
                  <a:lnTo>
                    <a:pt x="2430" y="309"/>
                  </a:lnTo>
                  <a:lnTo>
                    <a:pt x="2453" y="318"/>
                  </a:lnTo>
                  <a:lnTo>
                    <a:pt x="2479" y="328"/>
                  </a:lnTo>
                  <a:lnTo>
                    <a:pt x="2502" y="339"/>
                  </a:lnTo>
                  <a:lnTo>
                    <a:pt x="2545" y="365"/>
                  </a:lnTo>
                  <a:lnTo>
                    <a:pt x="2585" y="392"/>
                  </a:lnTo>
                  <a:lnTo>
                    <a:pt x="2622" y="422"/>
                  </a:lnTo>
                  <a:lnTo>
                    <a:pt x="2656" y="456"/>
                  </a:lnTo>
                  <a:lnTo>
                    <a:pt x="2717" y="439"/>
                  </a:lnTo>
                  <a:lnTo>
                    <a:pt x="2781" y="424"/>
                  </a:lnTo>
                  <a:lnTo>
                    <a:pt x="2845" y="410"/>
                  </a:lnTo>
                  <a:lnTo>
                    <a:pt x="2907" y="397"/>
                  </a:lnTo>
                  <a:lnTo>
                    <a:pt x="2971" y="384"/>
                  </a:lnTo>
                  <a:lnTo>
                    <a:pt x="3035" y="373"/>
                  </a:lnTo>
                  <a:lnTo>
                    <a:pt x="3101" y="365"/>
                  </a:lnTo>
                  <a:lnTo>
                    <a:pt x="3165" y="356"/>
                  </a:lnTo>
                  <a:lnTo>
                    <a:pt x="3229" y="350"/>
                  </a:lnTo>
                  <a:lnTo>
                    <a:pt x="3295" y="346"/>
                  </a:lnTo>
                  <a:lnTo>
                    <a:pt x="3359" y="341"/>
                  </a:lnTo>
                  <a:lnTo>
                    <a:pt x="3425" y="337"/>
                  </a:lnTo>
                  <a:lnTo>
                    <a:pt x="3491" y="337"/>
                  </a:lnTo>
                  <a:lnTo>
                    <a:pt x="3555" y="337"/>
                  </a:lnTo>
                  <a:lnTo>
                    <a:pt x="3621" y="337"/>
                  </a:lnTo>
                  <a:lnTo>
                    <a:pt x="3687" y="341"/>
                  </a:lnTo>
                  <a:lnTo>
                    <a:pt x="3700" y="318"/>
                  </a:lnTo>
                  <a:lnTo>
                    <a:pt x="3715" y="297"/>
                  </a:lnTo>
                  <a:lnTo>
                    <a:pt x="3745" y="256"/>
                  </a:lnTo>
                  <a:lnTo>
                    <a:pt x="3779" y="218"/>
                  </a:lnTo>
                  <a:lnTo>
                    <a:pt x="3817" y="186"/>
                  </a:lnTo>
                  <a:lnTo>
                    <a:pt x="3855" y="156"/>
                  </a:lnTo>
                  <a:lnTo>
                    <a:pt x="3898" y="130"/>
                  </a:lnTo>
                  <a:lnTo>
                    <a:pt x="3943" y="109"/>
                  </a:lnTo>
                  <a:lnTo>
                    <a:pt x="3990" y="92"/>
                  </a:lnTo>
                  <a:lnTo>
                    <a:pt x="4037" y="81"/>
                  </a:lnTo>
                  <a:lnTo>
                    <a:pt x="4086" y="73"/>
                  </a:lnTo>
                  <a:lnTo>
                    <a:pt x="4135" y="69"/>
                  </a:lnTo>
                  <a:lnTo>
                    <a:pt x="4184" y="71"/>
                  </a:lnTo>
                  <a:lnTo>
                    <a:pt x="4235" y="77"/>
                  </a:lnTo>
                  <a:lnTo>
                    <a:pt x="4284" y="88"/>
                  </a:lnTo>
                  <a:lnTo>
                    <a:pt x="4333" y="103"/>
                  </a:lnTo>
                  <a:lnTo>
                    <a:pt x="4356" y="113"/>
                  </a:lnTo>
                  <a:lnTo>
                    <a:pt x="4380" y="124"/>
                  </a:lnTo>
                  <a:lnTo>
                    <a:pt x="4410" y="141"/>
                  </a:lnTo>
                  <a:lnTo>
                    <a:pt x="4439" y="160"/>
                  </a:lnTo>
                  <a:lnTo>
                    <a:pt x="4467" y="179"/>
                  </a:lnTo>
                  <a:lnTo>
                    <a:pt x="4493" y="203"/>
                  </a:lnTo>
                  <a:lnTo>
                    <a:pt x="4518" y="226"/>
                  </a:lnTo>
                  <a:lnTo>
                    <a:pt x="4540" y="250"/>
                  </a:lnTo>
                  <a:lnTo>
                    <a:pt x="4561" y="275"/>
                  </a:lnTo>
                  <a:lnTo>
                    <a:pt x="4580" y="303"/>
                  </a:lnTo>
                  <a:lnTo>
                    <a:pt x="4597" y="331"/>
                  </a:lnTo>
                  <a:lnTo>
                    <a:pt x="4612" y="361"/>
                  </a:lnTo>
                  <a:lnTo>
                    <a:pt x="4627" y="390"/>
                  </a:lnTo>
                  <a:lnTo>
                    <a:pt x="4638" y="420"/>
                  </a:lnTo>
                  <a:lnTo>
                    <a:pt x="4648" y="452"/>
                  </a:lnTo>
                  <a:lnTo>
                    <a:pt x="4655" y="484"/>
                  </a:lnTo>
                  <a:lnTo>
                    <a:pt x="4661" y="516"/>
                  </a:lnTo>
                  <a:lnTo>
                    <a:pt x="4665" y="550"/>
                  </a:lnTo>
                  <a:lnTo>
                    <a:pt x="4738" y="578"/>
                  </a:lnTo>
                  <a:lnTo>
                    <a:pt x="4808" y="610"/>
                  </a:lnTo>
                  <a:lnTo>
                    <a:pt x="4881" y="642"/>
                  </a:lnTo>
                  <a:lnTo>
                    <a:pt x="4951" y="676"/>
                  </a:lnTo>
                  <a:lnTo>
                    <a:pt x="5023" y="714"/>
                  </a:lnTo>
                  <a:lnTo>
                    <a:pt x="5096" y="755"/>
                  </a:lnTo>
                  <a:lnTo>
                    <a:pt x="5166" y="795"/>
                  </a:lnTo>
                  <a:lnTo>
                    <a:pt x="5234" y="838"/>
                  </a:lnTo>
                  <a:lnTo>
                    <a:pt x="5300" y="883"/>
                  </a:lnTo>
                  <a:lnTo>
                    <a:pt x="5367" y="927"/>
                  </a:lnTo>
                  <a:lnTo>
                    <a:pt x="5431" y="974"/>
                  </a:lnTo>
                  <a:lnTo>
                    <a:pt x="5494" y="1023"/>
                  </a:lnTo>
                  <a:lnTo>
                    <a:pt x="5556" y="1072"/>
                  </a:lnTo>
                  <a:lnTo>
                    <a:pt x="5616" y="1123"/>
                  </a:lnTo>
                  <a:lnTo>
                    <a:pt x="5673" y="1177"/>
                  </a:lnTo>
                  <a:lnTo>
                    <a:pt x="5731" y="1230"/>
                  </a:lnTo>
                  <a:lnTo>
                    <a:pt x="5786" y="1285"/>
                  </a:lnTo>
                  <a:lnTo>
                    <a:pt x="5840" y="1341"/>
                  </a:lnTo>
                  <a:lnTo>
                    <a:pt x="5893" y="1398"/>
                  </a:lnTo>
                  <a:lnTo>
                    <a:pt x="5944" y="1458"/>
                  </a:lnTo>
                  <a:lnTo>
                    <a:pt x="5993" y="1518"/>
                  </a:lnTo>
                  <a:lnTo>
                    <a:pt x="6040" y="1577"/>
                  </a:lnTo>
                  <a:lnTo>
                    <a:pt x="6087" y="1639"/>
                  </a:lnTo>
                  <a:lnTo>
                    <a:pt x="6131" y="1703"/>
                  </a:lnTo>
                  <a:lnTo>
                    <a:pt x="6174" y="1767"/>
                  </a:lnTo>
                  <a:lnTo>
                    <a:pt x="6217" y="1831"/>
                  </a:lnTo>
                  <a:lnTo>
                    <a:pt x="6255" y="1897"/>
                  </a:lnTo>
                  <a:lnTo>
                    <a:pt x="6294" y="1963"/>
                  </a:lnTo>
                  <a:lnTo>
                    <a:pt x="6330" y="2031"/>
                  </a:lnTo>
                  <a:lnTo>
                    <a:pt x="6366" y="2099"/>
                  </a:lnTo>
                  <a:lnTo>
                    <a:pt x="6398" y="2167"/>
                  </a:lnTo>
                  <a:lnTo>
                    <a:pt x="6430" y="2238"/>
                  </a:lnTo>
                  <a:lnTo>
                    <a:pt x="6460" y="2308"/>
                  </a:lnTo>
                  <a:lnTo>
                    <a:pt x="6490" y="2378"/>
                  </a:lnTo>
                  <a:lnTo>
                    <a:pt x="6515" y="2451"/>
                  </a:lnTo>
                  <a:lnTo>
                    <a:pt x="6541" y="2523"/>
                  </a:lnTo>
                  <a:lnTo>
                    <a:pt x="6562" y="2596"/>
                  </a:lnTo>
                  <a:lnTo>
                    <a:pt x="6583" y="2668"/>
                  </a:lnTo>
                  <a:lnTo>
                    <a:pt x="6605" y="2743"/>
                  </a:lnTo>
                  <a:lnTo>
                    <a:pt x="6622" y="2817"/>
                  </a:lnTo>
                  <a:lnTo>
                    <a:pt x="6637" y="2892"/>
                  </a:lnTo>
                  <a:lnTo>
                    <a:pt x="6652" y="2966"/>
                  </a:lnTo>
                  <a:lnTo>
                    <a:pt x="6665" y="3043"/>
                  </a:lnTo>
                  <a:lnTo>
                    <a:pt x="6675" y="3118"/>
                  </a:lnTo>
                  <a:lnTo>
                    <a:pt x="6684" y="3194"/>
                  </a:lnTo>
                  <a:lnTo>
                    <a:pt x="6690" y="3271"/>
                  </a:lnTo>
                  <a:lnTo>
                    <a:pt x="6696" y="3348"/>
                  </a:lnTo>
                  <a:lnTo>
                    <a:pt x="6699" y="3424"/>
                  </a:lnTo>
                  <a:lnTo>
                    <a:pt x="6701" y="3501"/>
                  </a:lnTo>
                  <a:lnTo>
                    <a:pt x="6701" y="3578"/>
                  </a:lnTo>
                  <a:lnTo>
                    <a:pt x="6699" y="3657"/>
                  </a:lnTo>
                  <a:lnTo>
                    <a:pt x="6694" y="3733"/>
                  </a:lnTo>
                  <a:lnTo>
                    <a:pt x="6688" y="3810"/>
                  </a:lnTo>
                  <a:lnTo>
                    <a:pt x="6679" y="3887"/>
                  </a:lnTo>
                  <a:lnTo>
                    <a:pt x="6671" y="3966"/>
                  </a:lnTo>
                  <a:lnTo>
                    <a:pt x="6658" y="4042"/>
                  </a:lnTo>
                  <a:lnTo>
                    <a:pt x="6645" y="4119"/>
                  </a:lnTo>
                  <a:lnTo>
                    <a:pt x="6628" y="4196"/>
                  </a:lnTo>
                  <a:lnTo>
                    <a:pt x="6611" y="4272"/>
                  </a:lnTo>
                  <a:lnTo>
                    <a:pt x="6592" y="4349"/>
                  </a:lnTo>
                  <a:lnTo>
                    <a:pt x="6569" y="4426"/>
                  </a:lnTo>
                  <a:lnTo>
                    <a:pt x="6545" y="4503"/>
                  </a:lnTo>
                  <a:lnTo>
                    <a:pt x="6520" y="4577"/>
                  </a:lnTo>
                  <a:lnTo>
                    <a:pt x="6492" y="4654"/>
                  </a:lnTo>
                  <a:lnTo>
                    <a:pt x="6462" y="4728"/>
                  </a:lnTo>
                  <a:lnTo>
                    <a:pt x="6430" y="4803"/>
                  </a:lnTo>
                  <a:lnTo>
                    <a:pt x="6396" y="4878"/>
                  </a:lnTo>
                  <a:lnTo>
                    <a:pt x="6360" y="49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161"/>
            <p:cNvSpPr>
              <a:spLocks noChangeArrowheads="1"/>
            </p:cNvSpPr>
            <p:nvPr/>
          </p:nvSpPr>
          <p:spPr bwMode="auto">
            <a:xfrm>
              <a:off x="5890" y="2319"/>
              <a:ext cx="335" cy="303"/>
            </a:xfrm>
            <a:custGeom>
              <a:avLst/>
              <a:gdLst>
                <a:gd name="T0" fmla="*/ 240 w 1480"/>
                <a:gd name="T1" fmla="*/ 103 h 1340"/>
                <a:gd name="T2" fmla="*/ 240 w 1480"/>
                <a:gd name="T3" fmla="*/ 103 h 1340"/>
                <a:gd name="T4" fmla="*/ 185 w 1480"/>
                <a:gd name="T5" fmla="*/ 77 h 1340"/>
                <a:gd name="T6" fmla="*/ 128 w 1480"/>
                <a:gd name="T7" fmla="*/ 49 h 1340"/>
                <a:gd name="T8" fmla="*/ 70 w 1480"/>
                <a:gd name="T9" fmla="*/ 26 h 1340"/>
                <a:gd name="T10" fmla="*/ 12 w 1480"/>
                <a:gd name="T11" fmla="*/ 0 h 1340"/>
                <a:gd name="T12" fmla="*/ 12 w 1480"/>
                <a:gd name="T13" fmla="*/ 0 h 1340"/>
                <a:gd name="T14" fmla="*/ 0 w 1480"/>
                <a:gd name="T15" fmla="*/ 18 h 1340"/>
                <a:gd name="T16" fmla="*/ 0 w 1480"/>
                <a:gd name="T17" fmla="*/ 18 h 1340"/>
                <a:gd name="T18" fmla="*/ 53 w 1480"/>
                <a:gd name="T19" fmla="*/ 101 h 1340"/>
                <a:gd name="T20" fmla="*/ 110 w 1480"/>
                <a:gd name="T21" fmla="*/ 184 h 1340"/>
                <a:gd name="T22" fmla="*/ 170 w 1480"/>
                <a:gd name="T23" fmla="*/ 265 h 1340"/>
                <a:gd name="T24" fmla="*/ 232 w 1480"/>
                <a:gd name="T25" fmla="*/ 343 h 1340"/>
                <a:gd name="T26" fmla="*/ 296 w 1480"/>
                <a:gd name="T27" fmla="*/ 422 h 1340"/>
                <a:gd name="T28" fmla="*/ 362 w 1480"/>
                <a:gd name="T29" fmla="*/ 499 h 1340"/>
                <a:gd name="T30" fmla="*/ 430 w 1480"/>
                <a:gd name="T31" fmla="*/ 574 h 1340"/>
                <a:gd name="T32" fmla="*/ 500 w 1480"/>
                <a:gd name="T33" fmla="*/ 646 h 1340"/>
                <a:gd name="T34" fmla="*/ 500 w 1480"/>
                <a:gd name="T35" fmla="*/ 646 h 1340"/>
                <a:gd name="T36" fmla="*/ 556 w 1480"/>
                <a:gd name="T37" fmla="*/ 701 h 1340"/>
                <a:gd name="T38" fmla="*/ 611 w 1480"/>
                <a:gd name="T39" fmla="*/ 753 h 1340"/>
                <a:gd name="T40" fmla="*/ 667 w 1480"/>
                <a:gd name="T41" fmla="*/ 804 h 1340"/>
                <a:gd name="T42" fmla="*/ 724 w 1480"/>
                <a:gd name="T43" fmla="*/ 853 h 1340"/>
                <a:gd name="T44" fmla="*/ 784 w 1480"/>
                <a:gd name="T45" fmla="*/ 902 h 1340"/>
                <a:gd name="T46" fmla="*/ 843 w 1480"/>
                <a:gd name="T47" fmla="*/ 949 h 1340"/>
                <a:gd name="T48" fmla="*/ 903 w 1480"/>
                <a:gd name="T49" fmla="*/ 993 h 1340"/>
                <a:gd name="T50" fmla="*/ 963 w 1480"/>
                <a:gd name="T51" fmla="*/ 1036 h 1340"/>
                <a:gd name="T52" fmla="*/ 1025 w 1480"/>
                <a:gd name="T53" fmla="*/ 1079 h 1340"/>
                <a:gd name="T54" fmla="*/ 1089 w 1480"/>
                <a:gd name="T55" fmla="*/ 1121 h 1340"/>
                <a:gd name="T56" fmla="*/ 1151 w 1480"/>
                <a:gd name="T57" fmla="*/ 1160 h 1340"/>
                <a:gd name="T58" fmla="*/ 1214 w 1480"/>
                <a:gd name="T59" fmla="*/ 1200 h 1340"/>
                <a:gd name="T60" fmla="*/ 1281 w 1480"/>
                <a:gd name="T61" fmla="*/ 1236 h 1340"/>
                <a:gd name="T62" fmla="*/ 1344 w 1480"/>
                <a:gd name="T63" fmla="*/ 1272 h 1340"/>
                <a:gd name="T64" fmla="*/ 1411 w 1480"/>
                <a:gd name="T65" fmla="*/ 1307 h 1340"/>
                <a:gd name="T66" fmla="*/ 1479 w 1480"/>
                <a:gd name="T67" fmla="*/ 1339 h 1340"/>
                <a:gd name="T68" fmla="*/ 1479 w 1480"/>
                <a:gd name="T69" fmla="*/ 1339 h 1340"/>
                <a:gd name="T70" fmla="*/ 1425 w 1480"/>
                <a:gd name="T71" fmla="*/ 1241 h 1340"/>
                <a:gd name="T72" fmla="*/ 1370 w 1480"/>
                <a:gd name="T73" fmla="*/ 1145 h 1340"/>
                <a:gd name="T74" fmla="*/ 1310 w 1480"/>
                <a:gd name="T75" fmla="*/ 1051 h 1340"/>
                <a:gd name="T76" fmla="*/ 1248 w 1480"/>
                <a:gd name="T77" fmla="*/ 959 h 1340"/>
                <a:gd name="T78" fmla="*/ 1182 w 1480"/>
                <a:gd name="T79" fmla="*/ 872 h 1340"/>
                <a:gd name="T80" fmla="*/ 1112 w 1480"/>
                <a:gd name="T81" fmla="*/ 787 h 1340"/>
                <a:gd name="T82" fmla="*/ 1040 w 1480"/>
                <a:gd name="T83" fmla="*/ 704 h 1340"/>
                <a:gd name="T84" fmla="*/ 963 w 1480"/>
                <a:gd name="T85" fmla="*/ 625 h 1340"/>
                <a:gd name="T86" fmla="*/ 882 w 1480"/>
                <a:gd name="T87" fmla="*/ 548 h 1340"/>
                <a:gd name="T88" fmla="*/ 799 w 1480"/>
                <a:gd name="T89" fmla="*/ 473 h 1340"/>
                <a:gd name="T90" fmla="*/ 713 w 1480"/>
                <a:gd name="T91" fmla="*/ 403 h 1340"/>
                <a:gd name="T92" fmla="*/ 624 w 1480"/>
                <a:gd name="T93" fmla="*/ 337 h 1340"/>
                <a:gd name="T94" fmla="*/ 533 w 1480"/>
                <a:gd name="T95" fmla="*/ 273 h 1340"/>
                <a:gd name="T96" fmla="*/ 439 w 1480"/>
                <a:gd name="T97" fmla="*/ 213 h 1340"/>
                <a:gd name="T98" fmla="*/ 341 w 1480"/>
                <a:gd name="T99" fmla="*/ 156 h 1340"/>
                <a:gd name="T100" fmla="*/ 240 w 1480"/>
                <a:gd name="T101" fmla="*/ 103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80" h="1340">
                  <a:moveTo>
                    <a:pt x="240" y="103"/>
                  </a:moveTo>
                  <a:lnTo>
                    <a:pt x="240" y="103"/>
                  </a:lnTo>
                  <a:lnTo>
                    <a:pt x="185" y="77"/>
                  </a:lnTo>
                  <a:lnTo>
                    <a:pt x="128" y="49"/>
                  </a:lnTo>
                  <a:lnTo>
                    <a:pt x="70" y="2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53" y="101"/>
                  </a:lnTo>
                  <a:lnTo>
                    <a:pt x="110" y="184"/>
                  </a:lnTo>
                  <a:lnTo>
                    <a:pt x="170" y="265"/>
                  </a:lnTo>
                  <a:lnTo>
                    <a:pt x="232" y="343"/>
                  </a:lnTo>
                  <a:lnTo>
                    <a:pt x="296" y="422"/>
                  </a:lnTo>
                  <a:lnTo>
                    <a:pt x="362" y="499"/>
                  </a:lnTo>
                  <a:lnTo>
                    <a:pt x="430" y="574"/>
                  </a:lnTo>
                  <a:lnTo>
                    <a:pt x="500" y="646"/>
                  </a:lnTo>
                  <a:lnTo>
                    <a:pt x="500" y="646"/>
                  </a:lnTo>
                  <a:lnTo>
                    <a:pt x="556" y="701"/>
                  </a:lnTo>
                  <a:lnTo>
                    <a:pt x="611" y="753"/>
                  </a:lnTo>
                  <a:lnTo>
                    <a:pt x="667" y="804"/>
                  </a:lnTo>
                  <a:lnTo>
                    <a:pt x="724" y="853"/>
                  </a:lnTo>
                  <a:lnTo>
                    <a:pt x="784" y="902"/>
                  </a:lnTo>
                  <a:lnTo>
                    <a:pt x="843" y="949"/>
                  </a:lnTo>
                  <a:lnTo>
                    <a:pt x="903" y="993"/>
                  </a:lnTo>
                  <a:lnTo>
                    <a:pt x="963" y="1036"/>
                  </a:lnTo>
                  <a:lnTo>
                    <a:pt x="1025" y="1079"/>
                  </a:lnTo>
                  <a:lnTo>
                    <a:pt x="1089" y="1121"/>
                  </a:lnTo>
                  <a:lnTo>
                    <a:pt x="1151" y="1160"/>
                  </a:lnTo>
                  <a:lnTo>
                    <a:pt x="1214" y="1200"/>
                  </a:lnTo>
                  <a:lnTo>
                    <a:pt x="1281" y="1236"/>
                  </a:lnTo>
                  <a:lnTo>
                    <a:pt x="1344" y="1272"/>
                  </a:lnTo>
                  <a:lnTo>
                    <a:pt x="1411" y="1307"/>
                  </a:lnTo>
                  <a:lnTo>
                    <a:pt x="1479" y="1339"/>
                  </a:lnTo>
                  <a:lnTo>
                    <a:pt x="1479" y="1339"/>
                  </a:lnTo>
                  <a:lnTo>
                    <a:pt x="1425" y="1241"/>
                  </a:lnTo>
                  <a:lnTo>
                    <a:pt x="1370" y="1145"/>
                  </a:lnTo>
                  <a:lnTo>
                    <a:pt x="1310" y="1051"/>
                  </a:lnTo>
                  <a:lnTo>
                    <a:pt x="1248" y="959"/>
                  </a:lnTo>
                  <a:lnTo>
                    <a:pt x="1182" y="872"/>
                  </a:lnTo>
                  <a:lnTo>
                    <a:pt x="1112" y="787"/>
                  </a:lnTo>
                  <a:lnTo>
                    <a:pt x="1040" y="704"/>
                  </a:lnTo>
                  <a:lnTo>
                    <a:pt x="963" y="625"/>
                  </a:lnTo>
                  <a:lnTo>
                    <a:pt x="882" y="548"/>
                  </a:lnTo>
                  <a:lnTo>
                    <a:pt x="799" y="473"/>
                  </a:lnTo>
                  <a:lnTo>
                    <a:pt x="713" y="403"/>
                  </a:lnTo>
                  <a:lnTo>
                    <a:pt x="624" y="337"/>
                  </a:lnTo>
                  <a:lnTo>
                    <a:pt x="533" y="273"/>
                  </a:lnTo>
                  <a:lnTo>
                    <a:pt x="439" y="213"/>
                  </a:lnTo>
                  <a:lnTo>
                    <a:pt x="341" y="156"/>
                  </a:lnTo>
                  <a:lnTo>
                    <a:pt x="240" y="10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162"/>
            <p:cNvSpPr>
              <a:spLocks noChangeArrowheads="1"/>
            </p:cNvSpPr>
            <p:nvPr/>
          </p:nvSpPr>
          <p:spPr bwMode="auto">
            <a:xfrm>
              <a:off x="5770" y="1105"/>
              <a:ext cx="1594" cy="1593"/>
            </a:xfrm>
            <a:custGeom>
              <a:avLst/>
              <a:gdLst>
                <a:gd name="T0" fmla="*/ 5467 w 7034"/>
                <a:gd name="T1" fmla="*/ 588 h 7031"/>
                <a:gd name="T2" fmla="*/ 4785 w 7034"/>
                <a:gd name="T3" fmla="*/ 234 h 7031"/>
                <a:gd name="T4" fmla="*/ 4039 w 7034"/>
                <a:gd name="T5" fmla="*/ 38 h 7031"/>
                <a:gd name="T6" fmla="*/ 3254 w 7034"/>
                <a:gd name="T7" fmla="*/ 8 h 7031"/>
                <a:gd name="T8" fmla="*/ 2491 w 7034"/>
                <a:gd name="T9" fmla="*/ 149 h 7031"/>
                <a:gd name="T10" fmla="*/ 1786 w 7034"/>
                <a:gd name="T11" fmla="*/ 452 h 7031"/>
                <a:gd name="T12" fmla="*/ 1157 w 7034"/>
                <a:gd name="T13" fmla="*/ 908 h 7031"/>
                <a:gd name="T14" fmla="*/ 637 w 7034"/>
                <a:gd name="T15" fmla="*/ 1494 h 7031"/>
                <a:gd name="T16" fmla="*/ 267 w 7034"/>
                <a:gd name="T17" fmla="*/ 2169 h 7031"/>
                <a:gd name="T18" fmla="*/ 51 w 7034"/>
                <a:gd name="T19" fmla="*/ 2908 h 7031"/>
                <a:gd name="T20" fmla="*/ 9 w 7034"/>
                <a:gd name="T21" fmla="*/ 3763 h 7031"/>
                <a:gd name="T22" fmla="*/ 254 w 7034"/>
                <a:gd name="T23" fmla="*/ 4830 h 7031"/>
                <a:gd name="T24" fmla="*/ 714 w 7034"/>
                <a:gd name="T25" fmla="*/ 5431 h 7031"/>
                <a:gd name="T26" fmla="*/ 1492 w 7034"/>
                <a:gd name="T27" fmla="*/ 5978 h 7031"/>
                <a:gd name="T28" fmla="*/ 2095 w 7034"/>
                <a:gd name="T29" fmla="*/ 6732 h 7031"/>
                <a:gd name="T30" fmla="*/ 2928 w 7034"/>
                <a:gd name="T31" fmla="*/ 6981 h 7031"/>
                <a:gd name="T32" fmla="*/ 3779 w 7034"/>
                <a:gd name="T33" fmla="*/ 7020 h 7031"/>
                <a:gd name="T34" fmla="*/ 4542 w 7034"/>
                <a:gd name="T35" fmla="*/ 6879 h 7031"/>
                <a:gd name="T36" fmla="*/ 5247 w 7034"/>
                <a:gd name="T37" fmla="*/ 6576 h 7031"/>
                <a:gd name="T38" fmla="*/ 5876 w 7034"/>
                <a:gd name="T39" fmla="*/ 6121 h 7031"/>
                <a:gd name="T40" fmla="*/ 6396 w 7034"/>
                <a:gd name="T41" fmla="*/ 5536 h 7031"/>
                <a:gd name="T42" fmla="*/ 6766 w 7034"/>
                <a:gd name="T43" fmla="*/ 4860 h 7031"/>
                <a:gd name="T44" fmla="*/ 6982 w 7034"/>
                <a:gd name="T45" fmla="*/ 4121 h 7031"/>
                <a:gd name="T46" fmla="*/ 7029 w 7034"/>
                <a:gd name="T47" fmla="*/ 3339 h 7031"/>
                <a:gd name="T48" fmla="*/ 6907 w 7034"/>
                <a:gd name="T49" fmla="*/ 2572 h 7031"/>
                <a:gd name="T50" fmla="*/ 6622 w 7034"/>
                <a:gd name="T51" fmla="*/ 1860 h 7031"/>
                <a:gd name="T52" fmla="*/ 6183 w 7034"/>
                <a:gd name="T53" fmla="*/ 1221 h 7031"/>
                <a:gd name="T54" fmla="*/ 5573 w 7034"/>
                <a:gd name="T55" fmla="*/ 6035 h 7031"/>
                <a:gd name="T56" fmla="*/ 5175 w 7034"/>
                <a:gd name="T57" fmla="*/ 6229 h 7031"/>
                <a:gd name="T58" fmla="*/ 4644 w 7034"/>
                <a:gd name="T59" fmla="*/ 6489 h 7031"/>
                <a:gd name="T60" fmla="*/ 4064 w 7034"/>
                <a:gd name="T61" fmla="*/ 6649 h 7031"/>
                <a:gd name="T62" fmla="*/ 3436 w 7034"/>
                <a:gd name="T63" fmla="*/ 6696 h 7031"/>
                <a:gd name="T64" fmla="*/ 2722 w 7034"/>
                <a:gd name="T65" fmla="*/ 6596 h 7031"/>
                <a:gd name="T66" fmla="*/ 2070 w 7034"/>
                <a:gd name="T67" fmla="*/ 6349 h 7031"/>
                <a:gd name="T68" fmla="*/ 1494 w 7034"/>
                <a:gd name="T69" fmla="*/ 5969 h 7031"/>
                <a:gd name="T70" fmla="*/ 1012 w 7034"/>
                <a:gd name="T71" fmla="*/ 5478 h 7031"/>
                <a:gd name="T72" fmla="*/ 648 w 7034"/>
                <a:gd name="T73" fmla="*/ 4894 h 7031"/>
                <a:gd name="T74" fmla="*/ 416 w 7034"/>
                <a:gd name="T75" fmla="*/ 4232 h 7031"/>
                <a:gd name="T76" fmla="*/ 333 w 7034"/>
                <a:gd name="T77" fmla="*/ 3516 h 7031"/>
                <a:gd name="T78" fmla="*/ 469 w 7034"/>
                <a:gd name="T79" fmla="*/ 2593 h 7031"/>
                <a:gd name="T80" fmla="*/ 710 w 7034"/>
                <a:gd name="T81" fmla="*/ 1881 h 7031"/>
                <a:gd name="T82" fmla="*/ 663 w 7034"/>
                <a:gd name="T83" fmla="*/ 1577 h 7031"/>
                <a:gd name="T84" fmla="*/ 848 w 7034"/>
                <a:gd name="T85" fmla="*/ 1253 h 7031"/>
                <a:gd name="T86" fmla="*/ 1153 w 7034"/>
                <a:gd name="T87" fmla="*/ 1134 h 7031"/>
                <a:gd name="T88" fmla="*/ 1566 w 7034"/>
                <a:gd name="T89" fmla="*/ 1001 h 7031"/>
                <a:gd name="T90" fmla="*/ 2059 w 7034"/>
                <a:gd name="T91" fmla="*/ 686 h 7031"/>
                <a:gd name="T92" fmla="*/ 2306 w 7034"/>
                <a:gd name="T93" fmla="*/ 360 h 7031"/>
                <a:gd name="T94" fmla="*/ 2655 w 7034"/>
                <a:gd name="T95" fmla="*/ 107 h 7031"/>
                <a:gd name="T96" fmla="*/ 2958 w 7034"/>
                <a:gd name="T97" fmla="*/ 136 h 7031"/>
                <a:gd name="T98" fmla="*/ 3186 w 7034"/>
                <a:gd name="T99" fmla="*/ 320 h 7031"/>
                <a:gd name="T100" fmla="*/ 3843 w 7034"/>
                <a:gd name="T101" fmla="*/ 350 h 7031"/>
                <a:gd name="T102" fmla="*/ 4537 w 7034"/>
                <a:gd name="T103" fmla="*/ 501 h 7031"/>
                <a:gd name="T104" fmla="*/ 5166 w 7034"/>
                <a:gd name="T105" fmla="*/ 795 h 7031"/>
                <a:gd name="T106" fmla="*/ 5712 w 7034"/>
                <a:gd name="T107" fmla="*/ 1212 h 7031"/>
                <a:gd name="T108" fmla="*/ 6155 w 7034"/>
                <a:gd name="T109" fmla="*/ 1736 h 7031"/>
                <a:gd name="T110" fmla="*/ 6479 w 7034"/>
                <a:gd name="T111" fmla="*/ 2348 h 7031"/>
                <a:gd name="T112" fmla="*/ 6662 w 7034"/>
                <a:gd name="T113" fmla="*/ 3030 h 7031"/>
                <a:gd name="T114" fmla="*/ 6679 w 7034"/>
                <a:gd name="T115" fmla="*/ 3876 h 7031"/>
                <a:gd name="T116" fmla="*/ 6394 w 7034"/>
                <a:gd name="T117" fmla="*/ 4877 h 7031"/>
                <a:gd name="T118" fmla="*/ 6227 w 7034"/>
                <a:gd name="T119" fmla="*/ 5431 h 7031"/>
                <a:gd name="T120" fmla="*/ 6215 w 7034"/>
                <a:gd name="T121" fmla="*/ 5689 h 7031"/>
                <a:gd name="T122" fmla="*/ 5918 w 7034"/>
                <a:gd name="T123" fmla="*/ 6014 h 7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34" h="7031">
                  <a:moveTo>
                    <a:pt x="6004" y="1029"/>
                  </a:moveTo>
                  <a:lnTo>
                    <a:pt x="5940" y="967"/>
                  </a:lnTo>
                  <a:lnTo>
                    <a:pt x="5876" y="908"/>
                  </a:lnTo>
                  <a:lnTo>
                    <a:pt x="5812" y="850"/>
                  </a:lnTo>
                  <a:lnTo>
                    <a:pt x="5744" y="795"/>
                  </a:lnTo>
                  <a:lnTo>
                    <a:pt x="5678" y="739"/>
                  </a:lnTo>
                  <a:lnTo>
                    <a:pt x="5607" y="688"/>
                  </a:lnTo>
                  <a:lnTo>
                    <a:pt x="5537" y="637"/>
                  </a:lnTo>
                  <a:lnTo>
                    <a:pt x="5467" y="588"/>
                  </a:lnTo>
                  <a:lnTo>
                    <a:pt x="5394" y="541"/>
                  </a:lnTo>
                  <a:lnTo>
                    <a:pt x="5322" y="496"/>
                  </a:lnTo>
                  <a:lnTo>
                    <a:pt x="5247" y="452"/>
                  </a:lnTo>
                  <a:lnTo>
                    <a:pt x="5173" y="411"/>
                  </a:lnTo>
                  <a:lnTo>
                    <a:pt x="5096" y="373"/>
                  </a:lnTo>
                  <a:lnTo>
                    <a:pt x="5019" y="335"/>
                  </a:lnTo>
                  <a:lnTo>
                    <a:pt x="4942" y="298"/>
                  </a:lnTo>
                  <a:lnTo>
                    <a:pt x="4864" y="264"/>
                  </a:lnTo>
                  <a:lnTo>
                    <a:pt x="4785" y="234"/>
                  </a:lnTo>
                  <a:lnTo>
                    <a:pt x="4704" y="205"/>
                  </a:lnTo>
                  <a:lnTo>
                    <a:pt x="4623" y="177"/>
                  </a:lnTo>
                  <a:lnTo>
                    <a:pt x="4542" y="149"/>
                  </a:lnTo>
                  <a:lnTo>
                    <a:pt x="4459" y="126"/>
                  </a:lnTo>
                  <a:lnTo>
                    <a:pt x="4375" y="104"/>
                  </a:lnTo>
                  <a:lnTo>
                    <a:pt x="4292" y="85"/>
                  </a:lnTo>
                  <a:lnTo>
                    <a:pt x="4209" y="66"/>
                  </a:lnTo>
                  <a:lnTo>
                    <a:pt x="4124" y="51"/>
                  </a:lnTo>
                  <a:lnTo>
                    <a:pt x="4039" y="38"/>
                  </a:lnTo>
                  <a:lnTo>
                    <a:pt x="3953" y="26"/>
                  </a:lnTo>
                  <a:lnTo>
                    <a:pt x="3866" y="17"/>
                  </a:lnTo>
                  <a:lnTo>
                    <a:pt x="3779" y="8"/>
                  </a:lnTo>
                  <a:lnTo>
                    <a:pt x="3693" y="4"/>
                  </a:lnTo>
                  <a:lnTo>
                    <a:pt x="3604" y="0"/>
                  </a:lnTo>
                  <a:lnTo>
                    <a:pt x="3517" y="0"/>
                  </a:lnTo>
                  <a:lnTo>
                    <a:pt x="3429" y="0"/>
                  </a:lnTo>
                  <a:lnTo>
                    <a:pt x="3342" y="4"/>
                  </a:lnTo>
                  <a:lnTo>
                    <a:pt x="3254" y="8"/>
                  </a:lnTo>
                  <a:lnTo>
                    <a:pt x="3167" y="17"/>
                  </a:lnTo>
                  <a:lnTo>
                    <a:pt x="3082" y="26"/>
                  </a:lnTo>
                  <a:lnTo>
                    <a:pt x="2997" y="38"/>
                  </a:lnTo>
                  <a:lnTo>
                    <a:pt x="2909" y="51"/>
                  </a:lnTo>
                  <a:lnTo>
                    <a:pt x="2826" y="66"/>
                  </a:lnTo>
                  <a:lnTo>
                    <a:pt x="2741" y="85"/>
                  </a:lnTo>
                  <a:lnTo>
                    <a:pt x="2658" y="104"/>
                  </a:lnTo>
                  <a:lnTo>
                    <a:pt x="2574" y="126"/>
                  </a:lnTo>
                  <a:lnTo>
                    <a:pt x="2491" y="149"/>
                  </a:lnTo>
                  <a:lnTo>
                    <a:pt x="2410" y="177"/>
                  </a:lnTo>
                  <a:lnTo>
                    <a:pt x="2329" y="205"/>
                  </a:lnTo>
                  <a:lnTo>
                    <a:pt x="2251" y="234"/>
                  </a:lnTo>
                  <a:lnTo>
                    <a:pt x="2170" y="264"/>
                  </a:lnTo>
                  <a:lnTo>
                    <a:pt x="2091" y="298"/>
                  </a:lnTo>
                  <a:lnTo>
                    <a:pt x="2014" y="335"/>
                  </a:lnTo>
                  <a:lnTo>
                    <a:pt x="1937" y="373"/>
                  </a:lnTo>
                  <a:lnTo>
                    <a:pt x="1861" y="411"/>
                  </a:lnTo>
                  <a:lnTo>
                    <a:pt x="1786" y="452"/>
                  </a:lnTo>
                  <a:lnTo>
                    <a:pt x="1711" y="496"/>
                  </a:lnTo>
                  <a:lnTo>
                    <a:pt x="1639" y="541"/>
                  </a:lnTo>
                  <a:lnTo>
                    <a:pt x="1566" y="588"/>
                  </a:lnTo>
                  <a:lnTo>
                    <a:pt x="1496" y="637"/>
                  </a:lnTo>
                  <a:lnTo>
                    <a:pt x="1426" y="688"/>
                  </a:lnTo>
                  <a:lnTo>
                    <a:pt x="1358" y="739"/>
                  </a:lnTo>
                  <a:lnTo>
                    <a:pt x="1289" y="795"/>
                  </a:lnTo>
                  <a:lnTo>
                    <a:pt x="1223" y="850"/>
                  </a:lnTo>
                  <a:lnTo>
                    <a:pt x="1157" y="908"/>
                  </a:lnTo>
                  <a:lnTo>
                    <a:pt x="1093" y="967"/>
                  </a:lnTo>
                  <a:lnTo>
                    <a:pt x="1029" y="1029"/>
                  </a:lnTo>
                  <a:lnTo>
                    <a:pt x="968" y="1091"/>
                  </a:lnTo>
                  <a:lnTo>
                    <a:pt x="908" y="1155"/>
                  </a:lnTo>
                  <a:lnTo>
                    <a:pt x="850" y="1221"/>
                  </a:lnTo>
                  <a:lnTo>
                    <a:pt x="795" y="1287"/>
                  </a:lnTo>
                  <a:lnTo>
                    <a:pt x="742" y="1355"/>
                  </a:lnTo>
                  <a:lnTo>
                    <a:pt x="688" y="1423"/>
                  </a:lnTo>
                  <a:lnTo>
                    <a:pt x="637" y="1494"/>
                  </a:lnTo>
                  <a:lnTo>
                    <a:pt x="588" y="1566"/>
                  </a:lnTo>
                  <a:lnTo>
                    <a:pt x="541" y="1636"/>
                  </a:lnTo>
                  <a:lnTo>
                    <a:pt x="497" y="1711"/>
                  </a:lnTo>
                  <a:lnTo>
                    <a:pt x="454" y="1786"/>
                  </a:lnTo>
                  <a:lnTo>
                    <a:pt x="411" y="1860"/>
                  </a:lnTo>
                  <a:lnTo>
                    <a:pt x="373" y="1935"/>
                  </a:lnTo>
                  <a:lnTo>
                    <a:pt x="335" y="2011"/>
                  </a:lnTo>
                  <a:lnTo>
                    <a:pt x="301" y="2090"/>
                  </a:lnTo>
                  <a:lnTo>
                    <a:pt x="267" y="2169"/>
                  </a:lnTo>
                  <a:lnTo>
                    <a:pt x="234" y="2248"/>
                  </a:lnTo>
                  <a:lnTo>
                    <a:pt x="205" y="2329"/>
                  </a:lnTo>
                  <a:lnTo>
                    <a:pt x="177" y="2410"/>
                  </a:lnTo>
                  <a:lnTo>
                    <a:pt x="151" y="2491"/>
                  </a:lnTo>
                  <a:lnTo>
                    <a:pt x="128" y="2572"/>
                  </a:lnTo>
                  <a:lnTo>
                    <a:pt x="104" y="2655"/>
                  </a:lnTo>
                  <a:lnTo>
                    <a:pt x="85" y="2740"/>
                  </a:lnTo>
                  <a:lnTo>
                    <a:pt x="68" y="2823"/>
                  </a:lnTo>
                  <a:lnTo>
                    <a:pt x="51" y="2908"/>
                  </a:lnTo>
                  <a:lnTo>
                    <a:pt x="39" y="2994"/>
                  </a:lnTo>
                  <a:lnTo>
                    <a:pt x="26" y="3079"/>
                  </a:lnTo>
                  <a:lnTo>
                    <a:pt x="17" y="3166"/>
                  </a:lnTo>
                  <a:lnTo>
                    <a:pt x="9" y="3251"/>
                  </a:lnTo>
                  <a:lnTo>
                    <a:pt x="4" y="3339"/>
                  </a:lnTo>
                  <a:lnTo>
                    <a:pt x="0" y="3426"/>
                  </a:lnTo>
                  <a:lnTo>
                    <a:pt x="0" y="3516"/>
                  </a:lnTo>
                  <a:lnTo>
                    <a:pt x="2" y="3639"/>
                  </a:lnTo>
                  <a:lnTo>
                    <a:pt x="9" y="3763"/>
                  </a:lnTo>
                  <a:lnTo>
                    <a:pt x="19" y="3887"/>
                  </a:lnTo>
                  <a:lnTo>
                    <a:pt x="34" y="4008"/>
                  </a:lnTo>
                  <a:lnTo>
                    <a:pt x="53" y="4129"/>
                  </a:lnTo>
                  <a:lnTo>
                    <a:pt x="77" y="4249"/>
                  </a:lnTo>
                  <a:lnTo>
                    <a:pt x="104" y="4368"/>
                  </a:lnTo>
                  <a:lnTo>
                    <a:pt x="134" y="4485"/>
                  </a:lnTo>
                  <a:lnTo>
                    <a:pt x="171" y="4602"/>
                  </a:lnTo>
                  <a:lnTo>
                    <a:pt x="211" y="4717"/>
                  </a:lnTo>
                  <a:lnTo>
                    <a:pt x="254" y="4830"/>
                  </a:lnTo>
                  <a:lnTo>
                    <a:pt x="301" y="4941"/>
                  </a:lnTo>
                  <a:lnTo>
                    <a:pt x="352" y="5052"/>
                  </a:lnTo>
                  <a:lnTo>
                    <a:pt x="407" y="5161"/>
                  </a:lnTo>
                  <a:lnTo>
                    <a:pt x="467" y="5267"/>
                  </a:lnTo>
                  <a:lnTo>
                    <a:pt x="529" y="5372"/>
                  </a:lnTo>
                  <a:lnTo>
                    <a:pt x="541" y="5354"/>
                  </a:lnTo>
                  <a:lnTo>
                    <a:pt x="599" y="5380"/>
                  </a:lnTo>
                  <a:lnTo>
                    <a:pt x="657" y="5403"/>
                  </a:lnTo>
                  <a:lnTo>
                    <a:pt x="714" y="5431"/>
                  </a:lnTo>
                  <a:lnTo>
                    <a:pt x="769" y="5457"/>
                  </a:lnTo>
                  <a:lnTo>
                    <a:pt x="870" y="5510"/>
                  </a:lnTo>
                  <a:lnTo>
                    <a:pt x="968" y="5567"/>
                  </a:lnTo>
                  <a:lnTo>
                    <a:pt x="1062" y="5627"/>
                  </a:lnTo>
                  <a:lnTo>
                    <a:pt x="1153" y="5691"/>
                  </a:lnTo>
                  <a:lnTo>
                    <a:pt x="1242" y="5756"/>
                  </a:lnTo>
                  <a:lnTo>
                    <a:pt x="1328" y="5826"/>
                  </a:lnTo>
                  <a:lnTo>
                    <a:pt x="1411" y="5901"/>
                  </a:lnTo>
                  <a:lnTo>
                    <a:pt x="1492" y="5978"/>
                  </a:lnTo>
                  <a:lnTo>
                    <a:pt x="1569" y="6057"/>
                  </a:lnTo>
                  <a:lnTo>
                    <a:pt x="1641" y="6140"/>
                  </a:lnTo>
                  <a:lnTo>
                    <a:pt x="1711" y="6225"/>
                  </a:lnTo>
                  <a:lnTo>
                    <a:pt x="1777" y="6312"/>
                  </a:lnTo>
                  <a:lnTo>
                    <a:pt x="1839" y="6404"/>
                  </a:lnTo>
                  <a:lnTo>
                    <a:pt x="1899" y="6498"/>
                  </a:lnTo>
                  <a:lnTo>
                    <a:pt x="1954" y="6594"/>
                  </a:lnTo>
                  <a:lnTo>
                    <a:pt x="2008" y="6692"/>
                  </a:lnTo>
                  <a:lnTo>
                    <a:pt x="2095" y="6732"/>
                  </a:lnTo>
                  <a:lnTo>
                    <a:pt x="2185" y="6770"/>
                  </a:lnTo>
                  <a:lnTo>
                    <a:pt x="2274" y="6804"/>
                  </a:lnTo>
                  <a:lnTo>
                    <a:pt x="2366" y="6838"/>
                  </a:lnTo>
                  <a:lnTo>
                    <a:pt x="2457" y="6868"/>
                  </a:lnTo>
                  <a:lnTo>
                    <a:pt x="2549" y="6896"/>
                  </a:lnTo>
                  <a:lnTo>
                    <a:pt x="2643" y="6922"/>
                  </a:lnTo>
                  <a:lnTo>
                    <a:pt x="2739" y="6943"/>
                  </a:lnTo>
                  <a:lnTo>
                    <a:pt x="2833" y="6964"/>
                  </a:lnTo>
                  <a:lnTo>
                    <a:pt x="2928" y="6981"/>
                  </a:lnTo>
                  <a:lnTo>
                    <a:pt x="3026" y="6996"/>
                  </a:lnTo>
                  <a:lnTo>
                    <a:pt x="3122" y="7007"/>
                  </a:lnTo>
                  <a:lnTo>
                    <a:pt x="3220" y="7017"/>
                  </a:lnTo>
                  <a:lnTo>
                    <a:pt x="3318" y="7024"/>
                  </a:lnTo>
                  <a:lnTo>
                    <a:pt x="3418" y="7028"/>
                  </a:lnTo>
                  <a:lnTo>
                    <a:pt x="3517" y="7030"/>
                  </a:lnTo>
                  <a:lnTo>
                    <a:pt x="3604" y="7028"/>
                  </a:lnTo>
                  <a:lnTo>
                    <a:pt x="3693" y="7026"/>
                  </a:lnTo>
                  <a:lnTo>
                    <a:pt x="3779" y="7020"/>
                  </a:lnTo>
                  <a:lnTo>
                    <a:pt x="3866" y="7013"/>
                  </a:lnTo>
                  <a:lnTo>
                    <a:pt x="3953" y="7003"/>
                  </a:lnTo>
                  <a:lnTo>
                    <a:pt x="4039" y="6992"/>
                  </a:lnTo>
                  <a:lnTo>
                    <a:pt x="4124" y="6977"/>
                  </a:lnTo>
                  <a:lnTo>
                    <a:pt x="4209" y="6962"/>
                  </a:lnTo>
                  <a:lnTo>
                    <a:pt x="4292" y="6945"/>
                  </a:lnTo>
                  <a:lnTo>
                    <a:pt x="4375" y="6924"/>
                  </a:lnTo>
                  <a:lnTo>
                    <a:pt x="4459" y="6902"/>
                  </a:lnTo>
                  <a:lnTo>
                    <a:pt x="4542" y="6879"/>
                  </a:lnTo>
                  <a:lnTo>
                    <a:pt x="4623" y="6853"/>
                  </a:lnTo>
                  <a:lnTo>
                    <a:pt x="4704" y="6826"/>
                  </a:lnTo>
                  <a:lnTo>
                    <a:pt x="4785" y="6796"/>
                  </a:lnTo>
                  <a:lnTo>
                    <a:pt x="4864" y="6764"/>
                  </a:lnTo>
                  <a:lnTo>
                    <a:pt x="4942" y="6730"/>
                  </a:lnTo>
                  <a:lnTo>
                    <a:pt x="5019" y="6694"/>
                  </a:lnTo>
                  <a:lnTo>
                    <a:pt x="5096" y="6658"/>
                  </a:lnTo>
                  <a:lnTo>
                    <a:pt x="5173" y="6617"/>
                  </a:lnTo>
                  <a:lnTo>
                    <a:pt x="5247" y="6576"/>
                  </a:lnTo>
                  <a:lnTo>
                    <a:pt x="5322" y="6534"/>
                  </a:lnTo>
                  <a:lnTo>
                    <a:pt x="5394" y="6487"/>
                  </a:lnTo>
                  <a:lnTo>
                    <a:pt x="5467" y="6440"/>
                  </a:lnTo>
                  <a:lnTo>
                    <a:pt x="5537" y="6391"/>
                  </a:lnTo>
                  <a:lnTo>
                    <a:pt x="5607" y="6342"/>
                  </a:lnTo>
                  <a:lnTo>
                    <a:pt x="5678" y="6289"/>
                  </a:lnTo>
                  <a:lnTo>
                    <a:pt x="5744" y="6236"/>
                  </a:lnTo>
                  <a:lnTo>
                    <a:pt x="5812" y="6178"/>
                  </a:lnTo>
                  <a:lnTo>
                    <a:pt x="5876" y="6121"/>
                  </a:lnTo>
                  <a:lnTo>
                    <a:pt x="5940" y="6061"/>
                  </a:lnTo>
                  <a:lnTo>
                    <a:pt x="6004" y="5999"/>
                  </a:lnTo>
                  <a:lnTo>
                    <a:pt x="6065" y="5937"/>
                  </a:lnTo>
                  <a:lnTo>
                    <a:pt x="6125" y="5873"/>
                  </a:lnTo>
                  <a:lnTo>
                    <a:pt x="6183" y="5807"/>
                  </a:lnTo>
                  <a:lnTo>
                    <a:pt x="6238" y="5741"/>
                  </a:lnTo>
                  <a:lnTo>
                    <a:pt x="6293" y="5674"/>
                  </a:lnTo>
                  <a:lnTo>
                    <a:pt x="6345" y="5606"/>
                  </a:lnTo>
                  <a:lnTo>
                    <a:pt x="6396" y="5536"/>
                  </a:lnTo>
                  <a:lnTo>
                    <a:pt x="6445" y="5465"/>
                  </a:lnTo>
                  <a:lnTo>
                    <a:pt x="6492" y="5393"/>
                  </a:lnTo>
                  <a:lnTo>
                    <a:pt x="6536" y="5318"/>
                  </a:lnTo>
                  <a:lnTo>
                    <a:pt x="6579" y="5246"/>
                  </a:lnTo>
                  <a:lnTo>
                    <a:pt x="6622" y="5171"/>
                  </a:lnTo>
                  <a:lnTo>
                    <a:pt x="6660" y="5095"/>
                  </a:lnTo>
                  <a:lnTo>
                    <a:pt x="6698" y="5018"/>
                  </a:lnTo>
                  <a:lnTo>
                    <a:pt x="6735" y="4939"/>
                  </a:lnTo>
                  <a:lnTo>
                    <a:pt x="6766" y="4860"/>
                  </a:lnTo>
                  <a:lnTo>
                    <a:pt x="6799" y="4781"/>
                  </a:lnTo>
                  <a:lnTo>
                    <a:pt x="6828" y="4702"/>
                  </a:lnTo>
                  <a:lnTo>
                    <a:pt x="6856" y="4622"/>
                  </a:lnTo>
                  <a:lnTo>
                    <a:pt x="6882" y="4538"/>
                  </a:lnTo>
                  <a:lnTo>
                    <a:pt x="6907" y="4458"/>
                  </a:lnTo>
                  <a:lnTo>
                    <a:pt x="6929" y="4374"/>
                  </a:lnTo>
                  <a:lnTo>
                    <a:pt x="6948" y="4291"/>
                  </a:lnTo>
                  <a:lnTo>
                    <a:pt x="6965" y="4206"/>
                  </a:lnTo>
                  <a:lnTo>
                    <a:pt x="6982" y="4121"/>
                  </a:lnTo>
                  <a:lnTo>
                    <a:pt x="6995" y="4036"/>
                  </a:lnTo>
                  <a:lnTo>
                    <a:pt x="7007" y="3950"/>
                  </a:lnTo>
                  <a:lnTo>
                    <a:pt x="7016" y="3863"/>
                  </a:lnTo>
                  <a:lnTo>
                    <a:pt x="7025" y="3778"/>
                  </a:lnTo>
                  <a:lnTo>
                    <a:pt x="7029" y="3690"/>
                  </a:lnTo>
                  <a:lnTo>
                    <a:pt x="7033" y="3603"/>
                  </a:lnTo>
                  <a:lnTo>
                    <a:pt x="7033" y="3516"/>
                  </a:lnTo>
                  <a:lnTo>
                    <a:pt x="7033" y="3426"/>
                  </a:lnTo>
                  <a:lnTo>
                    <a:pt x="7029" y="3339"/>
                  </a:lnTo>
                  <a:lnTo>
                    <a:pt x="7025" y="3251"/>
                  </a:lnTo>
                  <a:lnTo>
                    <a:pt x="7016" y="3166"/>
                  </a:lnTo>
                  <a:lnTo>
                    <a:pt x="7007" y="3079"/>
                  </a:lnTo>
                  <a:lnTo>
                    <a:pt x="6995" y="2994"/>
                  </a:lnTo>
                  <a:lnTo>
                    <a:pt x="6982" y="2908"/>
                  </a:lnTo>
                  <a:lnTo>
                    <a:pt x="6965" y="2823"/>
                  </a:lnTo>
                  <a:lnTo>
                    <a:pt x="6948" y="2740"/>
                  </a:lnTo>
                  <a:lnTo>
                    <a:pt x="6929" y="2655"/>
                  </a:lnTo>
                  <a:lnTo>
                    <a:pt x="6907" y="2572"/>
                  </a:lnTo>
                  <a:lnTo>
                    <a:pt x="6882" y="2491"/>
                  </a:lnTo>
                  <a:lnTo>
                    <a:pt x="6856" y="2410"/>
                  </a:lnTo>
                  <a:lnTo>
                    <a:pt x="6828" y="2329"/>
                  </a:lnTo>
                  <a:lnTo>
                    <a:pt x="6799" y="2248"/>
                  </a:lnTo>
                  <a:lnTo>
                    <a:pt x="6766" y="2169"/>
                  </a:lnTo>
                  <a:lnTo>
                    <a:pt x="6735" y="2090"/>
                  </a:lnTo>
                  <a:lnTo>
                    <a:pt x="6698" y="2011"/>
                  </a:lnTo>
                  <a:lnTo>
                    <a:pt x="6660" y="1935"/>
                  </a:lnTo>
                  <a:lnTo>
                    <a:pt x="6622" y="1860"/>
                  </a:lnTo>
                  <a:lnTo>
                    <a:pt x="6579" y="1786"/>
                  </a:lnTo>
                  <a:lnTo>
                    <a:pt x="6536" y="1711"/>
                  </a:lnTo>
                  <a:lnTo>
                    <a:pt x="6492" y="1636"/>
                  </a:lnTo>
                  <a:lnTo>
                    <a:pt x="6445" y="1566"/>
                  </a:lnTo>
                  <a:lnTo>
                    <a:pt x="6396" y="1494"/>
                  </a:lnTo>
                  <a:lnTo>
                    <a:pt x="6345" y="1423"/>
                  </a:lnTo>
                  <a:lnTo>
                    <a:pt x="6293" y="1355"/>
                  </a:lnTo>
                  <a:lnTo>
                    <a:pt x="6238" y="1287"/>
                  </a:lnTo>
                  <a:lnTo>
                    <a:pt x="6183" y="1221"/>
                  </a:lnTo>
                  <a:lnTo>
                    <a:pt x="6125" y="1157"/>
                  </a:lnTo>
                  <a:lnTo>
                    <a:pt x="6065" y="1091"/>
                  </a:lnTo>
                  <a:lnTo>
                    <a:pt x="6004" y="1029"/>
                  </a:lnTo>
                  <a:close/>
                  <a:moveTo>
                    <a:pt x="5716" y="6054"/>
                  </a:moveTo>
                  <a:lnTo>
                    <a:pt x="5686" y="6054"/>
                  </a:lnTo>
                  <a:lnTo>
                    <a:pt x="5658" y="6052"/>
                  </a:lnTo>
                  <a:lnTo>
                    <a:pt x="5628" y="6048"/>
                  </a:lnTo>
                  <a:lnTo>
                    <a:pt x="5601" y="6042"/>
                  </a:lnTo>
                  <a:lnTo>
                    <a:pt x="5573" y="6035"/>
                  </a:lnTo>
                  <a:lnTo>
                    <a:pt x="5545" y="6027"/>
                  </a:lnTo>
                  <a:lnTo>
                    <a:pt x="5520" y="6016"/>
                  </a:lnTo>
                  <a:lnTo>
                    <a:pt x="5494" y="6005"/>
                  </a:lnTo>
                  <a:lnTo>
                    <a:pt x="5443" y="6046"/>
                  </a:lnTo>
                  <a:lnTo>
                    <a:pt x="5390" y="6084"/>
                  </a:lnTo>
                  <a:lnTo>
                    <a:pt x="5339" y="6123"/>
                  </a:lnTo>
                  <a:lnTo>
                    <a:pt x="5283" y="6159"/>
                  </a:lnTo>
                  <a:lnTo>
                    <a:pt x="5230" y="6195"/>
                  </a:lnTo>
                  <a:lnTo>
                    <a:pt x="5175" y="6229"/>
                  </a:lnTo>
                  <a:lnTo>
                    <a:pt x="5117" y="6263"/>
                  </a:lnTo>
                  <a:lnTo>
                    <a:pt x="5062" y="6295"/>
                  </a:lnTo>
                  <a:lnTo>
                    <a:pt x="5004" y="6327"/>
                  </a:lnTo>
                  <a:lnTo>
                    <a:pt x="4944" y="6357"/>
                  </a:lnTo>
                  <a:lnTo>
                    <a:pt x="4887" y="6387"/>
                  </a:lnTo>
                  <a:lnTo>
                    <a:pt x="4827" y="6415"/>
                  </a:lnTo>
                  <a:lnTo>
                    <a:pt x="4765" y="6440"/>
                  </a:lnTo>
                  <a:lnTo>
                    <a:pt x="4706" y="6466"/>
                  </a:lnTo>
                  <a:lnTo>
                    <a:pt x="4644" y="6489"/>
                  </a:lnTo>
                  <a:lnTo>
                    <a:pt x="4582" y="6513"/>
                  </a:lnTo>
                  <a:lnTo>
                    <a:pt x="4518" y="6534"/>
                  </a:lnTo>
                  <a:lnTo>
                    <a:pt x="4456" y="6555"/>
                  </a:lnTo>
                  <a:lnTo>
                    <a:pt x="4392" y="6574"/>
                  </a:lnTo>
                  <a:lnTo>
                    <a:pt x="4326" y="6591"/>
                  </a:lnTo>
                  <a:lnTo>
                    <a:pt x="4262" y="6609"/>
                  </a:lnTo>
                  <a:lnTo>
                    <a:pt x="4196" y="6623"/>
                  </a:lnTo>
                  <a:lnTo>
                    <a:pt x="4130" y="6636"/>
                  </a:lnTo>
                  <a:lnTo>
                    <a:pt x="4064" y="6649"/>
                  </a:lnTo>
                  <a:lnTo>
                    <a:pt x="3998" y="6660"/>
                  </a:lnTo>
                  <a:lnTo>
                    <a:pt x="3930" y="6670"/>
                  </a:lnTo>
                  <a:lnTo>
                    <a:pt x="3862" y="6677"/>
                  </a:lnTo>
                  <a:lnTo>
                    <a:pt x="3794" y="6685"/>
                  </a:lnTo>
                  <a:lnTo>
                    <a:pt x="3725" y="6689"/>
                  </a:lnTo>
                  <a:lnTo>
                    <a:pt x="3657" y="6694"/>
                  </a:lnTo>
                  <a:lnTo>
                    <a:pt x="3587" y="6696"/>
                  </a:lnTo>
                  <a:lnTo>
                    <a:pt x="3517" y="6696"/>
                  </a:lnTo>
                  <a:lnTo>
                    <a:pt x="3436" y="6696"/>
                  </a:lnTo>
                  <a:lnTo>
                    <a:pt x="3352" y="6692"/>
                  </a:lnTo>
                  <a:lnTo>
                    <a:pt x="3272" y="6687"/>
                  </a:lnTo>
                  <a:lnTo>
                    <a:pt x="3193" y="6679"/>
                  </a:lnTo>
                  <a:lnTo>
                    <a:pt x="3112" y="6670"/>
                  </a:lnTo>
                  <a:lnTo>
                    <a:pt x="3033" y="6660"/>
                  </a:lnTo>
                  <a:lnTo>
                    <a:pt x="2954" y="6647"/>
                  </a:lnTo>
                  <a:lnTo>
                    <a:pt x="2877" y="6632"/>
                  </a:lnTo>
                  <a:lnTo>
                    <a:pt x="2798" y="6615"/>
                  </a:lnTo>
                  <a:lnTo>
                    <a:pt x="2722" y="6596"/>
                  </a:lnTo>
                  <a:lnTo>
                    <a:pt x="2647" y="6574"/>
                  </a:lnTo>
                  <a:lnTo>
                    <a:pt x="2570" y="6553"/>
                  </a:lnTo>
                  <a:lnTo>
                    <a:pt x="2498" y="6530"/>
                  </a:lnTo>
                  <a:lnTo>
                    <a:pt x="2423" y="6502"/>
                  </a:lnTo>
                  <a:lnTo>
                    <a:pt x="2351" y="6474"/>
                  </a:lnTo>
                  <a:lnTo>
                    <a:pt x="2278" y="6446"/>
                  </a:lnTo>
                  <a:lnTo>
                    <a:pt x="2208" y="6415"/>
                  </a:lnTo>
                  <a:lnTo>
                    <a:pt x="2138" y="6383"/>
                  </a:lnTo>
                  <a:lnTo>
                    <a:pt x="2070" y="6349"/>
                  </a:lnTo>
                  <a:lnTo>
                    <a:pt x="2001" y="6312"/>
                  </a:lnTo>
                  <a:lnTo>
                    <a:pt x="1933" y="6274"/>
                  </a:lnTo>
                  <a:lnTo>
                    <a:pt x="1867" y="6236"/>
                  </a:lnTo>
                  <a:lnTo>
                    <a:pt x="1803" y="6195"/>
                  </a:lnTo>
                  <a:lnTo>
                    <a:pt x="1739" y="6152"/>
                  </a:lnTo>
                  <a:lnTo>
                    <a:pt x="1675" y="6108"/>
                  </a:lnTo>
                  <a:lnTo>
                    <a:pt x="1613" y="6063"/>
                  </a:lnTo>
                  <a:lnTo>
                    <a:pt x="1554" y="6016"/>
                  </a:lnTo>
                  <a:lnTo>
                    <a:pt x="1494" y="5969"/>
                  </a:lnTo>
                  <a:lnTo>
                    <a:pt x="1434" y="5920"/>
                  </a:lnTo>
                  <a:lnTo>
                    <a:pt x="1377" y="5869"/>
                  </a:lnTo>
                  <a:lnTo>
                    <a:pt x="1321" y="5816"/>
                  </a:lnTo>
                  <a:lnTo>
                    <a:pt x="1266" y="5763"/>
                  </a:lnTo>
                  <a:lnTo>
                    <a:pt x="1213" y="5710"/>
                  </a:lnTo>
                  <a:lnTo>
                    <a:pt x="1162" y="5653"/>
                  </a:lnTo>
                  <a:lnTo>
                    <a:pt x="1111" y="5595"/>
                  </a:lnTo>
                  <a:lnTo>
                    <a:pt x="1062" y="5538"/>
                  </a:lnTo>
                  <a:lnTo>
                    <a:pt x="1012" y="5478"/>
                  </a:lnTo>
                  <a:lnTo>
                    <a:pt x="968" y="5418"/>
                  </a:lnTo>
                  <a:lnTo>
                    <a:pt x="921" y="5357"/>
                  </a:lnTo>
                  <a:lnTo>
                    <a:pt x="878" y="5293"/>
                  </a:lnTo>
                  <a:lnTo>
                    <a:pt x="836" y="5229"/>
                  </a:lnTo>
                  <a:lnTo>
                    <a:pt x="795" y="5163"/>
                  </a:lnTo>
                  <a:lnTo>
                    <a:pt x="757" y="5097"/>
                  </a:lnTo>
                  <a:lnTo>
                    <a:pt x="718" y="5031"/>
                  </a:lnTo>
                  <a:lnTo>
                    <a:pt x="682" y="4962"/>
                  </a:lnTo>
                  <a:lnTo>
                    <a:pt x="648" y="4894"/>
                  </a:lnTo>
                  <a:lnTo>
                    <a:pt x="616" y="4824"/>
                  </a:lnTo>
                  <a:lnTo>
                    <a:pt x="584" y="4752"/>
                  </a:lnTo>
                  <a:lnTo>
                    <a:pt x="554" y="4681"/>
                  </a:lnTo>
                  <a:lnTo>
                    <a:pt x="527" y="4609"/>
                  </a:lnTo>
                  <a:lnTo>
                    <a:pt x="501" y="4534"/>
                  </a:lnTo>
                  <a:lnTo>
                    <a:pt x="478" y="4459"/>
                  </a:lnTo>
                  <a:lnTo>
                    <a:pt x="454" y="4385"/>
                  </a:lnTo>
                  <a:lnTo>
                    <a:pt x="435" y="4308"/>
                  </a:lnTo>
                  <a:lnTo>
                    <a:pt x="416" y="4232"/>
                  </a:lnTo>
                  <a:lnTo>
                    <a:pt x="399" y="4155"/>
                  </a:lnTo>
                  <a:lnTo>
                    <a:pt x="384" y="4078"/>
                  </a:lnTo>
                  <a:lnTo>
                    <a:pt x="371" y="3999"/>
                  </a:lnTo>
                  <a:lnTo>
                    <a:pt x="358" y="3918"/>
                  </a:lnTo>
                  <a:lnTo>
                    <a:pt x="350" y="3839"/>
                  </a:lnTo>
                  <a:lnTo>
                    <a:pt x="343" y="3759"/>
                  </a:lnTo>
                  <a:lnTo>
                    <a:pt x="337" y="3678"/>
                  </a:lnTo>
                  <a:lnTo>
                    <a:pt x="335" y="3597"/>
                  </a:lnTo>
                  <a:lnTo>
                    <a:pt x="333" y="3516"/>
                  </a:lnTo>
                  <a:lnTo>
                    <a:pt x="335" y="3409"/>
                  </a:lnTo>
                  <a:lnTo>
                    <a:pt x="341" y="3303"/>
                  </a:lnTo>
                  <a:lnTo>
                    <a:pt x="350" y="3198"/>
                  </a:lnTo>
                  <a:lnTo>
                    <a:pt x="360" y="3094"/>
                  </a:lnTo>
                  <a:lnTo>
                    <a:pt x="377" y="2992"/>
                  </a:lnTo>
                  <a:lnTo>
                    <a:pt x="394" y="2891"/>
                  </a:lnTo>
                  <a:lnTo>
                    <a:pt x="418" y="2791"/>
                  </a:lnTo>
                  <a:lnTo>
                    <a:pt x="441" y="2691"/>
                  </a:lnTo>
                  <a:lnTo>
                    <a:pt x="469" y="2593"/>
                  </a:lnTo>
                  <a:lnTo>
                    <a:pt x="501" y="2497"/>
                  </a:lnTo>
                  <a:lnTo>
                    <a:pt x="535" y="2401"/>
                  </a:lnTo>
                  <a:lnTo>
                    <a:pt x="571" y="2308"/>
                  </a:lnTo>
                  <a:lnTo>
                    <a:pt x="612" y="2216"/>
                  </a:lnTo>
                  <a:lnTo>
                    <a:pt x="654" y="2124"/>
                  </a:lnTo>
                  <a:lnTo>
                    <a:pt x="699" y="2035"/>
                  </a:lnTo>
                  <a:lnTo>
                    <a:pt x="748" y="1947"/>
                  </a:lnTo>
                  <a:lnTo>
                    <a:pt x="727" y="1915"/>
                  </a:lnTo>
                  <a:lnTo>
                    <a:pt x="710" y="1881"/>
                  </a:lnTo>
                  <a:lnTo>
                    <a:pt x="695" y="1847"/>
                  </a:lnTo>
                  <a:lnTo>
                    <a:pt x="682" y="1811"/>
                  </a:lnTo>
                  <a:lnTo>
                    <a:pt x="671" y="1773"/>
                  </a:lnTo>
                  <a:lnTo>
                    <a:pt x="663" y="1734"/>
                  </a:lnTo>
                  <a:lnTo>
                    <a:pt x="659" y="1696"/>
                  </a:lnTo>
                  <a:lnTo>
                    <a:pt x="657" y="1656"/>
                  </a:lnTo>
                  <a:lnTo>
                    <a:pt x="659" y="1628"/>
                  </a:lnTo>
                  <a:lnTo>
                    <a:pt x="661" y="1602"/>
                  </a:lnTo>
                  <a:lnTo>
                    <a:pt x="663" y="1577"/>
                  </a:lnTo>
                  <a:lnTo>
                    <a:pt x="667" y="1549"/>
                  </a:lnTo>
                  <a:lnTo>
                    <a:pt x="673" y="1526"/>
                  </a:lnTo>
                  <a:lnTo>
                    <a:pt x="680" y="1500"/>
                  </a:lnTo>
                  <a:lnTo>
                    <a:pt x="699" y="1453"/>
                  </a:lnTo>
                  <a:lnTo>
                    <a:pt x="720" y="1406"/>
                  </a:lnTo>
                  <a:lnTo>
                    <a:pt x="746" y="1364"/>
                  </a:lnTo>
                  <a:lnTo>
                    <a:pt x="776" y="1323"/>
                  </a:lnTo>
                  <a:lnTo>
                    <a:pt x="810" y="1287"/>
                  </a:lnTo>
                  <a:lnTo>
                    <a:pt x="848" y="1253"/>
                  </a:lnTo>
                  <a:lnTo>
                    <a:pt x="887" y="1223"/>
                  </a:lnTo>
                  <a:lnTo>
                    <a:pt x="932" y="1197"/>
                  </a:lnTo>
                  <a:lnTo>
                    <a:pt x="976" y="1174"/>
                  </a:lnTo>
                  <a:lnTo>
                    <a:pt x="1023" y="1157"/>
                  </a:lnTo>
                  <a:lnTo>
                    <a:pt x="1049" y="1150"/>
                  </a:lnTo>
                  <a:lnTo>
                    <a:pt x="1074" y="1144"/>
                  </a:lnTo>
                  <a:lnTo>
                    <a:pt x="1100" y="1140"/>
                  </a:lnTo>
                  <a:lnTo>
                    <a:pt x="1125" y="1136"/>
                  </a:lnTo>
                  <a:lnTo>
                    <a:pt x="1153" y="1134"/>
                  </a:lnTo>
                  <a:lnTo>
                    <a:pt x="1179" y="1134"/>
                  </a:lnTo>
                  <a:lnTo>
                    <a:pt x="1228" y="1136"/>
                  </a:lnTo>
                  <a:lnTo>
                    <a:pt x="1277" y="1142"/>
                  </a:lnTo>
                  <a:lnTo>
                    <a:pt x="1324" y="1155"/>
                  </a:lnTo>
                  <a:lnTo>
                    <a:pt x="1368" y="1170"/>
                  </a:lnTo>
                  <a:lnTo>
                    <a:pt x="1415" y="1125"/>
                  </a:lnTo>
                  <a:lnTo>
                    <a:pt x="1464" y="1085"/>
                  </a:lnTo>
                  <a:lnTo>
                    <a:pt x="1515" y="1042"/>
                  </a:lnTo>
                  <a:lnTo>
                    <a:pt x="1566" y="1001"/>
                  </a:lnTo>
                  <a:lnTo>
                    <a:pt x="1618" y="963"/>
                  </a:lnTo>
                  <a:lnTo>
                    <a:pt x="1671" y="925"/>
                  </a:lnTo>
                  <a:lnTo>
                    <a:pt x="1724" y="886"/>
                  </a:lnTo>
                  <a:lnTo>
                    <a:pt x="1777" y="850"/>
                  </a:lnTo>
                  <a:lnTo>
                    <a:pt x="1833" y="816"/>
                  </a:lnTo>
                  <a:lnTo>
                    <a:pt x="1888" y="782"/>
                  </a:lnTo>
                  <a:lnTo>
                    <a:pt x="1944" y="748"/>
                  </a:lnTo>
                  <a:lnTo>
                    <a:pt x="2001" y="718"/>
                  </a:lnTo>
                  <a:lnTo>
                    <a:pt x="2059" y="686"/>
                  </a:lnTo>
                  <a:lnTo>
                    <a:pt x="2119" y="656"/>
                  </a:lnTo>
                  <a:lnTo>
                    <a:pt x="2178" y="629"/>
                  </a:lnTo>
                  <a:lnTo>
                    <a:pt x="2238" y="601"/>
                  </a:lnTo>
                  <a:lnTo>
                    <a:pt x="2238" y="575"/>
                  </a:lnTo>
                  <a:lnTo>
                    <a:pt x="2242" y="550"/>
                  </a:lnTo>
                  <a:lnTo>
                    <a:pt x="2251" y="499"/>
                  </a:lnTo>
                  <a:lnTo>
                    <a:pt x="2263" y="452"/>
                  </a:lnTo>
                  <a:lnTo>
                    <a:pt x="2283" y="405"/>
                  </a:lnTo>
                  <a:lnTo>
                    <a:pt x="2306" y="360"/>
                  </a:lnTo>
                  <a:lnTo>
                    <a:pt x="2332" y="320"/>
                  </a:lnTo>
                  <a:lnTo>
                    <a:pt x="2361" y="281"/>
                  </a:lnTo>
                  <a:lnTo>
                    <a:pt x="2395" y="245"/>
                  </a:lnTo>
                  <a:lnTo>
                    <a:pt x="2432" y="211"/>
                  </a:lnTo>
                  <a:lnTo>
                    <a:pt x="2472" y="183"/>
                  </a:lnTo>
                  <a:lnTo>
                    <a:pt x="2515" y="158"/>
                  </a:lnTo>
                  <a:lnTo>
                    <a:pt x="2560" y="136"/>
                  </a:lnTo>
                  <a:lnTo>
                    <a:pt x="2607" y="119"/>
                  </a:lnTo>
                  <a:lnTo>
                    <a:pt x="2655" y="107"/>
                  </a:lnTo>
                  <a:lnTo>
                    <a:pt x="2707" y="100"/>
                  </a:lnTo>
                  <a:lnTo>
                    <a:pt x="2732" y="98"/>
                  </a:lnTo>
                  <a:lnTo>
                    <a:pt x="2758" y="98"/>
                  </a:lnTo>
                  <a:lnTo>
                    <a:pt x="2794" y="98"/>
                  </a:lnTo>
                  <a:lnTo>
                    <a:pt x="2828" y="102"/>
                  </a:lnTo>
                  <a:lnTo>
                    <a:pt x="2862" y="107"/>
                  </a:lnTo>
                  <a:lnTo>
                    <a:pt x="2894" y="115"/>
                  </a:lnTo>
                  <a:lnTo>
                    <a:pt x="2926" y="126"/>
                  </a:lnTo>
                  <a:lnTo>
                    <a:pt x="2958" y="136"/>
                  </a:lnTo>
                  <a:lnTo>
                    <a:pt x="2988" y="151"/>
                  </a:lnTo>
                  <a:lnTo>
                    <a:pt x="3018" y="166"/>
                  </a:lnTo>
                  <a:lnTo>
                    <a:pt x="3046" y="183"/>
                  </a:lnTo>
                  <a:lnTo>
                    <a:pt x="3071" y="202"/>
                  </a:lnTo>
                  <a:lnTo>
                    <a:pt x="3097" y="224"/>
                  </a:lnTo>
                  <a:lnTo>
                    <a:pt x="3122" y="245"/>
                  </a:lnTo>
                  <a:lnTo>
                    <a:pt x="3143" y="268"/>
                  </a:lnTo>
                  <a:lnTo>
                    <a:pt x="3165" y="294"/>
                  </a:lnTo>
                  <a:lnTo>
                    <a:pt x="3186" y="320"/>
                  </a:lnTo>
                  <a:lnTo>
                    <a:pt x="3203" y="347"/>
                  </a:lnTo>
                  <a:lnTo>
                    <a:pt x="3282" y="341"/>
                  </a:lnTo>
                  <a:lnTo>
                    <a:pt x="3359" y="337"/>
                  </a:lnTo>
                  <a:lnTo>
                    <a:pt x="3438" y="335"/>
                  </a:lnTo>
                  <a:lnTo>
                    <a:pt x="3517" y="332"/>
                  </a:lnTo>
                  <a:lnTo>
                    <a:pt x="3600" y="335"/>
                  </a:lnTo>
                  <a:lnTo>
                    <a:pt x="3681" y="337"/>
                  </a:lnTo>
                  <a:lnTo>
                    <a:pt x="3762" y="343"/>
                  </a:lnTo>
                  <a:lnTo>
                    <a:pt x="3843" y="350"/>
                  </a:lnTo>
                  <a:lnTo>
                    <a:pt x="3921" y="358"/>
                  </a:lnTo>
                  <a:lnTo>
                    <a:pt x="4000" y="369"/>
                  </a:lnTo>
                  <a:lnTo>
                    <a:pt x="4079" y="384"/>
                  </a:lnTo>
                  <a:lnTo>
                    <a:pt x="4158" y="399"/>
                  </a:lnTo>
                  <a:lnTo>
                    <a:pt x="4235" y="413"/>
                  </a:lnTo>
                  <a:lnTo>
                    <a:pt x="4311" y="433"/>
                  </a:lnTo>
                  <a:lnTo>
                    <a:pt x="4388" y="454"/>
                  </a:lnTo>
                  <a:lnTo>
                    <a:pt x="4463" y="475"/>
                  </a:lnTo>
                  <a:lnTo>
                    <a:pt x="4537" y="501"/>
                  </a:lnTo>
                  <a:lnTo>
                    <a:pt x="4610" y="526"/>
                  </a:lnTo>
                  <a:lnTo>
                    <a:pt x="4682" y="554"/>
                  </a:lnTo>
                  <a:lnTo>
                    <a:pt x="4755" y="584"/>
                  </a:lnTo>
                  <a:lnTo>
                    <a:pt x="4825" y="614"/>
                  </a:lnTo>
                  <a:lnTo>
                    <a:pt x="4895" y="648"/>
                  </a:lnTo>
                  <a:lnTo>
                    <a:pt x="4966" y="682"/>
                  </a:lnTo>
                  <a:lnTo>
                    <a:pt x="5034" y="718"/>
                  </a:lnTo>
                  <a:lnTo>
                    <a:pt x="5100" y="754"/>
                  </a:lnTo>
                  <a:lnTo>
                    <a:pt x="5166" y="795"/>
                  </a:lnTo>
                  <a:lnTo>
                    <a:pt x="5232" y="835"/>
                  </a:lnTo>
                  <a:lnTo>
                    <a:pt x="5296" y="878"/>
                  </a:lnTo>
                  <a:lnTo>
                    <a:pt x="5358" y="921"/>
                  </a:lnTo>
                  <a:lnTo>
                    <a:pt x="5420" y="965"/>
                  </a:lnTo>
                  <a:lnTo>
                    <a:pt x="5482" y="1012"/>
                  </a:lnTo>
                  <a:lnTo>
                    <a:pt x="5541" y="1061"/>
                  </a:lnTo>
                  <a:lnTo>
                    <a:pt x="5599" y="1110"/>
                  </a:lnTo>
                  <a:lnTo>
                    <a:pt x="5656" y="1161"/>
                  </a:lnTo>
                  <a:lnTo>
                    <a:pt x="5712" y="1212"/>
                  </a:lnTo>
                  <a:lnTo>
                    <a:pt x="5767" y="1266"/>
                  </a:lnTo>
                  <a:lnTo>
                    <a:pt x="5820" y="1321"/>
                  </a:lnTo>
                  <a:lnTo>
                    <a:pt x="5872" y="1376"/>
                  </a:lnTo>
                  <a:lnTo>
                    <a:pt x="5923" y="1434"/>
                  </a:lnTo>
                  <a:lnTo>
                    <a:pt x="5972" y="1492"/>
                  </a:lnTo>
                  <a:lnTo>
                    <a:pt x="6021" y="1551"/>
                  </a:lnTo>
                  <a:lnTo>
                    <a:pt x="6068" y="1613"/>
                  </a:lnTo>
                  <a:lnTo>
                    <a:pt x="6112" y="1675"/>
                  </a:lnTo>
                  <a:lnTo>
                    <a:pt x="6155" y="1736"/>
                  </a:lnTo>
                  <a:lnTo>
                    <a:pt x="6197" y="1801"/>
                  </a:lnTo>
                  <a:lnTo>
                    <a:pt x="6238" y="1866"/>
                  </a:lnTo>
                  <a:lnTo>
                    <a:pt x="6279" y="1933"/>
                  </a:lnTo>
                  <a:lnTo>
                    <a:pt x="6315" y="1999"/>
                  </a:lnTo>
                  <a:lnTo>
                    <a:pt x="6351" y="2067"/>
                  </a:lnTo>
                  <a:lnTo>
                    <a:pt x="6385" y="2137"/>
                  </a:lnTo>
                  <a:lnTo>
                    <a:pt x="6419" y="2208"/>
                  </a:lnTo>
                  <a:lnTo>
                    <a:pt x="6449" y="2278"/>
                  </a:lnTo>
                  <a:lnTo>
                    <a:pt x="6479" y="2348"/>
                  </a:lnTo>
                  <a:lnTo>
                    <a:pt x="6507" y="2422"/>
                  </a:lnTo>
                  <a:lnTo>
                    <a:pt x="6532" y="2495"/>
                  </a:lnTo>
                  <a:lnTo>
                    <a:pt x="6556" y="2570"/>
                  </a:lnTo>
                  <a:lnTo>
                    <a:pt x="6579" y="2644"/>
                  </a:lnTo>
                  <a:lnTo>
                    <a:pt x="6600" y="2721"/>
                  </a:lnTo>
                  <a:lnTo>
                    <a:pt x="6617" y="2798"/>
                  </a:lnTo>
                  <a:lnTo>
                    <a:pt x="6635" y="2874"/>
                  </a:lnTo>
                  <a:lnTo>
                    <a:pt x="6649" y="2953"/>
                  </a:lnTo>
                  <a:lnTo>
                    <a:pt x="6662" y="3030"/>
                  </a:lnTo>
                  <a:lnTo>
                    <a:pt x="6675" y="3111"/>
                  </a:lnTo>
                  <a:lnTo>
                    <a:pt x="6683" y="3190"/>
                  </a:lnTo>
                  <a:lnTo>
                    <a:pt x="6690" y="3271"/>
                  </a:lnTo>
                  <a:lnTo>
                    <a:pt x="6696" y="3351"/>
                  </a:lnTo>
                  <a:lnTo>
                    <a:pt x="6698" y="3433"/>
                  </a:lnTo>
                  <a:lnTo>
                    <a:pt x="6701" y="3516"/>
                  </a:lnTo>
                  <a:lnTo>
                    <a:pt x="6698" y="3635"/>
                  </a:lnTo>
                  <a:lnTo>
                    <a:pt x="6690" y="3756"/>
                  </a:lnTo>
                  <a:lnTo>
                    <a:pt x="6679" y="3876"/>
                  </a:lnTo>
                  <a:lnTo>
                    <a:pt x="6664" y="3993"/>
                  </a:lnTo>
                  <a:lnTo>
                    <a:pt x="6645" y="4110"/>
                  </a:lnTo>
                  <a:lnTo>
                    <a:pt x="6620" y="4225"/>
                  </a:lnTo>
                  <a:lnTo>
                    <a:pt x="6592" y="4338"/>
                  </a:lnTo>
                  <a:lnTo>
                    <a:pt x="6560" y="4449"/>
                  </a:lnTo>
                  <a:lnTo>
                    <a:pt x="6524" y="4560"/>
                  </a:lnTo>
                  <a:lnTo>
                    <a:pt x="6483" y="4668"/>
                  </a:lnTo>
                  <a:lnTo>
                    <a:pt x="6441" y="4773"/>
                  </a:lnTo>
                  <a:lnTo>
                    <a:pt x="6394" y="4877"/>
                  </a:lnTo>
                  <a:lnTo>
                    <a:pt x="6342" y="4982"/>
                  </a:lnTo>
                  <a:lnTo>
                    <a:pt x="6287" y="5082"/>
                  </a:lnTo>
                  <a:lnTo>
                    <a:pt x="6230" y="5180"/>
                  </a:lnTo>
                  <a:lnTo>
                    <a:pt x="6168" y="5274"/>
                  </a:lnTo>
                  <a:lnTo>
                    <a:pt x="6183" y="5303"/>
                  </a:lnTo>
                  <a:lnTo>
                    <a:pt x="6197" y="5335"/>
                  </a:lnTo>
                  <a:lnTo>
                    <a:pt x="6210" y="5365"/>
                  </a:lnTo>
                  <a:lnTo>
                    <a:pt x="6219" y="5397"/>
                  </a:lnTo>
                  <a:lnTo>
                    <a:pt x="6227" y="5431"/>
                  </a:lnTo>
                  <a:lnTo>
                    <a:pt x="6234" y="5465"/>
                  </a:lnTo>
                  <a:lnTo>
                    <a:pt x="6236" y="5499"/>
                  </a:lnTo>
                  <a:lnTo>
                    <a:pt x="6238" y="5536"/>
                  </a:lnTo>
                  <a:lnTo>
                    <a:pt x="6238" y="5561"/>
                  </a:lnTo>
                  <a:lnTo>
                    <a:pt x="6236" y="5589"/>
                  </a:lnTo>
                  <a:lnTo>
                    <a:pt x="6232" y="5614"/>
                  </a:lnTo>
                  <a:lnTo>
                    <a:pt x="6227" y="5640"/>
                  </a:lnTo>
                  <a:lnTo>
                    <a:pt x="6221" y="5666"/>
                  </a:lnTo>
                  <a:lnTo>
                    <a:pt x="6215" y="5689"/>
                  </a:lnTo>
                  <a:lnTo>
                    <a:pt x="6197" y="5738"/>
                  </a:lnTo>
                  <a:lnTo>
                    <a:pt x="6174" y="5782"/>
                  </a:lnTo>
                  <a:lnTo>
                    <a:pt x="6148" y="5824"/>
                  </a:lnTo>
                  <a:lnTo>
                    <a:pt x="6119" y="5865"/>
                  </a:lnTo>
                  <a:lnTo>
                    <a:pt x="6085" y="5903"/>
                  </a:lnTo>
                  <a:lnTo>
                    <a:pt x="6048" y="5937"/>
                  </a:lnTo>
                  <a:lnTo>
                    <a:pt x="6008" y="5967"/>
                  </a:lnTo>
                  <a:lnTo>
                    <a:pt x="5965" y="5993"/>
                  </a:lnTo>
                  <a:lnTo>
                    <a:pt x="5918" y="6014"/>
                  </a:lnTo>
                  <a:lnTo>
                    <a:pt x="5872" y="6031"/>
                  </a:lnTo>
                  <a:lnTo>
                    <a:pt x="5846" y="6040"/>
                  </a:lnTo>
                  <a:lnTo>
                    <a:pt x="5820" y="6044"/>
                  </a:lnTo>
                  <a:lnTo>
                    <a:pt x="5795" y="6050"/>
                  </a:lnTo>
                  <a:lnTo>
                    <a:pt x="5769" y="6052"/>
                  </a:lnTo>
                  <a:lnTo>
                    <a:pt x="5744" y="6054"/>
                  </a:lnTo>
                  <a:lnTo>
                    <a:pt x="5716" y="605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163"/>
            <p:cNvSpPr>
              <a:spLocks noChangeArrowheads="1"/>
            </p:cNvSpPr>
            <p:nvPr/>
          </p:nvSpPr>
          <p:spPr bwMode="auto">
            <a:xfrm>
              <a:off x="6422" y="1757"/>
              <a:ext cx="291" cy="291"/>
            </a:xfrm>
            <a:custGeom>
              <a:avLst/>
              <a:gdLst>
                <a:gd name="T0" fmla="*/ 545 w 1288"/>
                <a:gd name="T1" fmla="*/ 7 h 1286"/>
                <a:gd name="T2" fmla="*/ 424 w 1288"/>
                <a:gd name="T3" fmla="*/ 39 h 1286"/>
                <a:gd name="T4" fmla="*/ 311 w 1288"/>
                <a:gd name="T5" fmla="*/ 94 h 1286"/>
                <a:gd name="T6" fmla="*/ 211 w 1288"/>
                <a:gd name="T7" fmla="*/ 166 h 1286"/>
                <a:gd name="T8" fmla="*/ 128 w 1288"/>
                <a:gd name="T9" fmla="*/ 258 h 1286"/>
                <a:gd name="T10" fmla="*/ 64 w 1288"/>
                <a:gd name="T11" fmla="*/ 365 h 1286"/>
                <a:gd name="T12" fmla="*/ 21 w 1288"/>
                <a:gd name="T13" fmla="*/ 482 h 1286"/>
                <a:gd name="T14" fmla="*/ 2 w 1288"/>
                <a:gd name="T15" fmla="*/ 610 h 1286"/>
                <a:gd name="T16" fmla="*/ 8 w 1288"/>
                <a:gd name="T17" fmla="*/ 740 h 1286"/>
                <a:gd name="T18" fmla="*/ 40 w 1288"/>
                <a:gd name="T19" fmla="*/ 863 h 1286"/>
                <a:gd name="T20" fmla="*/ 94 w 1288"/>
                <a:gd name="T21" fmla="*/ 976 h 1286"/>
                <a:gd name="T22" fmla="*/ 168 w 1288"/>
                <a:gd name="T23" fmla="*/ 1074 h 1286"/>
                <a:gd name="T24" fmla="*/ 260 w 1288"/>
                <a:gd name="T25" fmla="*/ 1157 h 1286"/>
                <a:gd name="T26" fmla="*/ 364 w 1288"/>
                <a:gd name="T27" fmla="*/ 1221 h 1286"/>
                <a:gd name="T28" fmla="*/ 484 w 1288"/>
                <a:gd name="T29" fmla="*/ 1266 h 1286"/>
                <a:gd name="T30" fmla="*/ 612 w 1288"/>
                <a:gd name="T31" fmla="*/ 1285 h 1286"/>
                <a:gd name="T32" fmla="*/ 742 w 1288"/>
                <a:gd name="T33" fmla="*/ 1279 h 1286"/>
                <a:gd name="T34" fmla="*/ 865 w 1288"/>
                <a:gd name="T35" fmla="*/ 1247 h 1286"/>
                <a:gd name="T36" fmla="*/ 976 w 1288"/>
                <a:gd name="T37" fmla="*/ 1191 h 1286"/>
                <a:gd name="T38" fmla="*/ 1076 w 1288"/>
                <a:gd name="T39" fmla="*/ 1119 h 1286"/>
                <a:gd name="T40" fmla="*/ 1159 w 1288"/>
                <a:gd name="T41" fmla="*/ 1027 h 1286"/>
                <a:gd name="T42" fmla="*/ 1223 w 1288"/>
                <a:gd name="T43" fmla="*/ 921 h 1286"/>
                <a:gd name="T44" fmla="*/ 1266 w 1288"/>
                <a:gd name="T45" fmla="*/ 803 h 1286"/>
                <a:gd name="T46" fmla="*/ 1285 w 1288"/>
                <a:gd name="T47" fmla="*/ 676 h 1286"/>
                <a:gd name="T48" fmla="*/ 1279 w 1288"/>
                <a:gd name="T49" fmla="*/ 546 h 1286"/>
                <a:gd name="T50" fmla="*/ 1247 w 1288"/>
                <a:gd name="T51" fmla="*/ 422 h 1286"/>
                <a:gd name="T52" fmla="*/ 1193 w 1288"/>
                <a:gd name="T53" fmla="*/ 309 h 1286"/>
                <a:gd name="T54" fmla="*/ 1119 w 1288"/>
                <a:gd name="T55" fmla="*/ 211 h 1286"/>
                <a:gd name="T56" fmla="*/ 1029 w 1288"/>
                <a:gd name="T57" fmla="*/ 128 h 1286"/>
                <a:gd name="T58" fmla="*/ 923 w 1288"/>
                <a:gd name="T59" fmla="*/ 64 h 1286"/>
                <a:gd name="T60" fmla="*/ 803 w 1288"/>
                <a:gd name="T61" fmla="*/ 19 h 1286"/>
                <a:gd name="T62" fmla="*/ 678 w 1288"/>
                <a:gd name="T63" fmla="*/ 0 h 1286"/>
                <a:gd name="T64" fmla="*/ 582 w 1288"/>
                <a:gd name="T65" fmla="*/ 946 h 1286"/>
                <a:gd name="T66" fmla="*/ 471 w 1288"/>
                <a:gd name="T67" fmla="*/ 899 h 1286"/>
                <a:gd name="T68" fmla="*/ 388 w 1288"/>
                <a:gd name="T69" fmla="*/ 816 h 1286"/>
                <a:gd name="T70" fmla="*/ 341 w 1288"/>
                <a:gd name="T71" fmla="*/ 705 h 1286"/>
                <a:gd name="T72" fmla="*/ 341 w 1288"/>
                <a:gd name="T73" fmla="*/ 580 h 1286"/>
                <a:gd name="T74" fmla="*/ 388 w 1288"/>
                <a:gd name="T75" fmla="*/ 469 h 1286"/>
                <a:gd name="T76" fmla="*/ 471 w 1288"/>
                <a:gd name="T77" fmla="*/ 386 h 1286"/>
                <a:gd name="T78" fmla="*/ 582 w 1288"/>
                <a:gd name="T79" fmla="*/ 339 h 1286"/>
                <a:gd name="T80" fmla="*/ 705 w 1288"/>
                <a:gd name="T81" fmla="*/ 339 h 1286"/>
                <a:gd name="T82" fmla="*/ 816 w 1288"/>
                <a:gd name="T83" fmla="*/ 386 h 1286"/>
                <a:gd name="T84" fmla="*/ 901 w 1288"/>
                <a:gd name="T85" fmla="*/ 469 h 1286"/>
                <a:gd name="T86" fmla="*/ 946 w 1288"/>
                <a:gd name="T87" fmla="*/ 580 h 1286"/>
                <a:gd name="T88" fmla="*/ 946 w 1288"/>
                <a:gd name="T89" fmla="*/ 705 h 1286"/>
                <a:gd name="T90" fmla="*/ 901 w 1288"/>
                <a:gd name="T91" fmla="*/ 816 h 1286"/>
                <a:gd name="T92" fmla="*/ 816 w 1288"/>
                <a:gd name="T93" fmla="*/ 899 h 1286"/>
                <a:gd name="T94" fmla="*/ 705 w 1288"/>
                <a:gd name="T95" fmla="*/ 946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8" h="1286">
                  <a:moveTo>
                    <a:pt x="644" y="0"/>
                  </a:moveTo>
                  <a:lnTo>
                    <a:pt x="612" y="0"/>
                  </a:lnTo>
                  <a:lnTo>
                    <a:pt x="578" y="2"/>
                  </a:lnTo>
                  <a:lnTo>
                    <a:pt x="545" y="7"/>
                  </a:lnTo>
                  <a:lnTo>
                    <a:pt x="514" y="13"/>
                  </a:lnTo>
                  <a:lnTo>
                    <a:pt x="484" y="19"/>
                  </a:lnTo>
                  <a:lnTo>
                    <a:pt x="454" y="28"/>
                  </a:lnTo>
                  <a:lnTo>
                    <a:pt x="424" y="39"/>
                  </a:lnTo>
                  <a:lnTo>
                    <a:pt x="394" y="51"/>
                  </a:lnTo>
                  <a:lnTo>
                    <a:pt x="364" y="64"/>
                  </a:lnTo>
                  <a:lnTo>
                    <a:pt x="337" y="77"/>
                  </a:lnTo>
                  <a:lnTo>
                    <a:pt x="311" y="94"/>
                  </a:lnTo>
                  <a:lnTo>
                    <a:pt x="285" y="109"/>
                  </a:lnTo>
                  <a:lnTo>
                    <a:pt x="260" y="128"/>
                  </a:lnTo>
                  <a:lnTo>
                    <a:pt x="234" y="147"/>
                  </a:lnTo>
                  <a:lnTo>
                    <a:pt x="211" y="166"/>
                  </a:lnTo>
                  <a:lnTo>
                    <a:pt x="190" y="188"/>
                  </a:lnTo>
                  <a:lnTo>
                    <a:pt x="168" y="211"/>
                  </a:lnTo>
                  <a:lnTo>
                    <a:pt x="147" y="235"/>
                  </a:lnTo>
                  <a:lnTo>
                    <a:pt x="128" y="258"/>
                  </a:lnTo>
                  <a:lnTo>
                    <a:pt x="111" y="284"/>
                  </a:lnTo>
                  <a:lnTo>
                    <a:pt x="94" y="309"/>
                  </a:lnTo>
                  <a:lnTo>
                    <a:pt x="79" y="337"/>
                  </a:lnTo>
                  <a:lnTo>
                    <a:pt x="64" y="365"/>
                  </a:lnTo>
                  <a:lnTo>
                    <a:pt x="51" y="392"/>
                  </a:lnTo>
                  <a:lnTo>
                    <a:pt x="40" y="422"/>
                  </a:lnTo>
                  <a:lnTo>
                    <a:pt x="30" y="452"/>
                  </a:lnTo>
                  <a:lnTo>
                    <a:pt x="21" y="482"/>
                  </a:lnTo>
                  <a:lnTo>
                    <a:pt x="15" y="514"/>
                  </a:lnTo>
                  <a:lnTo>
                    <a:pt x="8" y="546"/>
                  </a:lnTo>
                  <a:lnTo>
                    <a:pt x="4" y="578"/>
                  </a:lnTo>
                  <a:lnTo>
                    <a:pt x="2" y="610"/>
                  </a:lnTo>
                  <a:lnTo>
                    <a:pt x="0" y="644"/>
                  </a:lnTo>
                  <a:lnTo>
                    <a:pt x="2" y="676"/>
                  </a:lnTo>
                  <a:lnTo>
                    <a:pt x="4" y="708"/>
                  </a:lnTo>
                  <a:lnTo>
                    <a:pt x="8" y="740"/>
                  </a:lnTo>
                  <a:lnTo>
                    <a:pt x="15" y="772"/>
                  </a:lnTo>
                  <a:lnTo>
                    <a:pt x="21" y="803"/>
                  </a:lnTo>
                  <a:lnTo>
                    <a:pt x="30" y="833"/>
                  </a:lnTo>
                  <a:lnTo>
                    <a:pt x="40" y="863"/>
                  </a:lnTo>
                  <a:lnTo>
                    <a:pt x="51" y="893"/>
                  </a:lnTo>
                  <a:lnTo>
                    <a:pt x="64" y="921"/>
                  </a:lnTo>
                  <a:lnTo>
                    <a:pt x="79" y="948"/>
                  </a:lnTo>
                  <a:lnTo>
                    <a:pt x="94" y="976"/>
                  </a:lnTo>
                  <a:lnTo>
                    <a:pt x="111" y="1002"/>
                  </a:lnTo>
                  <a:lnTo>
                    <a:pt x="128" y="1027"/>
                  </a:lnTo>
                  <a:lnTo>
                    <a:pt x="147" y="1051"/>
                  </a:lnTo>
                  <a:lnTo>
                    <a:pt x="168" y="1074"/>
                  </a:lnTo>
                  <a:lnTo>
                    <a:pt x="190" y="1098"/>
                  </a:lnTo>
                  <a:lnTo>
                    <a:pt x="211" y="1119"/>
                  </a:lnTo>
                  <a:lnTo>
                    <a:pt x="234" y="1138"/>
                  </a:lnTo>
                  <a:lnTo>
                    <a:pt x="260" y="1157"/>
                  </a:lnTo>
                  <a:lnTo>
                    <a:pt x="285" y="1176"/>
                  </a:lnTo>
                  <a:lnTo>
                    <a:pt x="311" y="1191"/>
                  </a:lnTo>
                  <a:lnTo>
                    <a:pt x="337" y="1208"/>
                  </a:lnTo>
                  <a:lnTo>
                    <a:pt x="364" y="1221"/>
                  </a:lnTo>
                  <a:lnTo>
                    <a:pt x="394" y="1234"/>
                  </a:lnTo>
                  <a:lnTo>
                    <a:pt x="424" y="1247"/>
                  </a:lnTo>
                  <a:lnTo>
                    <a:pt x="454" y="1257"/>
                  </a:lnTo>
                  <a:lnTo>
                    <a:pt x="484" y="1266"/>
                  </a:lnTo>
                  <a:lnTo>
                    <a:pt x="514" y="1272"/>
                  </a:lnTo>
                  <a:lnTo>
                    <a:pt x="545" y="1279"/>
                  </a:lnTo>
                  <a:lnTo>
                    <a:pt x="578" y="1283"/>
                  </a:lnTo>
                  <a:lnTo>
                    <a:pt x="612" y="1285"/>
                  </a:lnTo>
                  <a:lnTo>
                    <a:pt x="644" y="1285"/>
                  </a:lnTo>
                  <a:lnTo>
                    <a:pt x="678" y="1285"/>
                  </a:lnTo>
                  <a:lnTo>
                    <a:pt x="710" y="1283"/>
                  </a:lnTo>
                  <a:lnTo>
                    <a:pt x="742" y="1279"/>
                  </a:lnTo>
                  <a:lnTo>
                    <a:pt x="774" y="1272"/>
                  </a:lnTo>
                  <a:lnTo>
                    <a:pt x="803" y="1266"/>
                  </a:lnTo>
                  <a:lnTo>
                    <a:pt x="835" y="1257"/>
                  </a:lnTo>
                  <a:lnTo>
                    <a:pt x="865" y="1247"/>
                  </a:lnTo>
                  <a:lnTo>
                    <a:pt x="893" y="1234"/>
                  </a:lnTo>
                  <a:lnTo>
                    <a:pt x="923" y="1221"/>
                  </a:lnTo>
                  <a:lnTo>
                    <a:pt x="950" y="1208"/>
                  </a:lnTo>
                  <a:lnTo>
                    <a:pt x="976" y="1191"/>
                  </a:lnTo>
                  <a:lnTo>
                    <a:pt x="1004" y="1176"/>
                  </a:lnTo>
                  <a:lnTo>
                    <a:pt x="1029" y="1157"/>
                  </a:lnTo>
                  <a:lnTo>
                    <a:pt x="1053" y="1138"/>
                  </a:lnTo>
                  <a:lnTo>
                    <a:pt x="1076" y="1119"/>
                  </a:lnTo>
                  <a:lnTo>
                    <a:pt x="1098" y="1098"/>
                  </a:lnTo>
                  <a:lnTo>
                    <a:pt x="1119" y="1074"/>
                  </a:lnTo>
                  <a:lnTo>
                    <a:pt x="1140" y="1051"/>
                  </a:lnTo>
                  <a:lnTo>
                    <a:pt x="1159" y="1027"/>
                  </a:lnTo>
                  <a:lnTo>
                    <a:pt x="1176" y="1002"/>
                  </a:lnTo>
                  <a:lnTo>
                    <a:pt x="1193" y="976"/>
                  </a:lnTo>
                  <a:lnTo>
                    <a:pt x="1208" y="948"/>
                  </a:lnTo>
                  <a:lnTo>
                    <a:pt x="1223" y="921"/>
                  </a:lnTo>
                  <a:lnTo>
                    <a:pt x="1236" y="893"/>
                  </a:lnTo>
                  <a:lnTo>
                    <a:pt x="1247" y="863"/>
                  </a:lnTo>
                  <a:lnTo>
                    <a:pt x="1257" y="833"/>
                  </a:lnTo>
                  <a:lnTo>
                    <a:pt x="1266" y="803"/>
                  </a:lnTo>
                  <a:lnTo>
                    <a:pt x="1274" y="772"/>
                  </a:lnTo>
                  <a:lnTo>
                    <a:pt x="1279" y="740"/>
                  </a:lnTo>
                  <a:lnTo>
                    <a:pt x="1283" y="708"/>
                  </a:lnTo>
                  <a:lnTo>
                    <a:pt x="1285" y="676"/>
                  </a:lnTo>
                  <a:lnTo>
                    <a:pt x="1287" y="644"/>
                  </a:lnTo>
                  <a:lnTo>
                    <a:pt x="1285" y="610"/>
                  </a:lnTo>
                  <a:lnTo>
                    <a:pt x="1283" y="578"/>
                  </a:lnTo>
                  <a:lnTo>
                    <a:pt x="1279" y="546"/>
                  </a:lnTo>
                  <a:lnTo>
                    <a:pt x="1274" y="514"/>
                  </a:lnTo>
                  <a:lnTo>
                    <a:pt x="1266" y="482"/>
                  </a:lnTo>
                  <a:lnTo>
                    <a:pt x="1257" y="452"/>
                  </a:lnTo>
                  <a:lnTo>
                    <a:pt x="1247" y="422"/>
                  </a:lnTo>
                  <a:lnTo>
                    <a:pt x="1236" y="392"/>
                  </a:lnTo>
                  <a:lnTo>
                    <a:pt x="1223" y="365"/>
                  </a:lnTo>
                  <a:lnTo>
                    <a:pt x="1208" y="337"/>
                  </a:lnTo>
                  <a:lnTo>
                    <a:pt x="1193" y="309"/>
                  </a:lnTo>
                  <a:lnTo>
                    <a:pt x="1176" y="284"/>
                  </a:lnTo>
                  <a:lnTo>
                    <a:pt x="1159" y="258"/>
                  </a:lnTo>
                  <a:lnTo>
                    <a:pt x="1140" y="235"/>
                  </a:lnTo>
                  <a:lnTo>
                    <a:pt x="1119" y="211"/>
                  </a:lnTo>
                  <a:lnTo>
                    <a:pt x="1098" y="188"/>
                  </a:lnTo>
                  <a:lnTo>
                    <a:pt x="1076" y="166"/>
                  </a:lnTo>
                  <a:lnTo>
                    <a:pt x="1053" y="147"/>
                  </a:lnTo>
                  <a:lnTo>
                    <a:pt x="1029" y="128"/>
                  </a:lnTo>
                  <a:lnTo>
                    <a:pt x="1004" y="109"/>
                  </a:lnTo>
                  <a:lnTo>
                    <a:pt x="976" y="94"/>
                  </a:lnTo>
                  <a:lnTo>
                    <a:pt x="950" y="77"/>
                  </a:lnTo>
                  <a:lnTo>
                    <a:pt x="923" y="64"/>
                  </a:lnTo>
                  <a:lnTo>
                    <a:pt x="893" y="51"/>
                  </a:lnTo>
                  <a:lnTo>
                    <a:pt x="865" y="39"/>
                  </a:lnTo>
                  <a:lnTo>
                    <a:pt x="835" y="28"/>
                  </a:lnTo>
                  <a:lnTo>
                    <a:pt x="803" y="19"/>
                  </a:lnTo>
                  <a:lnTo>
                    <a:pt x="774" y="13"/>
                  </a:lnTo>
                  <a:lnTo>
                    <a:pt x="742" y="7"/>
                  </a:lnTo>
                  <a:lnTo>
                    <a:pt x="710" y="2"/>
                  </a:lnTo>
                  <a:lnTo>
                    <a:pt x="678" y="0"/>
                  </a:lnTo>
                  <a:lnTo>
                    <a:pt x="644" y="0"/>
                  </a:lnTo>
                  <a:close/>
                  <a:moveTo>
                    <a:pt x="644" y="953"/>
                  </a:moveTo>
                  <a:lnTo>
                    <a:pt x="612" y="951"/>
                  </a:lnTo>
                  <a:lnTo>
                    <a:pt x="582" y="946"/>
                  </a:lnTo>
                  <a:lnTo>
                    <a:pt x="552" y="938"/>
                  </a:lnTo>
                  <a:lnTo>
                    <a:pt x="524" y="927"/>
                  </a:lnTo>
                  <a:lnTo>
                    <a:pt x="496" y="914"/>
                  </a:lnTo>
                  <a:lnTo>
                    <a:pt x="471" y="899"/>
                  </a:lnTo>
                  <a:lnTo>
                    <a:pt x="447" y="882"/>
                  </a:lnTo>
                  <a:lnTo>
                    <a:pt x="424" y="861"/>
                  </a:lnTo>
                  <a:lnTo>
                    <a:pt x="405" y="840"/>
                  </a:lnTo>
                  <a:lnTo>
                    <a:pt x="388" y="816"/>
                  </a:lnTo>
                  <a:lnTo>
                    <a:pt x="371" y="791"/>
                  </a:lnTo>
                  <a:lnTo>
                    <a:pt x="358" y="763"/>
                  </a:lnTo>
                  <a:lnTo>
                    <a:pt x="347" y="735"/>
                  </a:lnTo>
                  <a:lnTo>
                    <a:pt x="341" y="705"/>
                  </a:lnTo>
                  <a:lnTo>
                    <a:pt x="337" y="673"/>
                  </a:lnTo>
                  <a:lnTo>
                    <a:pt x="335" y="644"/>
                  </a:lnTo>
                  <a:lnTo>
                    <a:pt x="337" y="612"/>
                  </a:lnTo>
                  <a:lnTo>
                    <a:pt x="341" y="580"/>
                  </a:lnTo>
                  <a:lnTo>
                    <a:pt x="347" y="550"/>
                  </a:lnTo>
                  <a:lnTo>
                    <a:pt x="358" y="522"/>
                  </a:lnTo>
                  <a:lnTo>
                    <a:pt x="371" y="494"/>
                  </a:lnTo>
                  <a:lnTo>
                    <a:pt x="388" y="469"/>
                  </a:lnTo>
                  <a:lnTo>
                    <a:pt x="405" y="445"/>
                  </a:lnTo>
                  <a:lnTo>
                    <a:pt x="424" y="424"/>
                  </a:lnTo>
                  <a:lnTo>
                    <a:pt x="447" y="403"/>
                  </a:lnTo>
                  <a:lnTo>
                    <a:pt x="471" y="386"/>
                  </a:lnTo>
                  <a:lnTo>
                    <a:pt x="496" y="371"/>
                  </a:lnTo>
                  <a:lnTo>
                    <a:pt x="524" y="358"/>
                  </a:lnTo>
                  <a:lnTo>
                    <a:pt x="552" y="348"/>
                  </a:lnTo>
                  <a:lnTo>
                    <a:pt x="582" y="339"/>
                  </a:lnTo>
                  <a:lnTo>
                    <a:pt x="612" y="335"/>
                  </a:lnTo>
                  <a:lnTo>
                    <a:pt x="644" y="333"/>
                  </a:lnTo>
                  <a:lnTo>
                    <a:pt x="675" y="335"/>
                  </a:lnTo>
                  <a:lnTo>
                    <a:pt x="705" y="339"/>
                  </a:lnTo>
                  <a:lnTo>
                    <a:pt x="735" y="348"/>
                  </a:lnTo>
                  <a:lnTo>
                    <a:pt x="765" y="358"/>
                  </a:lnTo>
                  <a:lnTo>
                    <a:pt x="791" y="371"/>
                  </a:lnTo>
                  <a:lnTo>
                    <a:pt x="816" y="386"/>
                  </a:lnTo>
                  <a:lnTo>
                    <a:pt x="839" y="403"/>
                  </a:lnTo>
                  <a:lnTo>
                    <a:pt x="863" y="424"/>
                  </a:lnTo>
                  <a:lnTo>
                    <a:pt x="882" y="445"/>
                  </a:lnTo>
                  <a:lnTo>
                    <a:pt x="901" y="469"/>
                  </a:lnTo>
                  <a:lnTo>
                    <a:pt x="916" y="494"/>
                  </a:lnTo>
                  <a:lnTo>
                    <a:pt x="929" y="522"/>
                  </a:lnTo>
                  <a:lnTo>
                    <a:pt x="940" y="550"/>
                  </a:lnTo>
                  <a:lnTo>
                    <a:pt x="946" y="580"/>
                  </a:lnTo>
                  <a:lnTo>
                    <a:pt x="953" y="612"/>
                  </a:lnTo>
                  <a:lnTo>
                    <a:pt x="953" y="644"/>
                  </a:lnTo>
                  <a:lnTo>
                    <a:pt x="953" y="673"/>
                  </a:lnTo>
                  <a:lnTo>
                    <a:pt x="946" y="705"/>
                  </a:lnTo>
                  <a:lnTo>
                    <a:pt x="940" y="735"/>
                  </a:lnTo>
                  <a:lnTo>
                    <a:pt x="929" y="763"/>
                  </a:lnTo>
                  <a:lnTo>
                    <a:pt x="916" y="791"/>
                  </a:lnTo>
                  <a:lnTo>
                    <a:pt x="901" y="816"/>
                  </a:lnTo>
                  <a:lnTo>
                    <a:pt x="882" y="840"/>
                  </a:lnTo>
                  <a:lnTo>
                    <a:pt x="863" y="861"/>
                  </a:lnTo>
                  <a:lnTo>
                    <a:pt x="839" y="882"/>
                  </a:lnTo>
                  <a:lnTo>
                    <a:pt x="816" y="899"/>
                  </a:lnTo>
                  <a:lnTo>
                    <a:pt x="791" y="914"/>
                  </a:lnTo>
                  <a:lnTo>
                    <a:pt x="765" y="927"/>
                  </a:lnTo>
                  <a:lnTo>
                    <a:pt x="735" y="938"/>
                  </a:lnTo>
                  <a:lnTo>
                    <a:pt x="705" y="946"/>
                  </a:lnTo>
                  <a:lnTo>
                    <a:pt x="675" y="951"/>
                  </a:lnTo>
                  <a:lnTo>
                    <a:pt x="644" y="9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164"/>
            <p:cNvSpPr>
              <a:spLocks noChangeArrowheads="1"/>
            </p:cNvSpPr>
            <p:nvPr/>
          </p:nvSpPr>
          <p:spPr bwMode="auto">
            <a:xfrm>
              <a:off x="6271" y="1594"/>
              <a:ext cx="588" cy="616"/>
            </a:xfrm>
            <a:custGeom>
              <a:avLst/>
              <a:gdLst>
                <a:gd name="T0" fmla="*/ 2310 w 2599"/>
                <a:gd name="T1" fmla="*/ 1605 h 2722"/>
                <a:gd name="T2" fmla="*/ 2199 w 2599"/>
                <a:gd name="T3" fmla="*/ 1875 h 2722"/>
                <a:gd name="T4" fmla="*/ 2022 w 2599"/>
                <a:gd name="T5" fmla="*/ 2101 h 2722"/>
                <a:gd name="T6" fmla="*/ 1788 w 2599"/>
                <a:gd name="T7" fmla="*/ 2269 h 2722"/>
                <a:gd name="T8" fmla="*/ 1513 w 2599"/>
                <a:gd name="T9" fmla="*/ 2369 h 2722"/>
                <a:gd name="T10" fmla="*/ 1257 w 2599"/>
                <a:gd name="T11" fmla="*/ 2387 h 2722"/>
                <a:gd name="T12" fmla="*/ 957 w 2599"/>
                <a:gd name="T13" fmla="*/ 2325 h 2722"/>
                <a:gd name="T14" fmla="*/ 697 w 2599"/>
                <a:gd name="T15" fmla="*/ 2184 h 2722"/>
                <a:gd name="T16" fmla="*/ 488 w 2599"/>
                <a:gd name="T17" fmla="*/ 1975 h 2722"/>
                <a:gd name="T18" fmla="*/ 345 w 2599"/>
                <a:gd name="T19" fmla="*/ 1713 h 2722"/>
                <a:gd name="T20" fmla="*/ 283 w 2599"/>
                <a:gd name="T21" fmla="*/ 1413 h 2722"/>
                <a:gd name="T22" fmla="*/ 305 w 2599"/>
                <a:gd name="T23" fmla="*/ 1153 h 2722"/>
                <a:gd name="T24" fmla="*/ 407 w 2599"/>
                <a:gd name="T25" fmla="*/ 872 h 2722"/>
                <a:gd name="T26" fmla="*/ 584 w 2599"/>
                <a:gd name="T27" fmla="*/ 635 h 2722"/>
                <a:gd name="T28" fmla="*/ 820 w 2599"/>
                <a:gd name="T29" fmla="*/ 456 h 2722"/>
                <a:gd name="T30" fmla="*/ 1104 w 2599"/>
                <a:gd name="T31" fmla="*/ 354 h 2722"/>
                <a:gd name="T32" fmla="*/ 1362 w 2599"/>
                <a:gd name="T33" fmla="*/ 335 h 2722"/>
                <a:gd name="T34" fmla="*/ 1656 w 2599"/>
                <a:gd name="T35" fmla="*/ 392 h 2722"/>
                <a:gd name="T36" fmla="*/ 1914 w 2599"/>
                <a:gd name="T37" fmla="*/ 529 h 2722"/>
                <a:gd name="T38" fmla="*/ 2123 w 2599"/>
                <a:gd name="T39" fmla="*/ 731 h 2722"/>
                <a:gd name="T40" fmla="*/ 2265 w 2599"/>
                <a:gd name="T41" fmla="*/ 983 h 2722"/>
                <a:gd name="T42" fmla="*/ 2336 w 2599"/>
                <a:gd name="T43" fmla="*/ 1272 h 2722"/>
                <a:gd name="T44" fmla="*/ 2363 w 2599"/>
                <a:gd name="T45" fmla="*/ 1197 h 2722"/>
                <a:gd name="T46" fmla="*/ 2455 w 2599"/>
                <a:gd name="T47" fmla="*/ 1036 h 2722"/>
                <a:gd name="T48" fmla="*/ 2598 w 2599"/>
                <a:gd name="T49" fmla="*/ 914 h 2722"/>
                <a:gd name="T50" fmla="*/ 2487 w 2599"/>
                <a:gd name="T51" fmla="*/ 678 h 2722"/>
                <a:gd name="T52" fmla="*/ 2302 w 2599"/>
                <a:gd name="T53" fmla="*/ 428 h 2722"/>
                <a:gd name="T54" fmla="*/ 2065 w 2599"/>
                <a:gd name="T55" fmla="*/ 228 h 2722"/>
                <a:gd name="T56" fmla="*/ 1786 w 2599"/>
                <a:gd name="T57" fmla="*/ 85 h 2722"/>
                <a:gd name="T58" fmla="*/ 1475 w 2599"/>
                <a:gd name="T59" fmla="*/ 9 h 2722"/>
                <a:gd name="T60" fmla="*/ 1196 w 2599"/>
                <a:gd name="T61" fmla="*/ 4 h 2722"/>
                <a:gd name="T62" fmla="*/ 865 w 2599"/>
                <a:gd name="T63" fmla="*/ 75 h 2722"/>
                <a:gd name="T64" fmla="*/ 569 w 2599"/>
                <a:gd name="T65" fmla="*/ 220 h 2722"/>
                <a:gd name="T66" fmla="*/ 319 w 2599"/>
                <a:gd name="T67" fmla="*/ 428 h 2722"/>
                <a:gd name="T68" fmla="*/ 126 w 2599"/>
                <a:gd name="T69" fmla="*/ 690 h 2722"/>
                <a:gd name="T70" fmla="*/ 0 w 2599"/>
                <a:gd name="T71" fmla="*/ 995 h 2722"/>
                <a:gd name="T72" fmla="*/ 140 w 2599"/>
                <a:gd name="T73" fmla="*/ 1102 h 2722"/>
                <a:gd name="T74" fmla="*/ 251 w 2599"/>
                <a:gd name="T75" fmla="*/ 1281 h 2722"/>
                <a:gd name="T76" fmla="*/ 283 w 2599"/>
                <a:gd name="T77" fmla="*/ 1460 h 2722"/>
                <a:gd name="T78" fmla="*/ 249 w 2599"/>
                <a:gd name="T79" fmla="*/ 1649 h 2722"/>
                <a:gd name="T80" fmla="*/ 149 w 2599"/>
                <a:gd name="T81" fmla="*/ 1809 h 2722"/>
                <a:gd name="T82" fmla="*/ 77 w 2599"/>
                <a:gd name="T83" fmla="*/ 1935 h 2722"/>
                <a:gd name="T84" fmla="*/ 230 w 2599"/>
                <a:gd name="T85" fmla="*/ 2188 h 2722"/>
                <a:gd name="T86" fmla="*/ 433 w 2599"/>
                <a:gd name="T87" fmla="*/ 2399 h 2722"/>
                <a:gd name="T88" fmla="*/ 678 w 2599"/>
                <a:gd name="T89" fmla="*/ 2566 h 2722"/>
                <a:gd name="T90" fmla="*/ 955 w 2599"/>
                <a:gd name="T91" fmla="*/ 2674 h 2722"/>
                <a:gd name="T92" fmla="*/ 1259 w 2599"/>
                <a:gd name="T93" fmla="*/ 2721 h 2722"/>
                <a:gd name="T94" fmla="*/ 1528 w 2599"/>
                <a:gd name="T95" fmla="*/ 2704 h 2722"/>
                <a:gd name="T96" fmla="*/ 1833 w 2599"/>
                <a:gd name="T97" fmla="*/ 2619 h 2722"/>
                <a:gd name="T98" fmla="*/ 2103 w 2599"/>
                <a:gd name="T99" fmla="*/ 2468 h 2722"/>
                <a:gd name="T100" fmla="*/ 2331 w 2599"/>
                <a:gd name="T101" fmla="*/ 2259 h 2722"/>
                <a:gd name="T102" fmla="*/ 2508 w 2599"/>
                <a:gd name="T103" fmla="*/ 2007 h 2722"/>
                <a:gd name="T104" fmla="*/ 2568 w 2599"/>
                <a:gd name="T105" fmla="*/ 1798 h 2722"/>
                <a:gd name="T106" fmla="*/ 2434 w 2599"/>
                <a:gd name="T107" fmla="*/ 1671 h 2722"/>
                <a:gd name="T108" fmla="*/ 2355 w 2599"/>
                <a:gd name="T109" fmla="*/ 1502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99" h="2722">
                  <a:moveTo>
                    <a:pt x="2338" y="1406"/>
                  </a:moveTo>
                  <a:lnTo>
                    <a:pt x="2338" y="1406"/>
                  </a:lnTo>
                  <a:lnTo>
                    <a:pt x="2334" y="1458"/>
                  </a:lnTo>
                  <a:lnTo>
                    <a:pt x="2329" y="1507"/>
                  </a:lnTo>
                  <a:lnTo>
                    <a:pt x="2321" y="1555"/>
                  </a:lnTo>
                  <a:lnTo>
                    <a:pt x="2310" y="1605"/>
                  </a:lnTo>
                  <a:lnTo>
                    <a:pt x="2297" y="1654"/>
                  </a:lnTo>
                  <a:lnTo>
                    <a:pt x="2280" y="1698"/>
                  </a:lnTo>
                  <a:lnTo>
                    <a:pt x="2263" y="1745"/>
                  </a:lnTo>
                  <a:lnTo>
                    <a:pt x="2244" y="1790"/>
                  </a:lnTo>
                  <a:lnTo>
                    <a:pt x="2223" y="1833"/>
                  </a:lnTo>
                  <a:lnTo>
                    <a:pt x="2199" y="1875"/>
                  </a:lnTo>
                  <a:lnTo>
                    <a:pt x="2176" y="1918"/>
                  </a:lnTo>
                  <a:lnTo>
                    <a:pt x="2148" y="1956"/>
                  </a:lnTo>
                  <a:lnTo>
                    <a:pt x="2118" y="1995"/>
                  </a:lnTo>
                  <a:lnTo>
                    <a:pt x="2089" y="2033"/>
                  </a:lnTo>
                  <a:lnTo>
                    <a:pt x="2056" y="2067"/>
                  </a:lnTo>
                  <a:lnTo>
                    <a:pt x="2022" y="2101"/>
                  </a:lnTo>
                  <a:lnTo>
                    <a:pt x="1986" y="2135"/>
                  </a:lnTo>
                  <a:lnTo>
                    <a:pt x="1950" y="2165"/>
                  </a:lnTo>
                  <a:lnTo>
                    <a:pt x="1911" y="2195"/>
                  </a:lnTo>
                  <a:lnTo>
                    <a:pt x="1871" y="2220"/>
                  </a:lnTo>
                  <a:lnTo>
                    <a:pt x="1831" y="2246"/>
                  </a:lnTo>
                  <a:lnTo>
                    <a:pt x="1788" y="2269"/>
                  </a:lnTo>
                  <a:lnTo>
                    <a:pt x="1745" y="2293"/>
                  </a:lnTo>
                  <a:lnTo>
                    <a:pt x="1701" y="2312"/>
                  </a:lnTo>
                  <a:lnTo>
                    <a:pt x="1656" y="2329"/>
                  </a:lnTo>
                  <a:lnTo>
                    <a:pt x="1609" y="2344"/>
                  </a:lnTo>
                  <a:lnTo>
                    <a:pt x="1560" y="2357"/>
                  </a:lnTo>
                  <a:lnTo>
                    <a:pt x="1513" y="2369"/>
                  </a:lnTo>
                  <a:lnTo>
                    <a:pt x="1464" y="2378"/>
                  </a:lnTo>
                  <a:lnTo>
                    <a:pt x="1413" y="2382"/>
                  </a:lnTo>
                  <a:lnTo>
                    <a:pt x="1362" y="2387"/>
                  </a:lnTo>
                  <a:lnTo>
                    <a:pt x="1311" y="2389"/>
                  </a:lnTo>
                  <a:lnTo>
                    <a:pt x="1311" y="2389"/>
                  </a:lnTo>
                  <a:lnTo>
                    <a:pt x="1257" y="2387"/>
                  </a:lnTo>
                  <a:lnTo>
                    <a:pt x="1206" y="2382"/>
                  </a:lnTo>
                  <a:lnTo>
                    <a:pt x="1155" y="2376"/>
                  </a:lnTo>
                  <a:lnTo>
                    <a:pt x="1104" y="2367"/>
                  </a:lnTo>
                  <a:lnTo>
                    <a:pt x="1055" y="2357"/>
                  </a:lnTo>
                  <a:lnTo>
                    <a:pt x="1006" y="2342"/>
                  </a:lnTo>
                  <a:lnTo>
                    <a:pt x="957" y="2325"/>
                  </a:lnTo>
                  <a:lnTo>
                    <a:pt x="912" y="2308"/>
                  </a:lnTo>
                  <a:lnTo>
                    <a:pt x="865" y="2286"/>
                  </a:lnTo>
                  <a:lnTo>
                    <a:pt x="820" y="2265"/>
                  </a:lnTo>
                  <a:lnTo>
                    <a:pt x="778" y="2240"/>
                  </a:lnTo>
                  <a:lnTo>
                    <a:pt x="737" y="2212"/>
                  </a:lnTo>
                  <a:lnTo>
                    <a:pt x="697" y="2184"/>
                  </a:lnTo>
                  <a:lnTo>
                    <a:pt x="656" y="2154"/>
                  </a:lnTo>
                  <a:lnTo>
                    <a:pt x="620" y="2120"/>
                  </a:lnTo>
                  <a:lnTo>
                    <a:pt x="584" y="2086"/>
                  </a:lnTo>
                  <a:lnTo>
                    <a:pt x="550" y="2052"/>
                  </a:lnTo>
                  <a:lnTo>
                    <a:pt x="518" y="2014"/>
                  </a:lnTo>
                  <a:lnTo>
                    <a:pt x="488" y="1975"/>
                  </a:lnTo>
                  <a:lnTo>
                    <a:pt x="458" y="1935"/>
                  </a:lnTo>
                  <a:lnTo>
                    <a:pt x="433" y="1892"/>
                  </a:lnTo>
                  <a:lnTo>
                    <a:pt x="407" y="1850"/>
                  </a:lnTo>
                  <a:lnTo>
                    <a:pt x="383" y="1805"/>
                  </a:lnTo>
                  <a:lnTo>
                    <a:pt x="364" y="1760"/>
                  </a:lnTo>
                  <a:lnTo>
                    <a:pt x="345" y="1713"/>
                  </a:lnTo>
                  <a:lnTo>
                    <a:pt x="328" y="1666"/>
                  </a:lnTo>
                  <a:lnTo>
                    <a:pt x="315" y="1617"/>
                  </a:lnTo>
                  <a:lnTo>
                    <a:pt x="305" y="1568"/>
                  </a:lnTo>
                  <a:lnTo>
                    <a:pt x="294" y="1517"/>
                  </a:lnTo>
                  <a:lnTo>
                    <a:pt x="288" y="1466"/>
                  </a:lnTo>
                  <a:lnTo>
                    <a:pt x="283" y="1413"/>
                  </a:lnTo>
                  <a:lnTo>
                    <a:pt x="283" y="1362"/>
                  </a:lnTo>
                  <a:lnTo>
                    <a:pt x="283" y="1362"/>
                  </a:lnTo>
                  <a:lnTo>
                    <a:pt x="283" y="1308"/>
                  </a:lnTo>
                  <a:lnTo>
                    <a:pt x="288" y="1255"/>
                  </a:lnTo>
                  <a:lnTo>
                    <a:pt x="294" y="1204"/>
                  </a:lnTo>
                  <a:lnTo>
                    <a:pt x="305" y="1153"/>
                  </a:lnTo>
                  <a:lnTo>
                    <a:pt x="315" y="1104"/>
                  </a:lnTo>
                  <a:lnTo>
                    <a:pt x="328" y="1055"/>
                  </a:lnTo>
                  <a:lnTo>
                    <a:pt x="345" y="1008"/>
                  </a:lnTo>
                  <a:lnTo>
                    <a:pt x="364" y="961"/>
                  </a:lnTo>
                  <a:lnTo>
                    <a:pt x="383" y="916"/>
                  </a:lnTo>
                  <a:lnTo>
                    <a:pt x="407" y="872"/>
                  </a:lnTo>
                  <a:lnTo>
                    <a:pt x="433" y="829"/>
                  </a:lnTo>
                  <a:lnTo>
                    <a:pt x="458" y="786"/>
                  </a:lnTo>
                  <a:lnTo>
                    <a:pt x="488" y="746"/>
                  </a:lnTo>
                  <a:lnTo>
                    <a:pt x="518" y="708"/>
                  </a:lnTo>
                  <a:lnTo>
                    <a:pt x="550" y="669"/>
                  </a:lnTo>
                  <a:lnTo>
                    <a:pt x="584" y="635"/>
                  </a:lnTo>
                  <a:lnTo>
                    <a:pt x="620" y="601"/>
                  </a:lnTo>
                  <a:lnTo>
                    <a:pt x="656" y="567"/>
                  </a:lnTo>
                  <a:lnTo>
                    <a:pt x="697" y="537"/>
                  </a:lnTo>
                  <a:lnTo>
                    <a:pt x="737" y="509"/>
                  </a:lnTo>
                  <a:lnTo>
                    <a:pt x="778" y="482"/>
                  </a:lnTo>
                  <a:lnTo>
                    <a:pt x="820" y="456"/>
                  </a:lnTo>
                  <a:lnTo>
                    <a:pt x="865" y="435"/>
                  </a:lnTo>
                  <a:lnTo>
                    <a:pt x="912" y="413"/>
                  </a:lnTo>
                  <a:lnTo>
                    <a:pt x="957" y="397"/>
                  </a:lnTo>
                  <a:lnTo>
                    <a:pt x="1006" y="379"/>
                  </a:lnTo>
                  <a:lnTo>
                    <a:pt x="1055" y="364"/>
                  </a:lnTo>
                  <a:lnTo>
                    <a:pt x="1104" y="354"/>
                  </a:lnTo>
                  <a:lnTo>
                    <a:pt x="1155" y="345"/>
                  </a:lnTo>
                  <a:lnTo>
                    <a:pt x="1206" y="339"/>
                  </a:lnTo>
                  <a:lnTo>
                    <a:pt x="1257" y="335"/>
                  </a:lnTo>
                  <a:lnTo>
                    <a:pt x="1311" y="333"/>
                  </a:lnTo>
                  <a:lnTo>
                    <a:pt x="1311" y="333"/>
                  </a:lnTo>
                  <a:lnTo>
                    <a:pt x="1362" y="335"/>
                  </a:lnTo>
                  <a:lnTo>
                    <a:pt x="1413" y="339"/>
                  </a:lnTo>
                  <a:lnTo>
                    <a:pt x="1464" y="345"/>
                  </a:lnTo>
                  <a:lnTo>
                    <a:pt x="1513" y="354"/>
                  </a:lnTo>
                  <a:lnTo>
                    <a:pt x="1562" y="364"/>
                  </a:lnTo>
                  <a:lnTo>
                    <a:pt x="1609" y="377"/>
                  </a:lnTo>
                  <a:lnTo>
                    <a:pt x="1656" y="392"/>
                  </a:lnTo>
                  <a:lnTo>
                    <a:pt x="1703" y="411"/>
                  </a:lnTo>
                  <a:lnTo>
                    <a:pt x="1747" y="431"/>
                  </a:lnTo>
                  <a:lnTo>
                    <a:pt x="1790" y="452"/>
                  </a:lnTo>
                  <a:lnTo>
                    <a:pt x="1833" y="475"/>
                  </a:lnTo>
                  <a:lnTo>
                    <a:pt x="1875" y="501"/>
                  </a:lnTo>
                  <a:lnTo>
                    <a:pt x="1914" y="529"/>
                  </a:lnTo>
                  <a:lnTo>
                    <a:pt x="1952" y="558"/>
                  </a:lnTo>
                  <a:lnTo>
                    <a:pt x="1990" y="590"/>
                  </a:lnTo>
                  <a:lnTo>
                    <a:pt x="2025" y="622"/>
                  </a:lnTo>
                  <a:lnTo>
                    <a:pt x="2059" y="656"/>
                  </a:lnTo>
                  <a:lnTo>
                    <a:pt x="2090" y="693"/>
                  </a:lnTo>
                  <a:lnTo>
                    <a:pt x="2123" y="731"/>
                  </a:lnTo>
                  <a:lnTo>
                    <a:pt x="2150" y="769"/>
                  </a:lnTo>
                  <a:lnTo>
                    <a:pt x="2178" y="810"/>
                  </a:lnTo>
                  <a:lnTo>
                    <a:pt x="2204" y="850"/>
                  </a:lnTo>
                  <a:lnTo>
                    <a:pt x="2227" y="893"/>
                  </a:lnTo>
                  <a:lnTo>
                    <a:pt x="2248" y="938"/>
                  </a:lnTo>
                  <a:lnTo>
                    <a:pt x="2265" y="983"/>
                  </a:lnTo>
                  <a:lnTo>
                    <a:pt x="2282" y="1029"/>
                  </a:lnTo>
                  <a:lnTo>
                    <a:pt x="2297" y="1076"/>
                  </a:lnTo>
                  <a:lnTo>
                    <a:pt x="2310" y="1123"/>
                  </a:lnTo>
                  <a:lnTo>
                    <a:pt x="2321" y="1172"/>
                  </a:lnTo>
                  <a:lnTo>
                    <a:pt x="2329" y="1223"/>
                  </a:lnTo>
                  <a:lnTo>
                    <a:pt x="2336" y="1272"/>
                  </a:lnTo>
                  <a:lnTo>
                    <a:pt x="2338" y="1323"/>
                  </a:lnTo>
                  <a:lnTo>
                    <a:pt x="2338" y="1323"/>
                  </a:lnTo>
                  <a:lnTo>
                    <a:pt x="2342" y="1291"/>
                  </a:lnTo>
                  <a:lnTo>
                    <a:pt x="2346" y="1259"/>
                  </a:lnTo>
                  <a:lnTo>
                    <a:pt x="2355" y="1230"/>
                  </a:lnTo>
                  <a:lnTo>
                    <a:pt x="2363" y="1197"/>
                  </a:lnTo>
                  <a:lnTo>
                    <a:pt x="2376" y="1168"/>
                  </a:lnTo>
                  <a:lnTo>
                    <a:pt x="2389" y="1140"/>
                  </a:lnTo>
                  <a:lnTo>
                    <a:pt x="2402" y="1112"/>
                  </a:lnTo>
                  <a:lnTo>
                    <a:pt x="2419" y="1085"/>
                  </a:lnTo>
                  <a:lnTo>
                    <a:pt x="2436" y="1059"/>
                  </a:lnTo>
                  <a:lnTo>
                    <a:pt x="2455" y="1036"/>
                  </a:lnTo>
                  <a:lnTo>
                    <a:pt x="2476" y="1012"/>
                  </a:lnTo>
                  <a:lnTo>
                    <a:pt x="2498" y="989"/>
                  </a:lnTo>
                  <a:lnTo>
                    <a:pt x="2521" y="970"/>
                  </a:lnTo>
                  <a:lnTo>
                    <a:pt x="2544" y="950"/>
                  </a:lnTo>
                  <a:lnTo>
                    <a:pt x="2570" y="931"/>
                  </a:lnTo>
                  <a:lnTo>
                    <a:pt x="2598" y="914"/>
                  </a:lnTo>
                  <a:lnTo>
                    <a:pt x="2598" y="914"/>
                  </a:lnTo>
                  <a:lnTo>
                    <a:pt x="2579" y="865"/>
                  </a:lnTo>
                  <a:lnTo>
                    <a:pt x="2559" y="816"/>
                  </a:lnTo>
                  <a:lnTo>
                    <a:pt x="2536" y="769"/>
                  </a:lnTo>
                  <a:lnTo>
                    <a:pt x="2513" y="722"/>
                  </a:lnTo>
                  <a:lnTo>
                    <a:pt x="2487" y="678"/>
                  </a:lnTo>
                  <a:lnTo>
                    <a:pt x="2461" y="633"/>
                  </a:lnTo>
                  <a:lnTo>
                    <a:pt x="2432" y="590"/>
                  </a:lnTo>
                  <a:lnTo>
                    <a:pt x="2402" y="548"/>
                  </a:lnTo>
                  <a:lnTo>
                    <a:pt x="2370" y="507"/>
                  </a:lnTo>
                  <a:lnTo>
                    <a:pt x="2336" y="467"/>
                  </a:lnTo>
                  <a:lnTo>
                    <a:pt x="2302" y="428"/>
                  </a:lnTo>
                  <a:lnTo>
                    <a:pt x="2265" y="392"/>
                  </a:lnTo>
                  <a:lnTo>
                    <a:pt x="2229" y="356"/>
                  </a:lnTo>
                  <a:lnTo>
                    <a:pt x="2189" y="322"/>
                  </a:lnTo>
                  <a:lnTo>
                    <a:pt x="2148" y="290"/>
                  </a:lnTo>
                  <a:lnTo>
                    <a:pt x="2108" y="258"/>
                  </a:lnTo>
                  <a:lnTo>
                    <a:pt x="2065" y="228"/>
                  </a:lnTo>
                  <a:lnTo>
                    <a:pt x="2022" y="200"/>
                  </a:lnTo>
                  <a:lnTo>
                    <a:pt x="1975" y="173"/>
                  </a:lnTo>
                  <a:lnTo>
                    <a:pt x="1931" y="149"/>
                  </a:lnTo>
                  <a:lnTo>
                    <a:pt x="1884" y="126"/>
                  </a:lnTo>
                  <a:lnTo>
                    <a:pt x="1835" y="104"/>
                  </a:lnTo>
                  <a:lnTo>
                    <a:pt x="1786" y="85"/>
                  </a:lnTo>
                  <a:lnTo>
                    <a:pt x="1737" y="68"/>
                  </a:lnTo>
                  <a:lnTo>
                    <a:pt x="1686" y="51"/>
                  </a:lnTo>
                  <a:lnTo>
                    <a:pt x="1635" y="39"/>
                  </a:lnTo>
                  <a:lnTo>
                    <a:pt x="1583" y="28"/>
                  </a:lnTo>
                  <a:lnTo>
                    <a:pt x="1530" y="17"/>
                  </a:lnTo>
                  <a:lnTo>
                    <a:pt x="1475" y="9"/>
                  </a:lnTo>
                  <a:lnTo>
                    <a:pt x="1421" y="4"/>
                  </a:lnTo>
                  <a:lnTo>
                    <a:pt x="1366" y="0"/>
                  </a:lnTo>
                  <a:lnTo>
                    <a:pt x="1311" y="0"/>
                  </a:lnTo>
                  <a:lnTo>
                    <a:pt x="1311" y="0"/>
                  </a:lnTo>
                  <a:lnTo>
                    <a:pt x="1253" y="0"/>
                  </a:lnTo>
                  <a:lnTo>
                    <a:pt x="1196" y="4"/>
                  </a:lnTo>
                  <a:lnTo>
                    <a:pt x="1138" y="11"/>
                  </a:lnTo>
                  <a:lnTo>
                    <a:pt x="1082" y="19"/>
                  </a:lnTo>
                  <a:lnTo>
                    <a:pt x="1027" y="30"/>
                  </a:lnTo>
                  <a:lnTo>
                    <a:pt x="972" y="43"/>
                  </a:lnTo>
                  <a:lnTo>
                    <a:pt x="918" y="58"/>
                  </a:lnTo>
                  <a:lnTo>
                    <a:pt x="865" y="75"/>
                  </a:lnTo>
                  <a:lnTo>
                    <a:pt x="814" y="94"/>
                  </a:lnTo>
                  <a:lnTo>
                    <a:pt x="763" y="115"/>
                  </a:lnTo>
                  <a:lnTo>
                    <a:pt x="712" y="139"/>
                  </a:lnTo>
                  <a:lnTo>
                    <a:pt x="663" y="164"/>
                  </a:lnTo>
                  <a:lnTo>
                    <a:pt x="616" y="190"/>
                  </a:lnTo>
                  <a:lnTo>
                    <a:pt x="569" y="220"/>
                  </a:lnTo>
                  <a:lnTo>
                    <a:pt x="524" y="249"/>
                  </a:lnTo>
                  <a:lnTo>
                    <a:pt x="482" y="283"/>
                  </a:lnTo>
                  <a:lnTo>
                    <a:pt x="439" y="318"/>
                  </a:lnTo>
                  <a:lnTo>
                    <a:pt x="398" y="352"/>
                  </a:lnTo>
                  <a:lnTo>
                    <a:pt x="358" y="390"/>
                  </a:lnTo>
                  <a:lnTo>
                    <a:pt x="319" y="428"/>
                  </a:lnTo>
                  <a:lnTo>
                    <a:pt x="283" y="469"/>
                  </a:lnTo>
                  <a:lnTo>
                    <a:pt x="249" y="511"/>
                  </a:lnTo>
                  <a:lnTo>
                    <a:pt x="215" y="554"/>
                  </a:lnTo>
                  <a:lnTo>
                    <a:pt x="183" y="599"/>
                  </a:lnTo>
                  <a:lnTo>
                    <a:pt x="153" y="644"/>
                  </a:lnTo>
                  <a:lnTo>
                    <a:pt x="126" y="690"/>
                  </a:lnTo>
                  <a:lnTo>
                    <a:pt x="100" y="740"/>
                  </a:lnTo>
                  <a:lnTo>
                    <a:pt x="77" y="789"/>
                  </a:lnTo>
                  <a:lnTo>
                    <a:pt x="53" y="840"/>
                  </a:lnTo>
                  <a:lnTo>
                    <a:pt x="34" y="891"/>
                  </a:lnTo>
                  <a:lnTo>
                    <a:pt x="15" y="942"/>
                  </a:lnTo>
                  <a:lnTo>
                    <a:pt x="0" y="995"/>
                  </a:lnTo>
                  <a:lnTo>
                    <a:pt x="0" y="995"/>
                  </a:lnTo>
                  <a:lnTo>
                    <a:pt x="30" y="1012"/>
                  </a:lnTo>
                  <a:lnTo>
                    <a:pt x="59" y="1031"/>
                  </a:lnTo>
                  <a:lnTo>
                    <a:pt x="87" y="1053"/>
                  </a:lnTo>
                  <a:lnTo>
                    <a:pt x="115" y="1076"/>
                  </a:lnTo>
                  <a:lnTo>
                    <a:pt x="140" y="1102"/>
                  </a:lnTo>
                  <a:lnTo>
                    <a:pt x="164" y="1127"/>
                  </a:lnTo>
                  <a:lnTo>
                    <a:pt x="185" y="1155"/>
                  </a:lnTo>
                  <a:lnTo>
                    <a:pt x="204" y="1185"/>
                  </a:lnTo>
                  <a:lnTo>
                    <a:pt x="224" y="1215"/>
                  </a:lnTo>
                  <a:lnTo>
                    <a:pt x="239" y="1247"/>
                  </a:lnTo>
                  <a:lnTo>
                    <a:pt x="251" y="1281"/>
                  </a:lnTo>
                  <a:lnTo>
                    <a:pt x="264" y="1315"/>
                  </a:lnTo>
                  <a:lnTo>
                    <a:pt x="273" y="1349"/>
                  </a:lnTo>
                  <a:lnTo>
                    <a:pt x="279" y="1385"/>
                  </a:lnTo>
                  <a:lnTo>
                    <a:pt x="283" y="1423"/>
                  </a:lnTo>
                  <a:lnTo>
                    <a:pt x="283" y="1460"/>
                  </a:lnTo>
                  <a:lnTo>
                    <a:pt x="283" y="1460"/>
                  </a:lnTo>
                  <a:lnTo>
                    <a:pt x="283" y="1494"/>
                  </a:lnTo>
                  <a:lnTo>
                    <a:pt x="279" y="1526"/>
                  </a:lnTo>
                  <a:lnTo>
                    <a:pt x="275" y="1558"/>
                  </a:lnTo>
                  <a:lnTo>
                    <a:pt x="268" y="1590"/>
                  </a:lnTo>
                  <a:lnTo>
                    <a:pt x="260" y="1619"/>
                  </a:lnTo>
                  <a:lnTo>
                    <a:pt x="249" y="1649"/>
                  </a:lnTo>
                  <a:lnTo>
                    <a:pt x="236" y="1679"/>
                  </a:lnTo>
                  <a:lnTo>
                    <a:pt x="222" y="1707"/>
                  </a:lnTo>
                  <a:lnTo>
                    <a:pt x="207" y="1734"/>
                  </a:lnTo>
                  <a:lnTo>
                    <a:pt x="189" y="1760"/>
                  </a:lnTo>
                  <a:lnTo>
                    <a:pt x="170" y="1786"/>
                  </a:lnTo>
                  <a:lnTo>
                    <a:pt x="149" y="1809"/>
                  </a:lnTo>
                  <a:lnTo>
                    <a:pt x="128" y="1830"/>
                  </a:lnTo>
                  <a:lnTo>
                    <a:pt x="106" y="1852"/>
                  </a:lnTo>
                  <a:lnTo>
                    <a:pt x="81" y="1871"/>
                  </a:lnTo>
                  <a:lnTo>
                    <a:pt x="57" y="1890"/>
                  </a:lnTo>
                  <a:lnTo>
                    <a:pt x="57" y="1890"/>
                  </a:lnTo>
                  <a:lnTo>
                    <a:pt x="77" y="1935"/>
                  </a:lnTo>
                  <a:lnTo>
                    <a:pt x="98" y="1980"/>
                  </a:lnTo>
                  <a:lnTo>
                    <a:pt x="121" y="2024"/>
                  </a:lnTo>
                  <a:lnTo>
                    <a:pt x="147" y="2067"/>
                  </a:lnTo>
                  <a:lnTo>
                    <a:pt x="173" y="2107"/>
                  </a:lnTo>
                  <a:lnTo>
                    <a:pt x="200" y="2148"/>
                  </a:lnTo>
                  <a:lnTo>
                    <a:pt x="230" y="2188"/>
                  </a:lnTo>
                  <a:lnTo>
                    <a:pt x="260" y="2227"/>
                  </a:lnTo>
                  <a:lnTo>
                    <a:pt x="292" y="2263"/>
                  </a:lnTo>
                  <a:lnTo>
                    <a:pt x="326" y="2299"/>
                  </a:lnTo>
                  <a:lnTo>
                    <a:pt x="360" y="2333"/>
                  </a:lnTo>
                  <a:lnTo>
                    <a:pt x="396" y="2367"/>
                  </a:lnTo>
                  <a:lnTo>
                    <a:pt x="433" y="2399"/>
                  </a:lnTo>
                  <a:lnTo>
                    <a:pt x="471" y="2431"/>
                  </a:lnTo>
                  <a:lnTo>
                    <a:pt x="509" y="2461"/>
                  </a:lnTo>
                  <a:lnTo>
                    <a:pt x="550" y="2489"/>
                  </a:lnTo>
                  <a:lnTo>
                    <a:pt x="592" y="2517"/>
                  </a:lnTo>
                  <a:lnTo>
                    <a:pt x="635" y="2542"/>
                  </a:lnTo>
                  <a:lnTo>
                    <a:pt x="678" y="2566"/>
                  </a:lnTo>
                  <a:lnTo>
                    <a:pt x="722" y="2587"/>
                  </a:lnTo>
                  <a:lnTo>
                    <a:pt x="767" y="2608"/>
                  </a:lnTo>
                  <a:lnTo>
                    <a:pt x="812" y="2627"/>
                  </a:lnTo>
                  <a:lnTo>
                    <a:pt x="859" y="2644"/>
                  </a:lnTo>
                  <a:lnTo>
                    <a:pt x="906" y="2659"/>
                  </a:lnTo>
                  <a:lnTo>
                    <a:pt x="955" y="2674"/>
                  </a:lnTo>
                  <a:lnTo>
                    <a:pt x="1004" y="2687"/>
                  </a:lnTo>
                  <a:lnTo>
                    <a:pt x="1053" y="2698"/>
                  </a:lnTo>
                  <a:lnTo>
                    <a:pt x="1104" y="2706"/>
                  </a:lnTo>
                  <a:lnTo>
                    <a:pt x="1155" y="2712"/>
                  </a:lnTo>
                  <a:lnTo>
                    <a:pt x="1206" y="2717"/>
                  </a:lnTo>
                  <a:lnTo>
                    <a:pt x="1259" y="2721"/>
                  </a:lnTo>
                  <a:lnTo>
                    <a:pt x="1311" y="2721"/>
                  </a:lnTo>
                  <a:lnTo>
                    <a:pt x="1311" y="2721"/>
                  </a:lnTo>
                  <a:lnTo>
                    <a:pt x="1366" y="2721"/>
                  </a:lnTo>
                  <a:lnTo>
                    <a:pt x="1421" y="2717"/>
                  </a:lnTo>
                  <a:lnTo>
                    <a:pt x="1475" y="2712"/>
                  </a:lnTo>
                  <a:lnTo>
                    <a:pt x="1528" y="2704"/>
                  </a:lnTo>
                  <a:lnTo>
                    <a:pt x="1581" y="2696"/>
                  </a:lnTo>
                  <a:lnTo>
                    <a:pt x="1632" y="2683"/>
                  </a:lnTo>
                  <a:lnTo>
                    <a:pt x="1684" y="2670"/>
                  </a:lnTo>
                  <a:lnTo>
                    <a:pt x="1735" y="2655"/>
                  </a:lnTo>
                  <a:lnTo>
                    <a:pt x="1784" y="2638"/>
                  </a:lnTo>
                  <a:lnTo>
                    <a:pt x="1833" y="2619"/>
                  </a:lnTo>
                  <a:lnTo>
                    <a:pt x="1880" y="2598"/>
                  </a:lnTo>
                  <a:lnTo>
                    <a:pt x="1926" y="2574"/>
                  </a:lnTo>
                  <a:lnTo>
                    <a:pt x="1973" y="2551"/>
                  </a:lnTo>
                  <a:lnTo>
                    <a:pt x="2018" y="2523"/>
                  </a:lnTo>
                  <a:lnTo>
                    <a:pt x="2061" y="2495"/>
                  </a:lnTo>
                  <a:lnTo>
                    <a:pt x="2103" y="2468"/>
                  </a:lnTo>
                  <a:lnTo>
                    <a:pt x="2144" y="2435"/>
                  </a:lnTo>
                  <a:lnTo>
                    <a:pt x="2184" y="2404"/>
                  </a:lnTo>
                  <a:lnTo>
                    <a:pt x="2223" y="2369"/>
                  </a:lnTo>
                  <a:lnTo>
                    <a:pt x="2261" y="2333"/>
                  </a:lnTo>
                  <a:lnTo>
                    <a:pt x="2297" y="2297"/>
                  </a:lnTo>
                  <a:lnTo>
                    <a:pt x="2331" y="2259"/>
                  </a:lnTo>
                  <a:lnTo>
                    <a:pt x="2365" y="2220"/>
                  </a:lnTo>
                  <a:lnTo>
                    <a:pt x="2398" y="2180"/>
                  </a:lnTo>
                  <a:lnTo>
                    <a:pt x="2427" y="2137"/>
                  </a:lnTo>
                  <a:lnTo>
                    <a:pt x="2457" y="2095"/>
                  </a:lnTo>
                  <a:lnTo>
                    <a:pt x="2483" y="2052"/>
                  </a:lnTo>
                  <a:lnTo>
                    <a:pt x="2508" y="2007"/>
                  </a:lnTo>
                  <a:lnTo>
                    <a:pt x="2532" y="1960"/>
                  </a:lnTo>
                  <a:lnTo>
                    <a:pt x="2555" y="1913"/>
                  </a:lnTo>
                  <a:lnTo>
                    <a:pt x="2574" y="1864"/>
                  </a:lnTo>
                  <a:lnTo>
                    <a:pt x="2594" y="1816"/>
                  </a:lnTo>
                  <a:lnTo>
                    <a:pt x="2594" y="1816"/>
                  </a:lnTo>
                  <a:lnTo>
                    <a:pt x="2568" y="1798"/>
                  </a:lnTo>
                  <a:lnTo>
                    <a:pt x="2542" y="1781"/>
                  </a:lnTo>
                  <a:lnTo>
                    <a:pt x="2519" y="1762"/>
                  </a:lnTo>
                  <a:lnTo>
                    <a:pt x="2495" y="1741"/>
                  </a:lnTo>
                  <a:lnTo>
                    <a:pt x="2474" y="1720"/>
                  </a:lnTo>
                  <a:lnTo>
                    <a:pt x="2453" y="1696"/>
                  </a:lnTo>
                  <a:lnTo>
                    <a:pt x="2434" y="1671"/>
                  </a:lnTo>
                  <a:lnTo>
                    <a:pt x="2417" y="1645"/>
                  </a:lnTo>
                  <a:lnTo>
                    <a:pt x="2402" y="1617"/>
                  </a:lnTo>
                  <a:lnTo>
                    <a:pt x="2387" y="1590"/>
                  </a:lnTo>
                  <a:lnTo>
                    <a:pt x="2374" y="1562"/>
                  </a:lnTo>
                  <a:lnTo>
                    <a:pt x="2363" y="1532"/>
                  </a:lnTo>
                  <a:lnTo>
                    <a:pt x="2355" y="1502"/>
                  </a:lnTo>
                  <a:lnTo>
                    <a:pt x="2346" y="1470"/>
                  </a:lnTo>
                  <a:lnTo>
                    <a:pt x="2342" y="1438"/>
                  </a:lnTo>
                  <a:lnTo>
                    <a:pt x="2338" y="140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165"/>
            <p:cNvSpPr>
              <a:spLocks noChangeArrowheads="1"/>
            </p:cNvSpPr>
            <p:nvPr/>
          </p:nvSpPr>
          <p:spPr bwMode="auto">
            <a:xfrm>
              <a:off x="6876" y="1897"/>
              <a:ext cx="0" cy="12"/>
            </a:xfrm>
            <a:custGeom>
              <a:avLst/>
              <a:gdLst>
                <a:gd name="T0" fmla="*/ 2 w 3"/>
                <a:gd name="T1" fmla="*/ 58 h 59"/>
                <a:gd name="T2" fmla="*/ 2 w 3"/>
                <a:gd name="T3" fmla="*/ 58 h 59"/>
                <a:gd name="T4" fmla="*/ 2 w 3"/>
                <a:gd name="T5" fmla="*/ 24 h 59"/>
                <a:gd name="T6" fmla="*/ 2 w 3"/>
                <a:gd name="T7" fmla="*/ 24 h 59"/>
                <a:gd name="T8" fmla="*/ 2 w 3"/>
                <a:gd name="T9" fmla="*/ 0 h 59"/>
                <a:gd name="T10" fmla="*/ 2 w 3"/>
                <a:gd name="T11" fmla="*/ 0 h 59"/>
                <a:gd name="T12" fmla="*/ 0 w 3"/>
                <a:gd name="T13" fmla="*/ 28 h 59"/>
                <a:gd name="T14" fmla="*/ 0 w 3"/>
                <a:gd name="T15" fmla="*/ 28 h 59"/>
                <a:gd name="T16" fmla="*/ 2 w 3"/>
                <a:gd name="T17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9">
                  <a:moveTo>
                    <a:pt x="2" y="58"/>
                  </a:moveTo>
                  <a:lnTo>
                    <a:pt x="2" y="58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166"/>
            <p:cNvSpPr>
              <a:spLocks noChangeArrowheads="1"/>
            </p:cNvSpPr>
            <p:nvPr/>
          </p:nvSpPr>
          <p:spPr bwMode="auto">
            <a:xfrm>
              <a:off x="6639" y="2365"/>
              <a:ext cx="18" cy="3"/>
            </a:xfrm>
            <a:custGeom>
              <a:avLst/>
              <a:gdLst>
                <a:gd name="T0" fmla="*/ 0 w 82"/>
                <a:gd name="T1" fmla="*/ 15 h 16"/>
                <a:gd name="T2" fmla="*/ 0 w 82"/>
                <a:gd name="T3" fmla="*/ 15 h 16"/>
                <a:gd name="T4" fmla="*/ 81 w 82"/>
                <a:gd name="T5" fmla="*/ 0 h 16"/>
                <a:gd name="T6" fmla="*/ 81 w 82"/>
                <a:gd name="T7" fmla="*/ 0 h 16"/>
                <a:gd name="T8" fmla="*/ 72 w 82"/>
                <a:gd name="T9" fmla="*/ 0 h 16"/>
                <a:gd name="T10" fmla="*/ 72 w 82"/>
                <a:gd name="T11" fmla="*/ 0 h 16"/>
                <a:gd name="T12" fmla="*/ 53 w 82"/>
                <a:gd name="T13" fmla="*/ 0 h 16"/>
                <a:gd name="T14" fmla="*/ 34 w 82"/>
                <a:gd name="T15" fmla="*/ 2 h 16"/>
                <a:gd name="T16" fmla="*/ 17 w 82"/>
                <a:gd name="T17" fmla="*/ 8 h 16"/>
                <a:gd name="T18" fmla="*/ 0 w 82"/>
                <a:gd name="T1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6">
                  <a:moveTo>
                    <a:pt x="0" y="15"/>
                  </a:moveTo>
                  <a:lnTo>
                    <a:pt x="0" y="15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3" y="0"/>
                  </a:lnTo>
                  <a:lnTo>
                    <a:pt x="34" y="2"/>
                  </a:lnTo>
                  <a:lnTo>
                    <a:pt x="17" y="8"/>
                  </a:lnTo>
                  <a:lnTo>
                    <a:pt x="0" y="1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167"/>
            <p:cNvSpPr>
              <a:spLocks noChangeArrowheads="1"/>
            </p:cNvSpPr>
            <p:nvPr/>
          </p:nvSpPr>
          <p:spPr bwMode="auto">
            <a:xfrm>
              <a:off x="6096" y="1431"/>
              <a:ext cx="943" cy="941"/>
            </a:xfrm>
            <a:custGeom>
              <a:avLst/>
              <a:gdLst>
                <a:gd name="T0" fmla="*/ 3349 w 4162"/>
                <a:gd name="T1" fmla="*/ 524 h 4156"/>
                <a:gd name="T2" fmla="*/ 3163 w 4162"/>
                <a:gd name="T3" fmla="*/ 305 h 4156"/>
                <a:gd name="T4" fmla="*/ 2611 w 4162"/>
                <a:gd name="T5" fmla="*/ 68 h 4156"/>
                <a:gd name="T6" fmla="*/ 2081 w 4162"/>
                <a:gd name="T7" fmla="*/ 0 h 4156"/>
                <a:gd name="T8" fmla="*/ 1714 w 4162"/>
                <a:gd name="T9" fmla="*/ 32 h 4156"/>
                <a:gd name="T10" fmla="*/ 1273 w 4162"/>
                <a:gd name="T11" fmla="*/ 164 h 4156"/>
                <a:gd name="T12" fmla="*/ 683 w 4162"/>
                <a:gd name="T13" fmla="*/ 541 h 4156"/>
                <a:gd name="T14" fmla="*/ 252 w 4162"/>
                <a:gd name="T15" fmla="*/ 1089 h 4156"/>
                <a:gd name="T16" fmla="*/ 54 w 4162"/>
                <a:gd name="T17" fmla="*/ 1609 h 4156"/>
                <a:gd name="T18" fmla="*/ 5 w 4162"/>
                <a:gd name="T19" fmla="*/ 1971 h 4156"/>
                <a:gd name="T20" fmla="*/ 41 w 4162"/>
                <a:gd name="T21" fmla="*/ 2482 h 4156"/>
                <a:gd name="T22" fmla="*/ 284 w 4162"/>
                <a:gd name="T23" fmla="*/ 3124 h 4156"/>
                <a:gd name="T24" fmla="*/ 712 w 4162"/>
                <a:gd name="T25" fmla="*/ 3644 h 4156"/>
                <a:gd name="T26" fmla="*/ 1286 w 4162"/>
                <a:gd name="T27" fmla="*/ 3999 h 4156"/>
                <a:gd name="T28" fmla="*/ 1966 w 4162"/>
                <a:gd name="T29" fmla="*/ 4155 h 4156"/>
                <a:gd name="T30" fmla="*/ 2053 w 4162"/>
                <a:gd name="T31" fmla="*/ 3987 h 4156"/>
                <a:gd name="T32" fmla="*/ 2223 w 4162"/>
                <a:gd name="T33" fmla="*/ 3846 h 4156"/>
                <a:gd name="T34" fmla="*/ 2140 w 4162"/>
                <a:gd name="T35" fmla="*/ 3823 h 4156"/>
                <a:gd name="T36" fmla="*/ 1740 w 4162"/>
                <a:gd name="T37" fmla="*/ 3791 h 4156"/>
                <a:gd name="T38" fmla="*/ 1301 w 4162"/>
                <a:gd name="T39" fmla="*/ 3641 h 4156"/>
                <a:gd name="T40" fmla="*/ 923 w 4162"/>
                <a:gd name="T41" fmla="*/ 3386 h 4156"/>
                <a:gd name="T42" fmla="*/ 625 w 4162"/>
                <a:gd name="T43" fmla="*/ 3043 h 4156"/>
                <a:gd name="T44" fmla="*/ 446 w 4162"/>
                <a:gd name="T45" fmla="*/ 2691 h 4156"/>
                <a:gd name="T46" fmla="*/ 167 w 4162"/>
                <a:gd name="T47" fmla="*/ 2548 h 4156"/>
                <a:gd name="T48" fmla="*/ 20 w 4162"/>
                <a:gd name="T49" fmla="*/ 2273 h 4156"/>
                <a:gd name="T50" fmla="*/ 39 w 4162"/>
                <a:gd name="T51" fmla="*/ 2009 h 4156"/>
                <a:gd name="T52" fmla="*/ 201 w 4162"/>
                <a:gd name="T53" fmla="*/ 1777 h 4156"/>
                <a:gd name="T54" fmla="*/ 399 w 4162"/>
                <a:gd name="T55" fmla="*/ 1609 h 4156"/>
                <a:gd name="T56" fmla="*/ 606 w 4162"/>
                <a:gd name="T57" fmla="*/ 1144 h 4156"/>
                <a:gd name="T58" fmla="*/ 934 w 4162"/>
                <a:gd name="T59" fmla="*/ 763 h 4156"/>
                <a:gd name="T60" fmla="*/ 1358 w 4162"/>
                <a:gd name="T61" fmla="*/ 490 h 4156"/>
                <a:gd name="T62" fmla="*/ 1852 w 4162"/>
                <a:gd name="T63" fmla="*/ 347 h 4156"/>
                <a:gd name="T64" fmla="*/ 2300 w 4162"/>
                <a:gd name="T65" fmla="*/ 347 h 4156"/>
                <a:gd name="T66" fmla="*/ 2775 w 4162"/>
                <a:gd name="T67" fmla="*/ 477 h 4156"/>
                <a:gd name="T68" fmla="*/ 3187 w 4162"/>
                <a:gd name="T69" fmla="*/ 729 h 4156"/>
                <a:gd name="T70" fmla="*/ 3513 w 4162"/>
                <a:gd name="T71" fmla="*/ 1080 h 4156"/>
                <a:gd name="T72" fmla="*/ 3732 w 4162"/>
                <a:gd name="T73" fmla="*/ 1513 h 4156"/>
                <a:gd name="T74" fmla="*/ 3945 w 4162"/>
                <a:gd name="T75" fmla="*/ 1673 h 4156"/>
                <a:gd name="T76" fmla="*/ 4120 w 4162"/>
                <a:gd name="T77" fmla="*/ 1911 h 4156"/>
                <a:gd name="T78" fmla="*/ 4142 w 4162"/>
                <a:gd name="T79" fmla="*/ 2173 h 4156"/>
                <a:gd name="T80" fmla="*/ 4007 w 4162"/>
                <a:gd name="T81" fmla="*/ 2442 h 4156"/>
                <a:gd name="T82" fmla="*/ 3751 w 4162"/>
                <a:gd name="T83" fmla="*/ 2591 h 4156"/>
                <a:gd name="T84" fmla="*/ 3615 w 4162"/>
                <a:gd name="T85" fmla="*/ 2913 h 4156"/>
                <a:gd name="T86" fmla="*/ 3381 w 4162"/>
                <a:gd name="T87" fmla="*/ 3243 h 4156"/>
                <a:gd name="T88" fmla="*/ 3080 w 4162"/>
                <a:gd name="T89" fmla="*/ 3509 h 4156"/>
                <a:gd name="T90" fmla="*/ 2722 w 4162"/>
                <a:gd name="T91" fmla="*/ 3703 h 4156"/>
                <a:gd name="T92" fmla="*/ 2464 w 4162"/>
                <a:gd name="T93" fmla="*/ 3786 h 4156"/>
                <a:gd name="T94" fmla="*/ 2645 w 4162"/>
                <a:gd name="T95" fmla="*/ 3820 h 4156"/>
                <a:gd name="T96" fmla="*/ 2822 w 4162"/>
                <a:gd name="T97" fmla="*/ 3931 h 4156"/>
                <a:gd name="T98" fmla="*/ 3086 w 4162"/>
                <a:gd name="T99" fmla="*/ 3897 h 4156"/>
                <a:gd name="T100" fmla="*/ 3511 w 4162"/>
                <a:gd name="T101" fmla="*/ 3586 h 4156"/>
                <a:gd name="T102" fmla="*/ 3843 w 4162"/>
                <a:gd name="T103" fmla="*/ 3181 h 4156"/>
                <a:gd name="T104" fmla="*/ 4067 w 4162"/>
                <a:gd name="T105" fmla="*/ 2698 h 4156"/>
                <a:gd name="T106" fmla="*/ 4158 w 4162"/>
                <a:gd name="T107" fmla="*/ 2158 h 4156"/>
                <a:gd name="T108" fmla="*/ 4139 w 4162"/>
                <a:gd name="T109" fmla="*/ 1779 h 4156"/>
                <a:gd name="T110" fmla="*/ 4039 w 4162"/>
                <a:gd name="T111" fmla="*/ 1381 h 4156"/>
                <a:gd name="T112" fmla="*/ 3852 w 4162"/>
                <a:gd name="T113" fmla="*/ 1178 h 4156"/>
                <a:gd name="T114" fmla="*/ 3698 w 4162"/>
                <a:gd name="T115" fmla="*/ 1155 h 4156"/>
                <a:gd name="T116" fmla="*/ 3419 w 4162"/>
                <a:gd name="T117" fmla="*/ 948 h 4156"/>
                <a:gd name="T118" fmla="*/ 3334 w 4162"/>
                <a:gd name="T119" fmla="*/ 710 h 4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2" h="4156">
                  <a:moveTo>
                    <a:pt x="3332" y="656"/>
                  </a:moveTo>
                  <a:lnTo>
                    <a:pt x="3332" y="656"/>
                  </a:lnTo>
                  <a:lnTo>
                    <a:pt x="3332" y="629"/>
                  </a:lnTo>
                  <a:lnTo>
                    <a:pt x="3334" y="603"/>
                  </a:lnTo>
                  <a:lnTo>
                    <a:pt x="3336" y="575"/>
                  </a:lnTo>
                  <a:lnTo>
                    <a:pt x="3342" y="550"/>
                  </a:lnTo>
                  <a:lnTo>
                    <a:pt x="3349" y="524"/>
                  </a:lnTo>
                  <a:lnTo>
                    <a:pt x="3355" y="499"/>
                  </a:lnTo>
                  <a:lnTo>
                    <a:pt x="3364" y="475"/>
                  </a:lnTo>
                  <a:lnTo>
                    <a:pt x="3372" y="450"/>
                  </a:lnTo>
                  <a:lnTo>
                    <a:pt x="3372" y="450"/>
                  </a:lnTo>
                  <a:lnTo>
                    <a:pt x="3306" y="399"/>
                  </a:lnTo>
                  <a:lnTo>
                    <a:pt x="3236" y="350"/>
                  </a:lnTo>
                  <a:lnTo>
                    <a:pt x="3163" y="305"/>
                  </a:lnTo>
                  <a:lnTo>
                    <a:pt x="3091" y="262"/>
                  </a:lnTo>
                  <a:lnTo>
                    <a:pt x="3014" y="222"/>
                  </a:lnTo>
                  <a:lnTo>
                    <a:pt x="2937" y="183"/>
                  </a:lnTo>
                  <a:lnTo>
                    <a:pt x="2859" y="149"/>
                  </a:lnTo>
                  <a:lnTo>
                    <a:pt x="2777" y="119"/>
                  </a:lnTo>
                  <a:lnTo>
                    <a:pt x="2694" y="92"/>
                  </a:lnTo>
                  <a:lnTo>
                    <a:pt x="2611" y="68"/>
                  </a:lnTo>
                  <a:lnTo>
                    <a:pt x="2526" y="47"/>
                  </a:lnTo>
                  <a:lnTo>
                    <a:pt x="2439" y="30"/>
                  </a:lnTo>
                  <a:lnTo>
                    <a:pt x="2351" y="17"/>
                  </a:lnTo>
                  <a:lnTo>
                    <a:pt x="2262" y="7"/>
                  </a:lnTo>
                  <a:lnTo>
                    <a:pt x="2172" y="2"/>
                  </a:lnTo>
                  <a:lnTo>
                    <a:pt x="2081" y="0"/>
                  </a:lnTo>
                  <a:lnTo>
                    <a:pt x="2081" y="0"/>
                  </a:lnTo>
                  <a:lnTo>
                    <a:pt x="2027" y="0"/>
                  </a:lnTo>
                  <a:lnTo>
                    <a:pt x="1974" y="2"/>
                  </a:lnTo>
                  <a:lnTo>
                    <a:pt x="1921" y="7"/>
                  </a:lnTo>
                  <a:lnTo>
                    <a:pt x="1870" y="11"/>
                  </a:lnTo>
                  <a:lnTo>
                    <a:pt x="1816" y="17"/>
                  </a:lnTo>
                  <a:lnTo>
                    <a:pt x="1765" y="23"/>
                  </a:lnTo>
                  <a:lnTo>
                    <a:pt x="1714" y="32"/>
                  </a:lnTo>
                  <a:lnTo>
                    <a:pt x="1663" y="43"/>
                  </a:lnTo>
                  <a:lnTo>
                    <a:pt x="1612" y="53"/>
                  </a:lnTo>
                  <a:lnTo>
                    <a:pt x="1563" y="66"/>
                  </a:lnTo>
                  <a:lnTo>
                    <a:pt x="1512" y="79"/>
                  </a:lnTo>
                  <a:lnTo>
                    <a:pt x="1462" y="94"/>
                  </a:lnTo>
                  <a:lnTo>
                    <a:pt x="1367" y="126"/>
                  </a:lnTo>
                  <a:lnTo>
                    <a:pt x="1273" y="164"/>
                  </a:lnTo>
                  <a:lnTo>
                    <a:pt x="1179" y="205"/>
                  </a:lnTo>
                  <a:lnTo>
                    <a:pt x="1089" y="251"/>
                  </a:lnTo>
                  <a:lnTo>
                    <a:pt x="1004" y="300"/>
                  </a:lnTo>
                  <a:lnTo>
                    <a:pt x="919" y="356"/>
                  </a:lnTo>
                  <a:lnTo>
                    <a:pt x="838" y="414"/>
                  </a:lnTo>
                  <a:lnTo>
                    <a:pt x="759" y="475"/>
                  </a:lnTo>
                  <a:lnTo>
                    <a:pt x="683" y="541"/>
                  </a:lnTo>
                  <a:lnTo>
                    <a:pt x="610" y="609"/>
                  </a:lnTo>
                  <a:lnTo>
                    <a:pt x="542" y="682"/>
                  </a:lnTo>
                  <a:lnTo>
                    <a:pt x="476" y="757"/>
                  </a:lnTo>
                  <a:lnTo>
                    <a:pt x="414" y="835"/>
                  </a:lnTo>
                  <a:lnTo>
                    <a:pt x="356" y="916"/>
                  </a:lnTo>
                  <a:lnTo>
                    <a:pt x="303" y="1001"/>
                  </a:lnTo>
                  <a:lnTo>
                    <a:pt x="252" y="1089"/>
                  </a:lnTo>
                  <a:lnTo>
                    <a:pt x="207" y="1178"/>
                  </a:lnTo>
                  <a:lnTo>
                    <a:pt x="165" y="1270"/>
                  </a:lnTo>
                  <a:lnTo>
                    <a:pt x="128" y="1364"/>
                  </a:lnTo>
                  <a:lnTo>
                    <a:pt x="94" y="1462"/>
                  </a:lnTo>
                  <a:lnTo>
                    <a:pt x="79" y="1511"/>
                  </a:lnTo>
                  <a:lnTo>
                    <a:pt x="67" y="1560"/>
                  </a:lnTo>
                  <a:lnTo>
                    <a:pt x="54" y="1609"/>
                  </a:lnTo>
                  <a:lnTo>
                    <a:pt x="43" y="1660"/>
                  </a:lnTo>
                  <a:lnTo>
                    <a:pt x="35" y="1711"/>
                  </a:lnTo>
                  <a:lnTo>
                    <a:pt x="26" y="1762"/>
                  </a:lnTo>
                  <a:lnTo>
                    <a:pt x="18" y="1813"/>
                  </a:lnTo>
                  <a:lnTo>
                    <a:pt x="11" y="1867"/>
                  </a:lnTo>
                  <a:lnTo>
                    <a:pt x="7" y="1920"/>
                  </a:lnTo>
                  <a:lnTo>
                    <a:pt x="5" y="1971"/>
                  </a:lnTo>
                  <a:lnTo>
                    <a:pt x="3" y="2024"/>
                  </a:lnTo>
                  <a:lnTo>
                    <a:pt x="0" y="2080"/>
                  </a:lnTo>
                  <a:lnTo>
                    <a:pt x="0" y="2080"/>
                  </a:lnTo>
                  <a:lnTo>
                    <a:pt x="3" y="2182"/>
                  </a:lnTo>
                  <a:lnTo>
                    <a:pt x="11" y="2284"/>
                  </a:lnTo>
                  <a:lnTo>
                    <a:pt x="24" y="2384"/>
                  </a:lnTo>
                  <a:lnTo>
                    <a:pt x="41" y="2482"/>
                  </a:lnTo>
                  <a:lnTo>
                    <a:pt x="62" y="2580"/>
                  </a:lnTo>
                  <a:lnTo>
                    <a:pt x="88" y="2676"/>
                  </a:lnTo>
                  <a:lnTo>
                    <a:pt x="120" y="2770"/>
                  </a:lnTo>
                  <a:lnTo>
                    <a:pt x="154" y="2862"/>
                  </a:lnTo>
                  <a:lnTo>
                    <a:pt x="192" y="2951"/>
                  </a:lnTo>
                  <a:lnTo>
                    <a:pt x="237" y="3038"/>
                  </a:lnTo>
                  <a:lnTo>
                    <a:pt x="284" y="3124"/>
                  </a:lnTo>
                  <a:lnTo>
                    <a:pt x="335" y="3207"/>
                  </a:lnTo>
                  <a:lnTo>
                    <a:pt x="388" y="3286"/>
                  </a:lnTo>
                  <a:lnTo>
                    <a:pt x="446" y="3365"/>
                  </a:lnTo>
                  <a:lnTo>
                    <a:pt x="508" y="3437"/>
                  </a:lnTo>
                  <a:lnTo>
                    <a:pt x="574" y="3509"/>
                  </a:lnTo>
                  <a:lnTo>
                    <a:pt x="642" y="3578"/>
                  </a:lnTo>
                  <a:lnTo>
                    <a:pt x="712" y="3644"/>
                  </a:lnTo>
                  <a:lnTo>
                    <a:pt x="787" y="3705"/>
                  </a:lnTo>
                  <a:lnTo>
                    <a:pt x="864" y="3763"/>
                  </a:lnTo>
                  <a:lnTo>
                    <a:pt x="943" y="3818"/>
                  </a:lnTo>
                  <a:lnTo>
                    <a:pt x="1026" y="3869"/>
                  </a:lnTo>
                  <a:lnTo>
                    <a:pt x="1111" y="3916"/>
                  </a:lnTo>
                  <a:lnTo>
                    <a:pt x="1196" y="3961"/>
                  </a:lnTo>
                  <a:lnTo>
                    <a:pt x="1286" y="3999"/>
                  </a:lnTo>
                  <a:lnTo>
                    <a:pt x="1377" y="4036"/>
                  </a:lnTo>
                  <a:lnTo>
                    <a:pt x="1471" y="4068"/>
                  </a:lnTo>
                  <a:lnTo>
                    <a:pt x="1567" y="4093"/>
                  </a:lnTo>
                  <a:lnTo>
                    <a:pt x="1665" y="4117"/>
                  </a:lnTo>
                  <a:lnTo>
                    <a:pt x="1763" y="4134"/>
                  </a:lnTo>
                  <a:lnTo>
                    <a:pt x="1863" y="4146"/>
                  </a:lnTo>
                  <a:lnTo>
                    <a:pt x="1966" y="4155"/>
                  </a:lnTo>
                  <a:lnTo>
                    <a:pt x="1966" y="4155"/>
                  </a:lnTo>
                  <a:lnTo>
                    <a:pt x="1976" y="4125"/>
                  </a:lnTo>
                  <a:lnTo>
                    <a:pt x="1989" y="4095"/>
                  </a:lnTo>
                  <a:lnTo>
                    <a:pt x="2002" y="4066"/>
                  </a:lnTo>
                  <a:lnTo>
                    <a:pt x="2017" y="4038"/>
                  </a:lnTo>
                  <a:lnTo>
                    <a:pt x="2036" y="4012"/>
                  </a:lnTo>
                  <a:lnTo>
                    <a:pt x="2053" y="3987"/>
                  </a:lnTo>
                  <a:lnTo>
                    <a:pt x="2074" y="3961"/>
                  </a:lnTo>
                  <a:lnTo>
                    <a:pt x="2096" y="3940"/>
                  </a:lnTo>
                  <a:lnTo>
                    <a:pt x="2119" y="3916"/>
                  </a:lnTo>
                  <a:lnTo>
                    <a:pt x="2142" y="3897"/>
                  </a:lnTo>
                  <a:lnTo>
                    <a:pt x="2168" y="3878"/>
                  </a:lnTo>
                  <a:lnTo>
                    <a:pt x="2196" y="3861"/>
                  </a:lnTo>
                  <a:lnTo>
                    <a:pt x="2223" y="3846"/>
                  </a:lnTo>
                  <a:lnTo>
                    <a:pt x="2253" y="3831"/>
                  </a:lnTo>
                  <a:lnTo>
                    <a:pt x="2281" y="3820"/>
                  </a:lnTo>
                  <a:lnTo>
                    <a:pt x="2313" y="3810"/>
                  </a:lnTo>
                  <a:lnTo>
                    <a:pt x="2313" y="3810"/>
                  </a:lnTo>
                  <a:lnTo>
                    <a:pt x="2255" y="3816"/>
                  </a:lnTo>
                  <a:lnTo>
                    <a:pt x="2198" y="3820"/>
                  </a:lnTo>
                  <a:lnTo>
                    <a:pt x="2140" y="3823"/>
                  </a:lnTo>
                  <a:lnTo>
                    <a:pt x="2081" y="3825"/>
                  </a:lnTo>
                  <a:lnTo>
                    <a:pt x="2081" y="3825"/>
                  </a:lnTo>
                  <a:lnTo>
                    <a:pt x="2010" y="3823"/>
                  </a:lnTo>
                  <a:lnTo>
                    <a:pt x="1942" y="3818"/>
                  </a:lnTo>
                  <a:lnTo>
                    <a:pt x="1874" y="3812"/>
                  </a:lnTo>
                  <a:lnTo>
                    <a:pt x="1806" y="3803"/>
                  </a:lnTo>
                  <a:lnTo>
                    <a:pt x="1740" y="3791"/>
                  </a:lnTo>
                  <a:lnTo>
                    <a:pt x="1673" y="3776"/>
                  </a:lnTo>
                  <a:lnTo>
                    <a:pt x="1610" y="3761"/>
                  </a:lnTo>
                  <a:lnTo>
                    <a:pt x="1546" y="3742"/>
                  </a:lnTo>
                  <a:lnTo>
                    <a:pt x="1482" y="3718"/>
                  </a:lnTo>
                  <a:lnTo>
                    <a:pt x="1420" y="3695"/>
                  </a:lnTo>
                  <a:lnTo>
                    <a:pt x="1360" y="3669"/>
                  </a:lnTo>
                  <a:lnTo>
                    <a:pt x="1301" y="3641"/>
                  </a:lnTo>
                  <a:lnTo>
                    <a:pt x="1243" y="3609"/>
                  </a:lnTo>
                  <a:lnTo>
                    <a:pt x="1185" y="3578"/>
                  </a:lnTo>
                  <a:lnTo>
                    <a:pt x="1130" y="3544"/>
                  </a:lnTo>
                  <a:lnTo>
                    <a:pt x="1077" y="3507"/>
                  </a:lnTo>
                  <a:lnTo>
                    <a:pt x="1023" y="3467"/>
                  </a:lnTo>
                  <a:lnTo>
                    <a:pt x="972" y="3426"/>
                  </a:lnTo>
                  <a:lnTo>
                    <a:pt x="923" y="3386"/>
                  </a:lnTo>
                  <a:lnTo>
                    <a:pt x="876" y="3341"/>
                  </a:lnTo>
                  <a:lnTo>
                    <a:pt x="829" y="3294"/>
                  </a:lnTo>
                  <a:lnTo>
                    <a:pt x="785" y="3247"/>
                  </a:lnTo>
                  <a:lnTo>
                    <a:pt x="742" y="3198"/>
                  </a:lnTo>
                  <a:lnTo>
                    <a:pt x="702" y="3147"/>
                  </a:lnTo>
                  <a:lnTo>
                    <a:pt x="663" y="3096"/>
                  </a:lnTo>
                  <a:lnTo>
                    <a:pt x="625" y="3043"/>
                  </a:lnTo>
                  <a:lnTo>
                    <a:pt x="591" y="2987"/>
                  </a:lnTo>
                  <a:lnTo>
                    <a:pt x="557" y="2930"/>
                  </a:lnTo>
                  <a:lnTo>
                    <a:pt x="527" y="2872"/>
                  </a:lnTo>
                  <a:lnTo>
                    <a:pt x="497" y="2815"/>
                  </a:lnTo>
                  <a:lnTo>
                    <a:pt x="469" y="2753"/>
                  </a:lnTo>
                  <a:lnTo>
                    <a:pt x="446" y="2691"/>
                  </a:lnTo>
                  <a:lnTo>
                    <a:pt x="446" y="2691"/>
                  </a:lnTo>
                  <a:lnTo>
                    <a:pt x="401" y="2683"/>
                  </a:lnTo>
                  <a:lnTo>
                    <a:pt x="356" y="2670"/>
                  </a:lnTo>
                  <a:lnTo>
                    <a:pt x="314" y="2651"/>
                  </a:lnTo>
                  <a:lnTo>
                    <a:pt x="273" y="2631"/>
                  </a:lnTo>
                  <a:lnTo>
                    <a:pt x="235" y="2606"/>
                  </a:lnTo>
                  <a:lnTo>
                    <a:pt x="201" y="2580"/>
                  </a:lnTo>
                  <a:lnTo>
                    <a:pt x="167" y="2548"/>
                  </a:lnTo>
                  <a:lnTo>
                    <a:pt x="137" y="2516"/>
                  </a:lnTo>
                  <a:lnTo>
                    <a:pt x="109" y="2480"/>
                  </a:lnTo>
                  <a:lnTo>
                    <a:pt x="84" y="2444"/>
                  </a:lnTo>
                  <a:lnTo>
                    <a:pt x="62" y="2403"/>
                  </a:lnTo>
                  <a:lnTo>
                    <a:pt x="45" y="2361"/>
                  </a:lnTo>
                  <a:lnTo>
                    <a:pt x="30" y="2318"/>
                  </a:lnTo>
                  <a:lnTo>
                    <a:pt x="20" y="2273"/>
                  </a:lnTo>
                  <a:lnTo>
                    <a:pt x="13" y="2227"/>
                  </a:lnTo>
                  <a:lnTo>
                    <a:pt x="11" y="2178"/>
                  </a:lnTo>
                  <a:lnTo>
                    <a:pt x="11" y="2178"/>
                  </a:lnTo>
                  <a:lnTo>
                    <a:pt x="13" y="2135"/>
                  </a:lnTo>
                  <a:lnTo>
                    <a:pt x="18" y="2093"/>
                  </a:lnTo>
                  <a:lnTo>
                    <a:pt x="26" y="2050"/>
                  </a:lnTo>
                  <a:lnTo>
                    <a:pt x="39" y="2009"/>
                  </a:lnTo>
                  <a:lnTo>
                    <a:pt x="54" y="1971"/>
                  </a:lnTo>
                  <a:lnTo>
                    <a:pt x="71" y="1935"/>
                  </a:lnTo>
                  <a:lnTo>
                    <a:pt x="92" y="1899"/>
                  </a:lnTo>
                  <a:lnTo>
                    <a:pt x="115" y="1865"/>
                  </a:lnTo>
                  <a:lnTo>
                    <a:pt x="141" y="1832"/>
                  </a:lnTo>
                  <a:lnTo>
                    <a:pt x="169" y="1805"/>
                  </a:lnTo>
                  <a:lnTo>
                    <a:pt x="201" y="1777"/>
                  </a:lnTo>
                  <a:lnTo>
                    <a:pt x="233" y="1751"/>
                  </a:lnTo>
                  <a:lnTo>
                    <a:pt x="267" y="1730"/>
                  </a:lnTo>
                  <a:lnTo>
                    <a:pt x="303" y="1709"/>
                  </a:lnTo>
                  <a:lnTo>
                    <a:pt x="341" y="1694"/>
                  </a:lnTo>
                  <a:lnTo>
                    <a:pt x="380" y="1679"/>
                  </a:lnTo>
                  <a:lnTo>
                    <a:pt x="380" y="1679"/>
                  </a:lnTo>
                  <a:lnTo>
                    <a:pt x="399" y="1609"/>
                  </a:lnTo>
                  <a:lnTo>
                    <a:pt x="420" y="1536"/>
                  </a:lnTo>
                  <a:lnTo>
                    <a:pt x="444" y="1468"/>
                  </a:lnTo>
                  <a:lnTo>
                    <a:pt x="471" y="1400"/>
                  </a:lnTo>
                  <a:lnTo>
                    <a:pt x="501" y="1334"/>
                  </a:lnTo>
                  <a:lnTo>
                    <a:pt x="533" y="1268"/>
                  </a:lnTo>
                  <a:lnTo>
                    <a:pt x="569" y="1206"/>
                  </a:lnTo>
                  <a:lnTo>
                    <a:pt x="606" y="1144"/>
                  </a:lnTo>
                  <a:lnTo>
                    <a:pt x="646" y="1085"/>
                  </a:lnTo>
                  <a:lnTo>
                    <a:pt x="689" y="1025"/>
                  </a:lnTo>
                  <a:lnTo>
                    <a:pt x="734" y="970"/>
                  </a:lnTo>
                  <a:lnTo>
                    <a:pt x="780" y="914"/>
                  </a:lnTo>
                  <a:lnTo>
                    <a:pt x="829" y="863"/>
                  </a:lnTo>
                  <a:lnTo>
                    <a:pt x="881" y="812"/>
                  </a:lnTo>
                  <a:lnTo>
                    <a:pt x="934" y="763"/>
                  </a:lnTo>
                  <a:lnTo>
                    <a:pt x="989" y="718"/>
                  </a:lnTo>
                  <a:lnTo>
                    <a:pt x="1047" y="673"/>
                  </a:lnTo>
                  <a:lnTo>
                    <a:pt x="1104" y="631"/>
                  </a:lnTo>
                  <a:lnTo>
                    <a:pt x="1166" y="593"/>
                  </a:lnTo>
                  <a:lnTo>
                    <a:pt x="1228" y="556"/>
                  </a:lnTo>
                  <a:lnTo>
                    <a:pt x="1292" y="522"/>
                  </a:lnTo>
                  <a:lnTo>
                    <a:pt x="1358" y="490"/>
                  </a:lnTo>
                  <a:lnTo>
                    <a:pt x="1424" y="460"/>
                  </a:lnTo>
                  <a:lnTo>
                    <a:pt x="1492" y="435"/>
                  </a:lnTo>
                  <a:lnTo>
                    <a:pt x="1563" y="411"/>
                  </a:lnTo>
                  <a:lnTo>
                    <a:pt x="1633" y="392"/>
                  </a:lnTo>
                  <a:lnTo>
                    <a:pt x="1706" y="373"/>
                  </a:lnTo>
                  <a:lnTo>
                    <a:pt x="1778" y="360"/>
                  </a:lnTo>
                  <a:lnTo>
                    <a:pt x="1852" y="347"/>
                  </a:lnTo>
                  <a:lnTo>
                    <a:pt x="1927" y="339"/>
                  </a:lnTo>
                  <a:lnTo>
                    <a:pt x="2004" y="335"/>
                  </a:lnTo>
                  <a:lnTo>
                    <a:pt x="2081" y="332"/>
                  </a:lnTo>
                  <a:lnTo>
                    <a:pt x="2081" y="332"/>
                  </a:lnTo>
                  <a:lnTo>
                    <a:pt x="2155" y="335"/>
                  </a:lnTo>
                  <a:lnTo>
                    <a:pt x="2228" y="339"/>
                  </a:lnTo>
                  <a:lnTo>
                    <a:pt x="2300" y="347"/>
                  </a:lnTo>
                  <a:lnTo>
                    <a:pt x="2370" y="356"/>
                  </a:lnTo>
                  <a:lnTo>
                    <a:pt x="2441" y="371"/>
                  </a:lnTo>
                  <a:lnTo>
                    <a:pt x="2511" y="386"/>
                  </a:lnTo>
                  <a:lnTo>
                    <a:pt x="2577" y="405"/>
                  </a:lnTo>
                  <a:lnTo>
                    <a:pt x="2645" y="426"/>
                  </a:lnTo>
                  <a:lnTo>
                    <a:pt x="2711" y="450"/>
                  </a:lnTo>
                  <a:lnTo>
                    <a:pt x="2775" y="477"/>
                  </a:lnTo>
                  <a:lnTo>
                    <a:pt x="2839" y="505"/>
                  </a:lnTo>
                  <a:lnTo>
                    <a:pt x="2901" y="537"/>
                  </a:lnTo>
                  <a:lnTo>
                    <a:pt x="2961" y="571"/>
                  </a:lnTo>
                  <a:lnTo>
                    <a:pt x="3020" y="607"/>
                  </a:lnTo>
                  <a:lnTo>
                    <a:pt x="3078" y="646"/>
                  </a:lnTo>
                  <a:lnTo>
                    <a:pt x="3133" y="686"/>
                  </a:lnTo>
                  <a:lnTo>
                    <a:pt x="3187" y="729"/>
                  </a:lnTo>
                  <a:lnTo>
                    <a:pt x="3240" y="773"/>
                  </a:lnTo>
                  <a:lnTo>
                    <a:pt x="3289" y="820"/>
                  </a:lnTo>
                  <a:lnTo>
                    <a:pt x="3338" y="867"/>
                  </a:lnTo>
                  <a:lnTo>
                    <a:pt x="3385" y="918"/>
                  </a:lnTo>
                  <a:lnTo>
                    <a:pt x="3429" y="972"/>
                  </a:lnTo>
                  <a:lnTo>
                    <a:pt x="3472" y="1025"/>
                  </a:lnTo>
                  <a:lnTo>
                    <a:pt x="3513" y="1080"/>
                  </a:lnTo>
                  <a:lnTo>
                    <a:pt x="3551" y="1138"/>
                  </a:lnTo>
                  <a:lnTo>
                    <a:pt x="3587" y="1198"/>
                  </a:lnTo>
                  <a:lnTo>
                    <a:pt x="3621" y="1257"/>
                  </a:lnTo>
                  <a:lnTo>
                    <a:pt x="3653" y="1319"/>
                  </a:lnTo>
                  <a:lnTo>
                    <a:pt x="3681" y="1383"/>
                  </a:lnTo>
                  <a:lnTo>
                    <a:pt x="3709" y="1447"/>
                  </a:lnTo>
                  <a:lnTo>
                    <a:pt x="3732" y="1513"/>
                  </a:lnTo>
                  <a:lnTo>
                    <a:pt x="3753" y="1579"/>
                  </a:lnTo>
                  <a:lnTo>
                    <a:pt x="3753" y="1579"/>
                  </a:lnTo>
                  <a:lnTo>
                    <a:pt x="3796" y="1592"/>
                  </a:lnTo>
                  <a:lnTo>
                    <a:pt x="3837" y="1607"/>
                  </a:lnTo>
                  <a:lnTo>
                    <a:pt x="3875" y="1626"/>
                  </a:lnTo>
                  <a:lnTo>
                    <a:pt x="3911" y="1647"/>
                  </a:lnTo>
                  <a:lnTo>
                    <a:pt x="3945" y="1673"/>
                  </a:lnTo>
                  <a:lnTo>
                    <a:pt x="3979" y="1701"/>
                  </a:lnTo>
                  <a:lnTo>
                    <a:pt x="4009" y="1730"/>
                  </a:lnTo>
                  <a:lnTo>
                    <a:pt x="4037" y="1762"/>
                  </a:lnTo>
                  <a:lnTo>
                    <a:pt x="4063" y="1796"/>
                  </a:lnTo>
                  <a:lnTo>
                    <a:pt x="4084" y="1832"/>
                  </a:lnTo>
                  <a:lnTo>
                    <a:pt x="4103" y="1871"/>
                  </a:lnTo>
                  <a:lnTo>
                    <a:pt x="4120" y="1911"/>
                  </a:lnTo>
                  <a:lnTo>
                    <a:pt x="4133" y="1952"/>
                  </a:lnTo>
                  <a:lnTo>
                    <a:pt x="4142" y="1994"/>
                  </a:lnTo>
                  <a:lnTo>
                    <a:pt x="4148" y="2039"/>
                  </a:lnTo>
                  <a:lnTo>
                    <a:pt x="4150" y="2084"/>
                  </a:lnTo>
                  <a:lnTo>
                    <a:pt x="4150" y="2084"/>
                  </a:lnTo>
                  <a:lnTo>
                    <a:pt x="4148" y="2131"/>
                  </a:lnTo>
                  <a:lnTo>
                    <a:pt x="4142" y="2173"/>
                  </a:lnTo>
                  <a:lnTo>
                    <a:pt x="4131" y="2218"/>
                  </a:lnTo>
                  <a:lnTo>
                    <a:pt x="4118" y="2259"/>
                  </a:lnTo>
                  <a:lnTo>
                    <a:pt x="4103" y="2299"/>
                  </a:lnTo>
                  <a:lnTo>
                    <a:pt x="4084" y="2337"/>
                  </a:lnTo>
                  <a:lnTo>
                    <a:pt x="4060" y="2374"/>
                  </a:lnTo>
                  <a:lnTo>
                    <a:pt x="4035" y="2410"/>
                  </a:lnTo>
                  <a:lnTo>
                    <a:pt x="4007" y="2442"/>
                  </a:lnTo>
                  <a:lnTo>
                    <a:pt x="3977" y="2472"/>
                  </a:lnTo>
                  <a:lnTo>
                    <a:pt x="3943" y="2499"/>
                  </a:lnTo>
                  <a:lnTo>
                    <a:pt x="3909" y="2523"/>
                  </a:lnTo>
                  <a:lnTo>
                    <a:pt x="3873" y="2544"/>
                  </a:lnTo>
                  <a:lnTo>
                    <a:pt x="3832" y="2563"/>
                  </a:lnTo>
                  <a:lnTo>
                    <a:pt x="3792" y="2578"/>
                  </a:lnTo>
                  <a:lnTo>
                    <a:pt x="3751" y="2591"/>
                  </a:lnTo>
                  <a:lnTo>
                    <a:pt x="3751" y="2591"/>
                  </a:lnTo>
                  <a:lnTo>
                    <a:pt x="3732" y="2646"/>
                  </a:lnTo>
                  <a:lnTo>
                    <a:pt x="3713" y="2702"/>
                  </a:lnTo>
                  <a:lnTo>
                    <a:pt x="3690" y="2757"/>
                  </a:lnTo>
                  <a:lnTo>
                    <a:pt x="3666" y="2810"/>
                  </a:lnTo>
                  <a:lnTo>
                    <a:pt x="3641" y="2862"/>
                  </a:lnTo>
                  <a:lnTo>
                    <a:pt x="3615" y="2913"/>
                  </a:lnTo>
                  <a:lnTo>
                    <a:pt x="3585" y="2964"/>
                  </a:lnTo>
                  <a:lnTo>
                    <a:pt x="3555" y="3013"/>
                  </a:lnTo>
                  <a:lnTo>
                    <a:pt x="3523" y="3062"/>
                  </a:lnTo>
                  <a:lnTo>
                    <a:pt x="3489" y="3109"/>
                  </a:lnTo>
                  <a:lnTo>
                    <a:pt x="3455" y="3156"/>
                  </a:lnTo>
                  <a:lnTo>
                    <a:pt x="3419" y="3201"/>
                  </a:lnTo>
                  <a:lnTo>
                    <a:pt x="3381" y="3243"/>
                  </a:lnTo>
                  <a:lnTo>
                    <a:pt x="3342" y="3286"/>
                  </a:lnTo>
                  <a:lnTo>
                    <a:pt x="3302" y="3326"/>
                  </a:lnTo>
                  <a:lnTo>
                    <a:pt x="3259" y="3367"/>
                  </a:lnTo>
                  <a:lnTo>
                    <a:pt x="3216" y="3405"/>
                  </a:lnTo>
                  <a:lnTo>
                    <a:pt x="3172" y="3441"/>
                  </a:lnTo>
                  <a:lnTo>
                    <a:pt x="3127" y="3475"/>
                  </a:lnTo>
                  <a:lnTo>
                    <a:pt x="3080" y="3509"/>
                  </a:lnTo>
                  <a:lnTo>
                    <a:pt x="3031" y="3544"/>
                  </a:lnTo>
                  <a:lnTo>
                    <a:pt x="2982" y="3573"/>
                  </a:lnTo>
                  <a:lnTo>
                    <a:pt x="2933" y="3603"/>
                  </a:lnTo>
                  <a:lnTo>
                    <a:pt x="2882" y="3631"/>
                  </a:lnTo>
                  <a:lnTo>
                    <a:pt x="2829" y="3656"/>
                  </a:lnTo>
                  <a:lnTo>
                    <a:pt x="2777" y="3680"/>
                  </a:lnTo>
                  <a:lnTo>
                    <a:pt x="2722" y="3703"/>
                  </a:lnTo>
                  <a:lnTo>
                    <a:pt x="2667" y="3723"/>
                  </a:lnTo>
                  <a:lnTo>
                    <a:pt x="2611" y="3742"/>
                  </a:lnTo>
                  <a:lnTo>
                    <a:pt x="2556" y="3759"/>
                  </a:lnTo>
                  <a:lnTo>
                    <a:pt x="2498" y="3773"/>
                  </a:lnTo>
                  <a:lnTo>
                    <a:pt x="2441" y="3788"/>
                  </a:lnTo>
                  <a:lnTo>
                    <a:pt x="2441" y="3788"/>
                  </a:lnTo>
                  <a:lnTo>
                    <a:pt x="2464" y="3786"/>
                  </a:lnTo>
                  <a:lnTo>
                    <a:pt x="2464" y="3786"/>
                  </a:lnTo>
                  <a:lnTo>
                    <a:pt x="2496" y="3788"/>
                  </a:lnTo>
                  <a:lnTo>
                    <a:pt x="2526" y="3791"/>
                  </a:lnTo>
                  <a:lnTo>
                    <a:pt x="2558" y="3795"/>
                  </a:lnTo>
                  <a:lnTo>
                    <a:pt x="2588" y="3801"/>
                  </a:lnTo>
                  <a:lnTo>
                    <a:pt x="2618" y="3810"/>
                  </a:lnTo>
                  <a:lnTo>
                    <a:pt x="2645" y="3820"/>
                  </a:lnTo>
                  <a:lnTo>
                    <a:pt x="2673" y="3831"/>
                  </a:lnTo>
                  <a:lnTo>
                    <a:pt x="2701" y="3844"/>
                  </a:lnTo>
                  <a:lnTo>
                    <a:pt x="2728" y="3859"/>
                  </a:lnTo>
                  <a:lnTo>
                    <a:pt x="2752" y="3874"/>
                  </a:lnTo>
                  <a:lnTo>
                    <a:pt x="2777" y="3893"/>
                  </a:lnTo>
                  <a:lnTo>
                    <a:pt x="2801" y="3910"/>
                  </a:lnTo>
                  <a:lnTo>
                    <a:pt x="2822" y="3931"/>
                  </a:lnTo>
                  <a:lnTo>
                    <a:pt x="2844" y="3952"/>
                  </a:lnTo>
                  <a:lnTo>
                    <a:pt x="2863" y="3974"/>
                  </a:lnTo>
                  <a:lnTo>
                    <a:pt x="2882" y="3997"/>
                  </a:lnTo>
                  <a:lnTo>
                    <a:pt x="2882" y="3997"/>
                  </a:lnTo>
                  <a:lnTo>
                    <a:pt x="2952" y="3967"/>
                  </a:lnTo>
                  <a:lnTo>
                    <a:pt x="3020" y="3933"/>
                  </a:lnTo>
                  <a:lnTo>
                    <a:pt x="3086" y="3897"/>
                  </a:lnTo>
                  <a:lnTo>
                    <a:pt x="3153" y="3861"/>
                  </a:lnTo>
                  <a:lnTo>
                    <a:pt x="3216" y="3820"/>
                  </a:lnTo>
                  <a:lnTo>
                    <a:pt x="3278" y="3778"/>
                  </a:lnTo>
                  <a:lnTo>
                    <a:pt x="3340" y="3733"/>
                  </a:lnTo>
                  <a:lnTo>
                    <a:pt x="3398" y="3686"/>
                  </a:lnTo>
                  <a:lnTo>
                    <a:pt x="3455" y="3637"/>
                  </a:lnTo>
                  <a:lnTo>
                    <a:pt x="3511" y="3586"/>
                  </a:lnTo>
                  <a:lnTo>
                    <a:pt x="3564" y="3535"/>
                  </a:lnTo>
                  <a:lnTo>
                    <a:pt x="3617" y="3480"/>
                  </a:lnTo>
                  <a:lnTo>
                    <a:pt x="3666" y="3424"/>
                  </a:lnTo>
                  <a:lnTo>
                    <a:pt x="3713" y="3365"/>
                  </a:lnTo>
                  <a:lnTo>
                    <a:pt x="3760" y="3305"/>
                  </a:lnTo>
                  <a:lnTo>
                    <a:pt x="3803" y="3243"/>
                  </a:lnTo>
                  <a:lnTo>
                    <a:pt x="3843" y="3181"/>
                  </a:lnTo>
                  <a:lnTo>
                    <a:pt x="3883" y="3115"/>
                  </a:lnTo>
                  <a:lnTo>
                    <a:pt x="3920" y="3049"/>
                  </a:lnTo>
                  <a:lnTo>
                    <a:pt x="3954" y="2983"/>
                  </a:lnTo>
                  <a:lnTo>
                    <a:pt x="3986" y="2913"/>
                  </a:lnTo>
                  <a:lnTo>
                    <a:pt x="4016" y="2843"/>
                  </a:lnTo>
                  <a:lnTo>
                    <a:pt x="4041" y="2772"/>
                  </a:lnTo>
                  <a:lnTo>
                    <a:pt x="4067" y="2698"/>
                  </a:lnTo>
                  <a:lnTo>
                    <a:pt x="4088" y="2625"/>
                  </a:lnTo>
                  <a:lnTo>
                    <a:pt x="4107" y="2548"/>
                  </a:lnTo>
                  <a:lnTo>
                    <a:pt x="4122" y="2474"/>
                  </a:lnTo>
                  <a:lnTo>
                    <a:pt x="4137" y="2395"/>
                  </a:lnTo>
                  <a:lnTo>
                    <a:pt x="4148" y="2318"/>
                  </a:lnTo>
                  <a:lnTo>
                    <a:pt x="4154" y="2239"/>
                  </a:lnTo>
                  <a:lnTo>
                    <a:pt x="4158" y="2158"/>
                  </a:lnTo>
                  <a:lnTo>
                    <a:pt x="4161" y="2080"/>
                  </a:lnTo>
                  <a:lnTo>
                    <a:pt x="4161" y="2080"/>
                  </a:lnTo>
                  <a:lnTo>
                    <a:pt x="4161" y="2018"/>
                  </a:lnTo>
                  <a:lnTo>
                    <a:pt x="4156" y="1958"/>
                  </a:lnTo>
                  <a:lnTo>
                    <a:pt x="4152" y="1896"/>
                  </a:lnTo>
                  <a:lnTo>
                    <a:pt x="4148" y="1837"/>
                  </a:lnTo>
                  <a:lnTo>
                    <a:pt x="4139" y="1779"/>
                  </a:lnTo>
                  <a:lnTo>
                    <a:pt x="4131" y="1720"/>
                  </a:lnTo>
                  <a:lnTo>
                    <a:pt x="4118" y="1662"/>
                  </a:lnTo>
                  <a:lnTo>
                    <a:pt x="4105" y="1605"/>
                  </a:lnTo>
                  <a:lnTo>
                    <a:pt x="4092" y="1547"/>
                  </a:lnTo>
                  <a:lnTo>
                    <a:pt x="4075" y="1492"/>
                  </a:lnTo>
                  <a:lnTo>
                    <a:pt x="4058" y="1436"/>
                  </a:lnTo>
                  <a:lnTo>
                    <a:pt x="4039" y="1381"/>
                  </a:lnTo>
                  <a:lnTo>
                    <a:pt x="4020" y="1328"/>
                  </a:lnTo>
                  <a:lnTo>
                    <a:pt x="3999" y="1274"/>
                  </a:lnTo>
                  <a:lnTo>
                    <a:pt x="3975" y="1221"/>
                  </a:lnTo>
                  <a:lnTo>
                    <a:pt x="3950" y="1168"/>
                  </a:lnTo>
                  <a:lnTo>
                    <a:pt x="3950" y="1168"/>
                  </a:lnTo>
                  <a:lnTo>
                    <a:pt x="3903" y="1176"/>
                  </a:lnTo>
                  <a:lnTo>
                    <a:pt x="3852" y="1178"/>
                  </a:lnTo>
                  <a:lnTo>
                    <a:pt x="3852" y="1178"/>
                  </a:lnTo>
                  <a:lnTo>
                    <a:pt x="3826" y="1176"/>
                  </a:lnTo>
                  <a:lnTo>
                    <a:pt x="3798" y="1176"/>
                  </a:lnTo>
                  <a:lnTo>
                    <a:pt x="3773" y="1172"/>
                  </a:lnTo>
                  <a:lnTo>
                    <a:pt x="3747" y="1168"/>
                  </a:lnTo>
                  <a:lnTo>
                    <a:pt x="3722" y="1161"/>
                  </a:lnTo>
                  <a:lnTo>
                    <a:pt x="3698" y="1155"/>
                  </a:lnTo>
                  <a:lnTo>
                    <a:pt x="3649" y="1138"/>
                  </a:lnTo>
                  <a:lnTo>
                    <a:pt x="3604" y="1115"/>
                  </a:lnTo>
                  <a:lnTo>
                    <a:pt x="3562" y="1089"/>
                  </a:lnTo>
                  <a:lnTo>
                    <a:pt x="3521" y="1059"/>
                  </a:lnTo>
                  <a:lnTo>
                    <a:pt x="3483" y="1025"/>
                  </a:lnTo>
                  <a:lnTo>
                    <a:pt x="3451" y="989"/>
                  </a:lnTo>
                  <a:lnTo>
                    <a:pt x="3419" y="948"/>
                  </a:lnTo>
                  <a:lnTo>
                    <a:pt x="3393" y="906"/>
                  </a:lnTo>
                  <a:lnTo>
                    <a:pt x="3372" y="859"/>
                  </a:lnTo>
                  <a:lnTo>
                    <a:pt x="3355" y="812"/>
                  </a:lnTo>
                  <a:lnTo>
                    <a:pt x="3346" y="786"/>
                  </a:lnTo>
                  <a:lnTo>
                    <a:pt x="3342" y="761"/>
                  </a:lnTo>
                  <a:lnTo>
                    <a:pt x="3336" y="735"/>
                  </a:lnTo>
                  <a:lnTo>
                    <a:pt x="3334" y="710"/>
                  </a:lnTo>
                  <a:lnTo>
                    <a:pt x="3332" y="684"/>
                  </a:lnTo>
                  <a:lnTo>
                    <a:pt x="3332" y="65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168"/>
            <p:cNvSpPr>
              <a:spLocks noChangeArrowheads="1"/>
            </p:cNvSpPr>
            <p:nvPr/>
          </p:nvSpPr>
          <p:spPr bwMode="auto">
            <a:xfrm>
              <a:off x="6859" y="1786"/>
              <a:ext cx="104" cy="236"/>
            </a:xfrm>
            <a:custGeom>
              <a:avLst/>
              <a:gdLst>
                <a:gd name="T0" fmla="*/ 19 w 465"/>
                <a:gd name="T1" fmla="*/ 119 h 1043"/>
                <a:gd name="T2" fmla="*/ 57 w 465"/>
                <a:gd name="T3" fmla="*/ 275 h 1043"/>
                <a:gd name="T4" fmla="*/ 76 w 465"/>
                <a:gd name="T5" fmla="*/ 437 h 1043"/>
                <a:gd name="T6" fmla="*/ 80 w 465"/>
                <a:gd name="T7" fmla="*/ 475 h 1043"/>
                <a:gd name="T8" fmla="*/ 100 w 465"/>
                <a:gd name="T9" fmla="*/ 428 h 1043"/>
                <a:gd name="T10" fmla="*/ 130 w 465"/>
                <a:gd name="T11" fmla="*/ 390 h 1043"/>
                <a:gd name="T12" fmla="*/ 168 w 465"/>
                <a:gd name="T13" fmla="*/ 360 h 1043"/>
                <a:gd name="T14" fmla="*/ 213 w 465"/>
                <a:gd name="T15" fmla="*/ 339 h 1043"/>
                <a:gd name="T16" fmla="*/ 264 w 465"/>
                <a:gd name="T17" fmla="*/ 332 h 1043"/>
                <a:gd name="T18" fmla="*/ 302 w 465"/>
                <a:gd name="T19" fmla="*/ 337 h 1043"/>
                <a:gd name="T20" fmla="*/ 353 w 465"/>
                <a:gd name="T21" fmla="*/ 356 h 1043"/>
                <a:gd name="T22" fmla="*/ 396 w 465"/>
                <a:gd name="T23" fmla="*/ 388 h 1043"/>
                <a:gd name="T24" fmla="*/ 428 w 465"/>
                <a:gd name="T25" fmla="*/ 430 h 1043"/>
                <a:gd name="T26" fmla="*/ 447 w 465"/>
                <a:gd name="T27" fmla="*/ 484 h 1043"/>
                <a:gd name="T28" fmla="*/ 451 w 465"/>
                <a:gd name="T29" fmla="*/ 520 h 1043"/>
                <a:gd name="T30" fmla="*/ 443 w 465"/>
                <a:gd name="T31" fmla="*/ 577 h 1043"/>
                <a:gd name="T32" fmla="*/ 419 w 465"/>
                <a:gd name="T33" fmla="*/ 626 h 1043"/>
                <a:gd name="T34" fmla="*/ 383 w 465"/>
                <a:gd name="T35" fmla="*/ 665 h 1043"/>
                <a:gd name="T36" fmla="*/ 336 w 465"/>
                <a:gd name="T37" fmla="*/ 695 h 1043"/>
                <a:gd name="T38" fmla="*/ 283 w 465"/>
                <a:gd name="T39" fmla="*/ 708 h 1043"/>
                <a:gd name="T40" fmla="*/ 247 w 465"/>
                <a:gd name="T41" fmla="*/ 708 h 1043"/>
                <a:gd name="T42" fmla="*/ 198 w 465"/>
                <a:gd name="T43" fmla="*/ 697 h 1043"/>
                <a:gd name="T44" fmla="*/ 153 w 465"/>
                <a:gd name="T45" fmla="*/ 673 h 1043"/>
                <a:gd name="T46" fmla="*/ 117 w 465"/>
                <a:gd name="T47" fmla="*/ 639 h 1043"/>
                <a:gd name="T48" fmla="*/ 91 w 465"/>
                <a:gd name="T49" fmla="*/ 597 h 1043"/>
                <a:gd name="T50" fmla="*/ 78 w 465"/>
                <a:gd name="T51" fmla="*/ 550 h 1043"/>
                <a:gd name="T52" fmla="*/ 70 w 465"/>
                <a:gd name="T53" fmla="*/ 659 h 1043"/>
                <a:gd name="T54" fmla="*/ 44 w 465"/>
                <a:gd name="T55" fmla="*/ 818 h 1043"/>
                <a:gd name="T56" fmla="*/ 0 w 465"/>
                <a:gd name="T57" fmla="*/ 970 h 1043"/>
                <a:gd name="T58" fmla="*/ 59 w 465"/>
                <a:gd name="T59" fmla="*/ 1002 h 1043"/>
                <a:gd name="T60" fmla="*/ 157 w 465"/>
                <a:gd name="T61" fmla="*/ 1031 h 1043"/>
                <a:gd name="T62" fmla="*/ 264 w 465"/>
                <a:gd name="T63" fmla="*/ 1042 h 1043"/>
                <a:gd name="T64" fmla="*/ 326 w 465"/>
                <a:gd name="T65" fmla="*/ 1038 h 1043"/>
                <a:gd name="T66" fmla="*/ 387 w 465"/>
                <a:gd name="T67" fmla="*/ 1027 h 1043"/>
                <a:gd name="T68" fmla="*/ 432 w 465"/>
                <a:gd name="T69" fmla="*/ 842 h 1043"/>
                <a:gd name="T70" fmla="*/ 458 w 465"/>
                <a:gd name="T71" fmla="*/ 648 h 1043"/>
                <a:gd name="T72" fmla="*/ 464 w 465"/>
                <a:gd name="T73" fmla="*/ 516 h 1043"/>
                <a:gd name="T74" fmla="*/ 454 w 465"/>
                <a:gd name="T75" fmla="*/ 322 h 1043"/>
                <a:gd name="T76" fmla="*/ 421 w 465"/>
                <a:gd name="T77" fmla="*/ 137 h 1043"/>
                <a:gd name="T78" fmla="*/ 389 w 465"/>
                <a:gd name="T79" fmla="*/ 15 h 1043"/>
                <a:gd name="T80" fmla="*/ 296 w 465"/>
                <a:gd name="T81" fmla="*/ 0 h 1043"/>
                <a:gd name="T82" fmla="*/ 228 w 465"/>
                <a:gd name="T83" fmla="*/ 0 h 1043"/>
                <a:gd name="T84" fmla="*/ 127 w 465"/>
                <a:gd name="T85" fmla="*/ 17 h 1043"/>
                <a:gd name="T86" fmla="*/ 31 w 465"/>
                <a:gd name="T87" fmla="*/ 5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5" h="1043">
                  <a:moveTo>
                    <a:pt x="4" y="68"/>
                  </a:moveTo>
                  <a:lnTo>
                    <a:pt x="4" y="68"/>
                  </a:lnTo>
                  <a:lnTo>
                    <a:pt x="19" y="119"/>
                  </a:lnTo>
                  <a:lnTo>
                    <a:pt x="34" y="171"/>
                  </a:lnTo>
                  <a:lnTo>
                    <a:pt x="46" y="222"/>
                  </a:lnTo>
                  <a:lnTo>
                    <a:pt x="57" y="275"/>
                  </a:lnTo>
                  <a:lnTo>
                    <a:pt x="65" y="328"/>
                  </a:lnTo>
                  <a:lnTo>
                    <a:pt x="72" y="381"/>
                  </a:lnTo>
                  <a:lnTo>
                    <a:pt x="76" y="437"/>
                  </a:lnTo>
                  <a:lnTo>
                    <a:pt x="78" y="492"/>
                  </a:lnTo>
                  <a:lnTo>
                    <a:pt x="78" y="492"/>
                  </a:lnTo>
                  <a:lnTo>
                    <a:pt x="80" y="475"/>
                  </a:lnTo>
                  <a:lnTo>
                    <a:pt x="87" y="458"/>
                  </a:lnTo>
                  <a:lnTo>
                    <a:pt x="93" y="443"/>
                  </a:lnTo>
                  <a:lnTo>
                    <a:pt x="100" y="428"/>
                  </a:lnTo>
                  <a:lnTo>
                    <a:pt x="108" y="416"/>
                  </a:lnTo>
                  <a:lnTo>
                    <a:pt x="119" y="401"/>
                  </a:lnTo>
                  <a:lnTo>
                    <a:pt x="130" y="390"/>
                  </a:lnTo>
                  <a:lnTo>
                    <a:pt x="140" y="379"/>
                  </a:lnTo>
                  <a:lnTo>
                    <a:pt x="153" y="369"/>
                  </a:lnTo>
                  <a:lnTo>
                    <a:pt x="168" y="360"/>
                  </a:lnTo>
                  <a:lnTo>
                    <a:pt x="181" y="351"/>
                  </a:lnTo>
                  <a:lnTo>
                    <a:pt x="198" y="345"/>
                  </a:lnTo>
                  <a:lnTo>
                    <a:pt x="213" y="339"/>
                  </a:lnTo>
                  <a:lnTo>
                    <a:pt x="230" y="337"/>
                  </a:lnTo>
                  <a:lnTo>
                    <a:pt x="247" y="332"/>
                  </a:lnTo>
                  <a:lnTo>
                    <a:pt x="264" y="332"/>
                  </a:lnTo>
                  <a:lnTo>
                    <a:pt x="264" y="332"/>
                  </a:lnTo>
                  <a:lnTo>
                    <a:pt x="283" y="335"/>
                  </a:lnTo>
                  <a:lnTo>
                    <a:pt x="302" y="337"/>
                  </a:lnTo>
                  <a:lnTo>
                    <a:pt x="319" y="341"/>
                  </a:lnTo>
                  <a:lnTo>
                    <a:pt x="336" y="347"/>
                  </a:lnTo>
                  <a:lnTo>
                    <a:pt x="353" y="356"/>
                  </a:lnTo>
                  <a:lnTo>
                    <a:pt x="368" y="364"/>
                  </a:lnTo>
                  <a:lnTo>
                    <a:pt x="383" y="375"/>
                  </a:lnTo>
                  <a:lnTo>
                    <a:pt x="396" y="388"/>
                  </a:lnTo>
                  <a:lnTo>
                    <a:pt x="409" y="401"/>
                  </a:lnTo>
                  <a:lnTo>
                    <a:pt x="419" y="416"/>
                  </a:lnTo>
                  <a:lnTo>
                    <a:pt x="428" y="430"/>
                  </a:lnTo>
                  <a:lnTo>
                    <a:pt x="436" y="447"/>
                  </a:lnTo>
                  <a:lnTo>
                    <a:pt x="443" y="465"/>
                  </a:lnTo>
                  <a:lnTo>
                    <a:pt x="447" y="484"/>
                  </a:lnTo>
                  <a:lnTo>
                    <a:pt x="451" y="501"/>
                  </a:lnTo>
                  <a:lnTo>
                    <a:pt x="451" y="520"/>
                  </a:lnTo>
                  <a:lnTo>
                    <a:pt x="451" y="520"/>
                  </a:lnTo>
                  <a:lnTo>
                    <a:pt x="451" y="539"/>
                  </a:lnTo>
                  <a:lnTo>
                    <a:pt x="447" y="558"/>
                  </a:lnTo>
                  <a:lnTo>
                    <a:pt x="443" y="577"/>
                  </a:lnTo>
                  <a:lnTo>
                    <a:pt x="436" y="594"/>
                  </a:lnTo>
                  <a:lnTo>
                    <a:pt x="428" y="609"/>
                  </a:lnTo>
                  <a:lnTo>
                    <a:pt x="419" y="626"/>
                  </a:lnTo>
                  <a:lnTo>
                    <a:pt x="409" y="639"/>
                  </a:lnTo>
                  <a:lnTo>
                    <a:pt x="396" y="654"/>
                  </a:lnTo>
                  <a:lnTo>
                    <a:pt x="383" y="665"/>
                  </a:lnTo>
                  <a:lnTo>
                    <a:pt x="368" y="675"/>
                  </a:lnTo>
                  <a:lnTo>
                    <a:pt x="353" y="686"/>
                  </a:lnTo>
                  <a:lnTo>
                    <a:pt x="336" y="695"/>
                  </a:lnTo>
                  <a:lnTo>
                    <a:pt x="319" y="701"/>
                  </a:lnTo>
                  <a:lnTo>
                    <a:pt x="302" y="705"/>
                  </a:lnTo>
                  <a:lnTo>
                    <a:pt x="283" y="708"/>
                  </a:lnTo>
                  <a:lnTo>
                    <a:pt x="264" y="709"/>
                  </a:lnTo>
                  <a:lnTo>
                    <a:pt x="264" y="709"/>
                  </a:lnTo>
                  <a:lnTo>
                    <a:pt x="247" y="708"/>
                  </a:lnTo>
                  <a:lnTo>
                    <a:pt x="230" y="705"/>
                  </a:lnTo>
                  <a:lnTo>
                    <a:pt x="213" y="701"/>
                  </a:lnTo>
                  <a:lnTo>
                    <a:pt x="198" y="697"/>
                  </a:lnTo>
                  <a:lnTo>
                    <a:pt x="181" y="690"/>
                  </a:lnTo>
                  <a:lnTo>
                    <a:pt x="168" y="682"/>
                  </a:lnTo>
                  <a:lnTo>
                    <a:pt x="153" y="673"/>
                  </a:lnTo>
                  <a:lnTo>
                    <a:pt x="140" y="663"/>
                  </a:lnTo>
                  <a:lnTo>
                    <a:pt x="130" y="652"/>
                  </a:lnTo>
                  <a:lnTo>
                    <a:pt x="117" y="639"/>
                  </a:lnTo>
                  <a:lnTo>
                    <a:pt x="108" y="626"/>
                  </a:lnTo>
                  <a:lnTo>
                    <a:pt x="100" y="612"/>
                  </a:lnTo>
                  <a:lnTo>
                    <a:pt x="91" y="597"/>
                  </a:lnTo>
                  <a:lnTo>
                    <a:pt x="87" y="582"/>
                  </a:lnTo>
                  <a:lnTo>
                    <a:pt x="80" y="565"/>
                  </a:lnTo>
                  <a:lnTo>
                    <a:pt x="78" y="550"/>
                  </a:lnTo>
                  <a:lnTo>
                    <a:pt x="78" y="550"/>
                  </a:lnTo>
                  <a:lnTo>
                    <a:pt x="76" y="603"/>
                  </a:lnTo>
                  <a:lnTo>
                    <a:pt x="70" y="659"/>
                  </a:lnTo>
                  <a:lnTo>
                    <a:pt x="64" y="712"/>
                  </a:lnTo>
                  <a:lnTo>
                    <a:pt x="55" y="765"/>
                  </a:lnTo>
                  <a:lnTo>
                    <a:pt x="44" y="818"/>
                  </a:lnTo>
                  <a:lnTo>
                    <a:pt x="31" y="869"/>
                  </a:lnTo>
                  <a:lnTo>
                    <a:pt x="17" y="92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9" y="987"/>
                  </a:lnTo>
                  <a:lnTo>
                    <a:pt x="59" y="1002"/>
                  </a:lnTo>
                  <a:lnTo>
                    <a:pt x="91" y="1012"/>
                  </a:lnTo>
                  <a:lnTo>
                    <a:pt x="125" y="1023"/>
                  </a:lnTo>
                  <a:lnTo>
                    <a:pt x="157" y="1031"/>
                  </a:lnTo>
                  <a:lnTo>
                    <a:pt x="194" y="1038"/>
                  </a:lnTo>
                  <a:lnTo>
                    <a:pt x="228" y="1040"/>
                  </a:lnTo>
                  <a:lnTo>
                    <a:pt x="264" y="1042"/>
                  </a:lnTo>
                  <a:lnTo>
                    <a:pt x="264" y="1042"/>
                  </a:lnTo>
                  <a:lnTo>
                    <a:pt x="296" y="1042"/>
                  </a:lnTo>
                  <a:lnTo>
                    <a:pt x="326" y="1038"/>
                  </a:lnTo>
                  <a:lnTo>
                    <a:pt x="358" y="1033"/>
                  </a:lnTo>
                  <a:lnTo>
                    <a:pt x="387" y="1027"/>
                  </a:lnTo>
                  <a:lnTo>
                    <a:pt x="387" y="1027"/>
                  </a:lnTo>
                  <a:lnTo>
                    <a:pt x="404" y="965"/>
                  </a:lnTo>
                  <a:lnTo>
                    <a:pt x="419" y="903"/>
                  </a:lnTo>
                  <a:lnTo>
                    <a:pt x="432" y="842"/>
                  </a:lnTo>
                  <a:lnTo>
                    <a:pt x="443" y="778"/>
                  </a:lnTo>
                  <a:lnTo>
                    <a:pt x="451" y="712"/>
                  </a:lnTo>
                  <a:lnTo>
                    <a:pt x="458" y="648"/>
                  </a:lnTo>
                  <a:lnTo>
                    <a:pt x="462" y="582"/>
                  </a:lnTo>
                  <a:lnTo>
                    <a:pt x="464" y="516"/>
                  </a:lnTo>
                  <a:lnTo>
                    <a:pt x="464" y="516"/>
                  </a:lnTo>
                  <a:lnTo>
                    <a:pt x="462" y="450"/>
                  </a:lnTo>
                  <a:lnTo>
                    <a:pt x="458" y="386"/>
                  </a:lnTo>
                  <a:lnTo>
                    <a:pt x="454" y="322"/>
                  </a:lnTo>
                  <a:lnTo>
                    <a:pt x="445" y="260"/>
                  </a:lnTo>
                  <a:lnTo>
                    <a:pt x="434" y="196"/>
                  </a:lnTo>
                  <a:lnTo>
                    <a:pt x="421" y="137"/>
                  </a:lnTo>
                  <a:lnTo>
                    <a:pt x="407" y="75"/>
                  </a:lnTo>
                  <a:lnTo>
                    <a:pt x="389" y="15"/>
                  </a:lnTo>
                  <a:lnTo>
                    <a:pt x="389" y="15"/>
                  </a:lnTo>
                  <a:lnTo>
                    <a:pt x="360" y="8"/>
                  </a:lnTo>
                  <a:lnTo>
                    <a:pt x="328" y="4"/>
                  </a:lnTo>
                  <a:lnTo>
                    <a:pt x="296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28" y="0"/>
                  </a:lnTo>
                  <a:lnTo>
                    <a:pt x="194" y="4"/>
                  </a:lnTo>
                  <a:lnTo>
                    <a:pt x="159" y="11"/>
                  </a:lnTo>
                  <a:lnTo>
                    <a:pt x="127" y="17"/>
                  </a:lnTo>
                  <a:lnTo>
                    <a:pt x="93" y="28"/>
                  </a:lnTo>
                  <a:lnTo>
                    <a:pt x="64" y="41"/>
                  </a:lnTo>
                  <a:lnTo>
                    <a:pt x="31" y="53"/>
                  </a:lnTo>
                  <a:lnTo>
                    <a:pt x="4" y="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169"/>
            <p:cNvSpPr>
              <a:spLocks noChangeArrowheads="1"/>
            </p:cNvSpPr>
            <p:nvPr/>
          </p:nvSpPr>
          <p:spPr bwMode="auto">
            <a:xfrm>
              <a:off x="6800" y="1894"/>
              <a:ext cx="0" cy="18"/>
            </a:xfrm>
            <a:custGeom>
              <a:avLst/>
              <a:gdLst>
                <a:gd name="T0" fmla="*/ 2 w 3"/>
                <a:gd name="T1" fmla="*/ 83 h 84"/>
                <a:gd name="T2" fmla="*/ 2 w 3"/>
                <a:gd name="T3" fmla="*/ 83 h 84"/>
                <a:gd name="T4" fmla="*/ 2 w 3"/>
                <a:gd name="T5" fmla="*/ 39 h 84"/>
                <a:gd name="T6" fmla="*/ 2 w 3"/>
                <a:gd name="T7" fmla="*/ 39 h 84"/>
                <a:gd name="T8" fmla="*/ 2 w 3"/>
                <a:gd name="T9" fmla="*/ 0 h 84"/>
                <a:gd name="T10" fmla="*/ 2 w 3"/>
                <a:gd name="T11" fmla="*/ 0 h 84"/>
                <a:gd name="T12" fmla="*/ 0 w 3"/>
                <a:gd name="T13" fmla="*/ 43 h 84"/>
                <a:gd name="T14" fmla="*/ 0 w 3"/>
                <a:gd name="T15" fmla="*/ 43 h 84"/>
                <a:gd name="T16" fmla="*/ 2 w 3"/>
                <a:gd name="T17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84">
                  <a:moveTo>
                    <a:pt x="2" y="83"/>
                  </a:moveTo>
                  <a:lnTo>
                    <a:pt x="2" y="83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2" y="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170"/>
            <p:cNvSpPr>
              <a:spLocks noChangeArrowheads="1"/>
            </p:cNvSpPr>
            <p:nvPr/>
          </p:nvSpPr>
          <p:spPr bwMode="auto">
            <a:xfrm>
              <a:off x="6801" y="1801"/>
              <a:ext cx="75" cy="204"/>
            </a:xfrm>
            <a:custGeom>
              <a:avLst/>
              <a:gdLst>
                <a:gd name="T0" fmla="*/ 332 w 335"/>
                <a:gd name="T1" fmla="*/ 452 h 903"/>
                <a:gd name="T2" fmla="*/ 332 w 335"/>
                <a:gd name="T3" fmla="*/ 452 h 903"/>
                <a:gd name="T4" fmla="*/ 334 w 335"/>
                <a:gd name="T5" fmla="*/ 424 h 903"/>
                <a:gd name="T6" fmla="*/ 334 w 335"/>
                <a:gd name="T7" fmla="*/ 424 h 903"/>
                <a:gd name="T8" fmla="*/ 332 w 335"/>
                <a:gd name="T9" fmla="*/ 369 h 903"/>
                <a:gd name="T10" fmla="*/ 328 w 335"/>
                <a:gd name="T11" fmla="*/ 313 h 903"/>
                <a:gd name="T12" fmla="*/ 321 w 335"/>
                <a:gd name="T13" fmla="*/ 260 h 903"/>
                <a:gd name="T14" fmla="*/ 313 w 335"/>
                <a:gd name="T15" fmla="*/ 207 h 903"/>
                <a:gd name="T16" fmla="*/ 302 w 335"/>
                <a:gd name="T17" fmla="*/ 154 h 903"/>
                <a:gd name="T18" fmla="*/ 290 w 335"/>
                <a:gd name="T19" fmla="*/ 103 h 903"/>
                <a:gd name="T20" fmla="*/ 275 w 335"/>
                <a:gd name="T21" fmla="*/ 51 h 903"/>
                <a:gd name="T22" fmla="*/ 260 w 335"/>
                <a:gd name="T23" fmla="*/ 0 h 903"/>
                <a:gd name="T24" fmla="*/ 260 w 335"/>
                <a:gd name="T25" fmla="*/ 0 h 903"/>
                <a:gd name="T26" fmla="*/ 232 w 335"/>
                <a:gd name="T27" fmla="*/ 17 h 903"/>
                <a:gd name="T28" fmla="*/ 206 w 335"/>
                <a:gd name="T29" fmla="*/ 36 h 903"/>
                <a:gd name="T30" fmla="*/ 183 w 335"/>
                <a:gd name="T31" fmla="*/ 56 h 903"/>
                <a:gd name="T32" fmla="*/ 160 w 335"/>
                <a:gd name="T33" fmla="*/ 75 h 903"/>
                <a:gd name="T34" fmla="*/ 138 w 335"/>
                <a:gd name="T35" fmla="*/ 98 h 903"/>
                <a:gd name="T36" fmla="*/ 117 w 335"/>
                <a:gd name="T37" fmla="*/ 122 h 903"/>
                <a:gd name="T38" fmla="*/ 98 w 335"/>
                <a:gd name="T39" fmla="*/ 145 h 903"/>
                <a:gd name="T40" fmla="*/ 81 w 335"/>
                <a:gd name="T41" fmla="*/ 171 h 903"/>
                <a:gd name="T42" fmla="*/ 64 w 335"/>
                <a:gd name="T43" fmla="*/ 198 h 903"/>
                <a:gd name="T44" fmla="*/ 51 w 335"/>
                <a:gd name="T45" fmla="*/ 226 h 903"/>
                <a:gd name="T46" fmla="*/ 38 w 335"/>
                <a:gd name="T47" fmla="*/ 254 h 903"/>
                <a:gd name="T48" fmla="*/ 25 w 335"/>
                <a:gd name="T49" fmla="*/ 283 h 903"/>
                <a:gd name="T50" fmla="*/ 17 w 335"/>
                <a:gd name="T51" fmla="*/ 316 h 903"/>
                <a:gd name="T52" fmla="*/ 8 w 335"/>
                <a:gd name="T53" fmla="*/ 345 h 903"/>
                <a:gd name="T54" fmla="*/ 4 w 335"/>
                <a:gd name="T55" fmla="*/ 377 h 903"/>
                <a:gd name="T56" fmla="*/ 0 w 335"/>
                <a:gd name="T57" fmla="*/ 409 h 903"/>
                <a:gd name="T58" fmla="*/ 0 w 335"/>
                <a:gd name="T59" fmla="*/ 409 h 903"/>
                <a:gd name="T60" fmla="*/ 0 w 335"/>
                <a:gd name="T61" fmla="*/ 448 h 903"/>
                <a:gd name="T62" fmla="*/ 0 w 335"/>
                <a:gd name="T63" fmla="*/ 448 h 903"/>
                <a:gd name="T64" fmla="*/ 0 w 335"/>
                <a:gd name="T65" fmla="*/ 492 h 903"/>
                <a:gd name="T66" fmla="*/ 0 w 335"/>
                <a:gd name="T67" fmla="*/ 492 h 903"/>
                <a:gd name="T68" fmla="*/ 4 w 335"/>
                <a:gd name="T69" fmla="*/ 524 h 903"/>
                <a:gd name="T70" fmla="*/ 8 w 335"/>
                <a:gd name="T71" fmla="*/ 556 h 903"/>
                <a:gd name="T72" fmla="*/ 17 w 335"/>
                <a:gd name="T73" fmla="*/ 588 h 903"/>
                <a:gd name="T74" fmla="*/ 25 w 335"/>
                <a:gd name="T75" fmla="*/ 618 h 903"/>
                <a:gd name="T76" fmla="*/ 36 w 335"/>
                <a:gd name="T77" fmla="*/ 648 h 903"/>
                <a:gd name="T78" fmla="*/ 49 w 335"/>
                <a:gd name="T79" fmla="*/ 676 h 903"/>
                <a:gd name="T80" fmla="*/ 64 w 335"/>
                <a:gd name="T81" fmla="*/ 703 h 903"/>
                <a:gd name="T82" fmla="*/ 79 w 335"/>
                <a:gd name="T83" fmla="*/ 731 h 903"/>
                <a:gd name="T84" fmla="*/ 96 w 335"/>
                <a:gd name="T85" fmla="*/ 757 h 903"/>
                <a:gd name="T86" fmla="*/ 115 w 335"/>
                <a:gd name="T87" fmla="*/ 782 h 903"/>
                <a:gd name="T88" fmla="*/ 136 w 335"/>
                <a:gd name="T89" fmla="*/ 806 h 903"/>
                <a:gd name="T90" fmla="*/ 157 w 335"/>
                <a:gd name="T91" fmla="*/ 827 h 903"/>
                <a:gd name="T92" fmla="*/ 181 w 335"/>
                <a:gd name="T93" fmla="*/ 848 h 903"/>
                <a:gd name="T94" fmla="*/ 204 w 335"/>
                <a:gd name="T95" fmla="*/ 867 h 903"/>
                <a:gd name="T96" fmla="*/ 230 w 335"/>
                <a:gd name="T97" fmla="*/ 884 h 903"/>
                <a:gd name="T98" fmla="*/ 256 w 335"/>
                <a:gd name="T99" fmla="*/ 902 h 903"/>
                <a:gd name="T100" fmla="*/ 256 w 335"/>
                <a:gd name="T101" fmla="*/ 902 h 903"/>
                <a:gd name="T102" fmla="*/ 273 w 335"/>
                <a:gd name="T103" fmla="*/ 853 h 903"/>
                <a:gd name="T104" fmla="*/ 287 w 335"/>
                <a:gd name="T105" fmla="*/ 801 h 903"/>
                <a:gd name="T106" fmla="*/ 300 w 335"/>
                <a:gd name="T107" fmla="*/ 750 h 903"/>
                <a:gd name="T108" fmla="*/ 311 w 335"/>
                <a:gd name="T109" fmla="*/ 697 h 903"/>
                <a:gd name="T110" fmla="*/ 320 w 335"/>
                <a:gd name="T111" fmla="*/ 644 h 903"/>
                <a:gd name="T112" fmla="*/ 326 w 335"/>
                <a:gd name="T113" fmla="*/ 591 h 903"/>
                <a:gd name="T114" fmla="*/ 332 w 335"/>
                <a:gd name="T115" fmla="*/ 535 h 903"/>
                <a:gd name="T116" fmla="*/ 334 w 335"/>
                <a:gd name="T117" fmla="*/ 482 h 903"/>
                <a:gd name="T118" fmla="*/ 334 w 335"/>
                <a:gd name="T119" fmla="*/ 482 h 903"/>
                <a:gd name="T120" fmla="*/ 332 w 335"/>
                <a:gd name="T121" fmla="*/ 452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5" h="903">
                  <a:moveTo>
                    <a:pt x="332" y="452"/>
                  </a:moveTo>
                  <a:lnTo>
                    <a:pt x="332" y="452"/>
                  </a:lnTo>
                  <a:lnTo>
                    <a:pt x="334" y="424"/>
                  </a:lnTo>
                  <a:lnTo>
                    <a:pt x="334" y="424"/>
                  </a:lnTo>
                  <a:lnTo>
                    <a:pt x="332" y="369"/>
                  </a:lnTo>
                  <a:lnTo>
                    <a:pt x="328" y="313"/>
                  </a:lnTo>
                  <a:lnTo>
                    <a:pt x="321" y="260"/>
                  </a:lnTo>
                  <a:lnTo>
                    <a:pt x="313" y="207"/>
                  </a:lnTo>
                  <a:lnTo>
                    <a:pt x="302" y="154"/>
                  </a:lnTo>
                  <a:lnTo>
                    <a:pt x="290" y="103"/>
                  </a:lnTo>
                  <a:lnTo>
                    <a:pt x="275" y="5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2" y="17"/>
                  </a:lnTo>
                  <a:lnTo>
                    <a:pt x="206" y="36"/>
                  </a:lnTo>
                  <a:lnTo>
                    <a:pt x="183" y="56"/>
                  </a:lnTo>
                  <a:lnTo>
                    <a:pt x="160" y="75"/>
                  </a:lnTo>
                  <a:lnTo>
                    <a:pt x="138" y="98"/>
                  </a:lnTo>
                  <a:lnTo>
                    <a:pt x="117" y="122"/>
                  </a:lnTo>
                  <a:lnTo>
                    <a:pt x="98" y="145"/>
                  </a:lnTo>
                  <a:lnTo>
                    <a:pt x="81" y="171"/>
                  </a:lnTo>
                  <a:lnTo>
                    <a:pt x="64" y="198"/>
                  </a:lnTo>
                  <a:lnTo>
                    <a:pt x="51" y="226"/>
                  </a:lnTo>
                  <a:lnTo>
                    <a:pt x="38" y="254"/>
                  </a:lnTo>
                  <a:lnTo>
                    <a:pt x="25" y="283"/>
                  </a:lnTo>
                  <a:lnTo>
                    <a:pt x="17" y="316"/>
                  </a:lnTo>
                  <a:lnTo>
                    <a:pt x="8" y="345"/>
                  </a:lnTo>
                  <a:lnTo>
                    <a:pt x="4" y="377"/>
                  </a:lnTo>
                  <a:lnTo>
                    <a:pt x="0" y="409"/>
                  </a:lnTo>
                  <a:lnTo>
                    <a:pt x="0" y="409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0" y="492"/>
                  </a:lnTo>
                  <a:lnTo>
                    <a:pt x="0" y="492"/>
                  </a:lnTo>
                  <a:lnTo>
                    <a:pt x="4" y="524"/>
                  </a:lnTo>
                  <a:lnTo>
                    <a:pt x="8" y="556"/>
                  </a:lnTo>
                  <a:lnTo>
                    <a:pt x="17" y="588"/>
                  </a:lnTo>
                  <a:lnTo>
                    <a:pt x="25" y="618"/>
                  </a:lnTo>
                  <a:lnTo>
                    <a:pt x="36" y="648"/>
                  </a:lnTo>
                  <a:lnTo>
                    <a:pt x="49" y="676"/>
                  </a:lnTo>
                  <a:lnTo>
                    <a:pt x="64" y="703"/>
                  </a:lnTo>
                  <a:lnTo>
                    <a:pt x="79" y="731"/>
                  </a:lnTo>
                  <a:lnTo>
                    <a:pt x="96" y="757"/>
                  </a:lnTo>
                  <a:lnTo>
                    <a:pt x="115" y="782"/>
                  </a:lnTo>
                  <a:lnTo>
                    <a:pt x="136" y="806"/>
                  </a:lnTo>
                  <a:lnTo>
                    <a:pt x="157" y="827"/>
                  </a:lnTo>
                  <a:lnTo>
                    <a:pt x="181" y="848"/>
                  </a:lnTo>
                  <a:lnTo>
                    <a:pt x="204" y="867"/>
                  </a:lnTo>
                  <a:lnTo>
                    <a:pt x="230" y="884"/>
                  </a:lnTo>
                  <a:lnTo>
                    <a:pt x="256" y="902"/>
                  </a:lnTo>
                  <a:lnTo>
                    <a:pt x="256" y="902"/>
                  </a:lnTo>
                  <a:lnTo>
                    <a:pt x="273" y="853"/>
                  </a:lnTo>
                  <a:lnTo>
                    <a:pt x="287" y="801"/>
                  </a:lnTo>
                  <a:lnTo>
                    <a:pt x="300" y="750"/>
                  </a:lnTo>
                  <a:lnTo>
                    <a:pt x="311" y="697"/>
                  </a:lnTo>
                  <a:lnTo>
                    <a:pt x="320" y="644"/>
                  </a:lnTo>
                  <a:lnTo>
                    <a:pt x="326" y="591"/>
                  </a:lnTo>
                  <a:lnTo>
                    <a:pt x="332" y="535"/>
                  </a:lnTo>
                  <a:lnTo>
                    <a:pt x="334" y="482"/>
                  </a:lnTo>
                  <a:lnTo>
                    <a:pt x="334" y="482"/>
                  </a:lnTo>
                  <a:lnTo>
                    <a:pt x="332" y="4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171"/>
            <p:cNvSpPr>
              <a:spLocks noChangeArrowheads="1"/>
            </p:cNvSpPr>
            <p:nvPr/>
          </p:nvSpPr>
          <p:spPr bwMode="auto">
            <a:xfrm>
              <a:off x="6947" y="1789"/>
              <a:ext cx="90" cy="229"/>
            </a:xfrm>
            <a:custGeom>
              <a:avLst/>
              <a:gdLst>
                <a:gd name="T0" fmla="*/ 0 w 400"/>
                <a:gd name="T1" fmla="*/ 1012 h 1013"/>
                <a:gd name="T2" fmla="*/ 0 w 400"/>
                <a:gd name="T3" fmla="*/ 1012 h 1013"/>
                <a:gd name="T4" fmla="*/ 41 w 400"/>
                <a:gd name="T5" fmla="*/ 999 h 1013"/>
                <a:gd name="T6" fmla="*/ 81 w 400"/>
                <a:gd name="T7" fmla="*/ 984 h 1013"/>
                <a:gd name="T8" fmla="*/ 122 w 400"/>
                <a:gd name="T9" fmla="*/ 965 h 1013"/>
                <a:gd name="T10" fmla="*/ 158 w 400"/>
                <a:gd name="T11" fmla="*/ 944 h 1013"/>
                <a:gd name="T12" fmla="*/ 192 w 400"/>
                <a:gd name="T13" fmla="*/ 920 h 1013"/>
                <a:gd name="T14" fmla="*/ 226 w 400"/>
                <a:gd name="T15" fmla="*/ 893 h 1013"/>
                <a:gd name="T16" fmla="*/ 256 w 400"/>
                <a:gd name="T17" fmla="*/ 863 h 1013"/>
                <a:gd name="T18" fmla="*/ 284 w 400"/>
                <a:gd name="T19" fmla="*/ 831 h 1013"/>
                <a:gd name="T20" fmla="*/ 309 w 400"/>
                <a:gd name="T21" fmla="*/ 795 h 1013"/>
                <a:gd name="T22" fmla="*/ 333 w 400"/>
                <a:gd name="T23" fmla="*/ 758 h 1013"/>
                <a:gd name="T24" fmla="*/ 352 w 400"/>
                <a:gd name="T25" fmla="*/ 720 h 1013"/>
                <a:gd name="T26" fmla="*/ 367 w 400"/>
                <a:gd name="T27" fmla="*/ 680 h 1013"/>
                <a:gd name="T28" fmla="*/ 380 w 400"/>
                <a:gd name="T29" fmla="*/ 639 h 1013"/>
                <a:gd name="T30" fmla="*/ 391 w 400"/>
                <a:gd name="T31" fmla="*/ 594 h 1013"/>
                <a:gd name="T32" fmla="*/ 397 w 400"/>
                <a:gd name="T33" fmla="*/ 552 h 1013"/>
                <a:gd name="T34" fmla="*/ 399 w 400"/>
                <a:gd name="T35" fmla="*/ 505 h 1013"/>
                <a:gd name="T36" fmla="*/ 399 w 400"/>
                <a:gd name="T37" fmla="*/ 505 h 1013"/>
                <a:gd name="T38" fmla="*/ 397 w 400"/>
                <a:gd name="T39" fmla="*/ 460 h 1013"/>
                <a:gd name="T40" fmla="*/ 391 w 400"/>
                <a:gd name="T41" fmla="*/ 415 h 1013"/>
                <a:gd name="T42" fmla="*/ 382 w 400"/>
                <a:gd name="T43" fmla="*/ 373 h 1013"/>
                <a:gd name="T44" fmla="*/ 369 w 400"/>
                <a:gd name="T45" fmla="*/ 332 h 1013"/>
                <a:gd name="T46" fmla="*/ 352 w 400"/>
                <a:gd name="T47" fmla="*/ 292 h 1013"/>
                <a:gd name="T48" fmla="*/ 333 w 400"/>
                <a:gd name="T49" fmla="*/ 253 h 1013"/>
                <a:gd name="T50" fmla="*/ 312 w 400"/>
                <a:gd name="T51" fmla="*/ 217 h 1013"/>
                <a:gd name="T52" fmla="*/ 286 w 400"/>
                <a:gd name="T53" fmla="*/ 183 h 1013"/>
                <a:gd name="T54" fmla="*/ 258 w 400"/>
                <a:gd name="T55" fmla="*/ 151 h 1013"/>
                <a:gd name="T56" fmla="*/ 228 w 400"/>
                <a:gd name="T57" fmla="*/ 122 h 1013"/>
                <a:gd name="T58" fmla="*/ 194 w 400"/>
                <a:gd name="T59" fmla="*/ 94 h 1013"/>
                <a:gd name="T60" fmla="*/ 160 w 400"/>
                <a:gd name="T61" fmla="*/ 68 h 1013"/>
                <a:gd name="T62" fmla="*/ 124 w 400"/>
                <a:gd name="T63" fmla="*/ 47 h 1013"/>
                <a:gd name="T64" fmla="*/ 86 w 400"/>
                <a:gd name="T65" fmla="*/ 28 h 1013"/>
                <a:gd name="T66" fmla="*/ 45 w 400"/>
                <a:gd name="T67" fmla="*/ 13 h 1013"/>
                <a:gd name="T68" fmla="*/ 2 w 400"/>
                <a:gd name="T69" fmla="*/ 0 h 1013"/>
                <a:gd name="T70" fmla="*/ 2 w 400"/>
                <a:gd name="T71" fmla="*/ 0 h 1013"/>
                <a:gd name="T72" fmla="*/ 20 w 400"/>
                <a:gd name="T73" fmla="*/ 60 h 1013"/>
                <a:gd name="T74" fmla="*/ 34 w 400"/>
                <a:gd name="T75" fmla="*/ 122 h 1013"/>
                <a:gd name="T76" fmla="*/ 47 w 400"/>
                <a:gd name="T77" fmla="*/ 181 h 1013"/>
                <a:gd name="T78" fmla="*/ 58 w 400"/>
                <a:gd name="T79" fmla="*/ 245 h 1013"/>
                <a:gd name="T80" fmla="*/ 67 w 400"/>
                <a:gd name="T81" fmla="*/ 307 h 1013"/>
                <a:gd name="T82" fmla="*/ 71 w 400"/>
                <a:gd name="T83" fmla="*/ 371 h 1013"/>
                <a:gd name="T84" fmla="*/ 75 w 400"/>
                <a:gd name="T85" fmla="*/ 435 h 1013"/>
                <a:gd name="T86" fmla="*/ 77 w 400"/>
                <a:gd name="T87" fmla="*/ 501 h 1013"/>
                <a:gd name="T88" fmla="*/ 77 w 400"/>
                <a:gd name="T89" fmla="*/ 501 h 1013"/>
                <a:gd name="T90" fmla="*/ 75 w 400"/>
                <a:gd name="T91" fmla="*/ 567 h 1013"/>
                <a:gd name="T92" fmla="*/ 71 w 400"/>
                <a:gd name="T93" fmla="*/ 633 h 1013"/>
                <a:gd name="T94" fmla="*/ 64 w 400"/>
                <a:gd name="T95" fmla="*/ 697 h 1013"/>
                <a:gd name="T96" fmla="*/ 56 w 400"/>
                <a:gd name="T97" fmla="*/ 763 h 1013"/>
                <a:gd name="T98" fmla="*/ 45 w 400"/>
                <a:gd name="T99" fmla="*/ 827 h 1013"/>
                <a:gd name="T100" fmla="*/ 32 w 400"/>
                <a:gd name="T101" fmla="*/ 888 h 1013"/>
                <a:gd name="T102" fmla="*/ 17 w 400"/>
                <a:gd name="T103" fmla="*/ 950 h 1013"/>
                <a:gd name="T104" fmla="*/ 0 w 400"/>
                <a:gd name="T105" fmla="*/ 1012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0" h="1013">
                  <a:moveTo>
                    <a:pt x="0" y="1012"/>
                  </a:moveTo>
                  <a:lnTo>
                    <a:pt x="0" y="1012"/>
                  </a:lnTo>
                  <a:lnTo>
                    <a:pt x="41" y="999"/>
                  </a:lnTo>
                  <a:lnTo>
                    <a:pt x="81" y="984"/>
                  </a:lnTo>
                  <a:lnTo>
                    <a:pt x="122" y="965"/>
                  </a:lnTo>
                  <a:lnTo>
                    <a:pt x="158" y="944"/>
                  </a:lnTo>
                  <a:lnTo>
                    <a:pt x="192" y="920"/>
                  </a:lnTo>
                  <a:lnTo>
                    <a:pt x="226" y="893"/>
                  </a:lnTo>
                  <a:lnTo>
                    <a:pt x="256" y="863"/>
                  </a:lnTo>
                  <a:lnTo>
                    <a:pt x="284" y="831"/>
                  </a:lnTo>
                  <a:lnTo>
                    <a:pt x="309" y="795"/>
                  </a:lnTo>
                  <a:lnTo>
                    <a:pt x="333" y="758"/>
                  </a:lnTo>
                  <a:lnTo>
                    <a:pt x="352" y="720"/>
                  </a:lnTo>
                  <a:lnTo>
                    <a:pt x="367" y="680"/>
                  </a:lnTo>
                  <a:lnTo>
                    <a:pt x="380" y="639"/>
                  </a:lnTo>
                  <a:lnTo>
                    <a:pt x="391" y="594"/>
                  </a:lnTo>
                  <a:lnTo>
                    <a:pt x="397" y="552"/>
                  </a:lnTo>
                  <a:lnTo>
                    <a:pt x="399" y="505"/>
                  </a:lnTo>
                  <a:lnTo>
                    <a:pt x="399" y="505"/>
                  </a:lnTo>
                  <a:lnTo>
                    <a:pt x="397" y="460"/>
                  </a:lnTo>
                  <a:lnTo>
                    <a:pt x="391" y="415"/>
                  </a:lnTo>
                  <a:lnTo>
                    <a:pt x="382" y="373"/>
                  </a:lnTo>
                  <a:lnTo>
                    <a:pt x="369" y="332"/>
                  </a:lnTo>
                  <a:lnTo>
                    <a:pt x="352" y="292"/>
                  </a:lnTo>
                  <a:lnTo>
                    <a:pt x="333" y="253"/>
                  </a:lnTo>
                  <a:lnTo>
                    <a:pt x="312" y="217"/>
                  </a:lnTo>
                  <a:lnTo>
                    <a:pt x="286" y="183"/>
                  </a:lnTo>
                  <a:lnTo>
                    <a:pt x="258" y="151"/>
                  </a:lnTo>
                  <a:lnTo>
                    <a:pt x="228" y="122"/>
                  </a:lnTo>
                  <a:lnTo>
                    <a:pt x="194" y="94"/>
                  </a:lnTo>
                  <a:lnTo>
                    <a:pt x="160" y="68"/>
                  </a:lnTo>
                  <a:lnTo>
                    <a:pt x="124" y="47"/>
                  </a:lnTo>
                  <a:lnTo>
                    <a:pt x="86" y="28"/>
                  </a:lnTo>
                  <a:lnTo>
                    <a:pt x="45" y="1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0" y="60"/>
                  </a:lnTo>
                  <a:lnTo>
                    <a:pt x="34" y="122"/>
                  </a:lnTo>
                  <a:lnTo>
                    <a:pt x="47" y="181"/>
                  </a:lnTo>
                  <a:lnTo>
                    <a:pt x="58" y="245"/>
                  </a:lnTo>
                  <a:lnTo>
                    <a:pt x="67" y="307"/>
                  </a:lnTo>
                  <a:lnTo>
                    <a:pt x="71" y="371"/>
                  </a:lnTo>
                  <a:lnTo>
                    <a:pt x="75" y="435"/>
                  </a:lnTo>
                  <a:lnTo>
                    <a:pt x="77" y="501"/>
                  </a:lnTo>
                  <a:lnTo>
                    <a:pt x="77" y="501"/>
                  </a:lnTo>
                  <a:lnTo>
                    <a:pt x="75" y="567"/>
                  </a:lnTo>
                  <a:lnTo>
                    <a:pt x="71" y="633"/>
                  </a:lnTo>
                  <a:lnTo>
                    <a:pt x="64" y="697"/>
                  </a:lnTo>
                  <a:lnTo>
                    <a:pt x="56" y="763"/>
                  </a:lnTo>
                  <a:lnTo>
                    <a:pt x="45" y="827"/>
                  </a:lnTo>
                  <a:lnTo>
                    <a:pt x="32" y="888"/>
                  </a:lnTo>
                  <a:lnTo>
                    <a:pt x="17" y="950"/>
                  </a:lnTo>
                  <a:lnTo>
                    <a:pt x="0" y="10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172"/>
            <p:cNvSpPr>
              <a:spLocks noChangeArrowheads="1"/>
            </p:cNvSpPr>
            <p:nvPr/>
          </p:nvSpPr>
          <p:spPr bwMode="auto">
            <a:xfrm>
              <a:off x="6861" y="1471"/>
              <a:ext cx="204" cy="224"/>
            </a:xfrm>
            <a:custGeom>
              <a:avLst/>
              <a:gdLst>
                <a:gd name="T0" fmla="*/ 47 w 905"/>
                <a:gd name="T1" fmla="*/ 311 h 992"/>
                <a:gd name="T2" fmla="*/ 132 w 905"/>
                <a:gd name="T3" fmla="*/ 388 h 992"/>
                <a:gd name="T4" fmla="*/ 215 w 905"/>
                <a:gd name="T5" fmla="*/ 469 h 992"/>
                <a:gd name="T6" fmla="*/ 292 w 905"/>
                <a:gd name="T7" fmla="*/ 556 h 992"/>
                <a:gd name="T8" fmla="*/ 365 w 905"/>
                <a:gd name="T9" fmla="*/ 645 h 992"/>
                <a:gd name="T10" fmla="*/ 433 w 905"/>
                <a:gd name="T11" fmla="*/ 739 h 992"/>
                <a:gd name="T12" fmla="*/ 495 w 905"/>
                <a:gd name="T13" fmla="*/ 837 h 992"/>
                <a:gd name="T14" fmla="*/ 552 w 905"/>
                <a:gd name="T15" fmla="*/ 940 h 992"/>
                <a:gd name="T16" fmla="*/ 629 w 905"/>
                <a:gd name="T17" fmla="*/ 980 h 992"/>
                <a:gd name="T18" fmla="*/ 720 w 905"/>
                <a:gd name="T19" fmla="*/ 942 h 992"/>
                <a:gd name="T20" fmla="*/ 804 w 905"/>
                <a:gd name="T21" fmla="*/ 888 h 992"/>
                <a:gd name="T22" fmla="*/ 874 w 905"/>
                <a:gd name="T23" fmla="*/ 820 h 992"/>
                <a:gd name="T24" fmla="*/ 874 w 905"/>
                <a:gd name="T25" fmla="*/ 726 h 992"/>
                <a:gd name="T26" fmla="*/ 812 w 905"/>
                <a:gd name="T27" fmla="*/ 616 h 992"/>
                <a:gd name="T28" fmla="*/ 742 w 905"/>
                <a:gd name="T29" fmla="*/ 511 h 992"/>
                <a:gd name="T30" fmla="*/ 667 w 905"/>
                <a:gd name="T31" fmla="*/ 409 h 992"/>
                <a:gd name="T32" fmla="*/ 588 w 905"/>
                <a:gd name="T33" fmla="*/ 309 h 992"/>
                <a:gd name="T34" fmla="*/ 505 w 905"/>
                <a:gd name="T35" fmla="*/ 215 h 992"/>
                <a:gd name="T36" fmla="*/ 416 w 905"/>
                <a:gd name="T37" fmla="*/ 126 h 992"/>
                <a:gd name="T38" fmla="*/ 324 w 905"/>
                <a:gd name="T39" fmla="*/ 40 h 992"/>
                <a:gd name="T40" fmla="*/ 230 w 905"/>
                <a:gd name="T41" fmla="*/ 21 h 992"/>
                <a:gd name="T42" fmla="*/ 149 w 905"/>
                <a:gd name="T43" fmla="*/ 77 h 992"/>
                <a:gd name="T44" fmla="*/ 79 w 905"/>
                <a:gd name="T45" fmla="*/ 147 h 992"/>
                <a:gd name="T46" fmla="*/ 23 w 905"/>
                <a:gd name="T47" fmla="*/ 228 h 992"/>
                <a:gd name="T48" fmla="*/ 480 w 905"/>
                <a:gd name="T49" fmla="*/ 292 h 992"/>
                <a:gd name="T50" fmla="*/ 518 w 905"/>
                <a:gd name="T51" fmla="*/ 296 h 992"/>
                <a:gd name="T52" fmla="*/ 554 w 905"/>
                <a:gd name="T53" fmla="*/ 307 h 992"/>
                <a:gd name="T54" fmla="*/ 586 w 905"/>
                <a:gd name="T55" fmla="*/ 324 h 992"/>
                <a:gd name="T56" fmla="*/ 614 w 905"/>
                <a:gd name="T57" fmla="*/ 347 h 992"/>
                <a:gd name="T58" fmla="*/ 635 w 905"/>
                <a:gd name="T59" fmla="*/ 375 h 992"/>
                <a:gd name="T60" fmla="*/ 654 w 905"/>
                <a:gd name="T61" fmla="*/ 407 h 992"/>
                <a:gd name="T62" fmla="*/ 665 w 905"/>
                <a:gd name="T63" fmla="*/ 441 h 992"/>
                <a:gd name="T64" fmla="*/ 669 w 905"/>
                <a:gd name="T65" fmla="*/ 479 h 992"/>
                <a:gd name="T66" fmla="*/ 665 w 905"/>
                <a:gd name="T67" fmla="*/ 518 h 992"/>
                <a:gd name="T68" fmla="*/ 654 w 905"/>
                <a:gd name="T69" fmla="*/ 552 h 992"/>
                <a:gd name="T70" fmla="*/ 635 w 905"/>
                <a:gd name="T71" fmla="*/ 584 h 992"/>
                <a:gd name="T72" fmla="*/ 614 w 905"/>
                <a:gd name="T73" fmla="*/ 611 h 992"/>
                <a:gd name="T74" fmla="*/ 586 w 905"/>
                <a:gd name="T75" fmla="*/ 635 h 992"/>
                <a:gd name="T76" fmla="*/ 554 w 905"/>
                <a:gd name="T77" fmla="*/ 652 h 992"/>
                <a:gd name="T78" fmla="*/ 518 w 905"/>
                <a:gd name="T79" fmla="*/ 665 h 992"/>
                <a:gd name="T80" fmla="*/ 480 w 905"/>
                <a:gd name="T81" fmla="*/ 667 h 992"/>
                <a:gd name="T82" fmla="*/ 443 w 905"/>
                <a:gd name="T83" fmla="*/ 665 h 992"/>
                <a:gd name="T84" fmla="*/ 407 w 905"/>
                <a:gd name="T85" fmla="*/ 652 h 992"/>
                <a:gd name="T86" fmla="*/ 375 w 905"/>
                <a:gd name="T87" fmla="*/ 635 h 992"/>
                <a:gd name="T88" fmla="*/ 347 w 905"/>
                <a:gd name="T89" fmla="*/ 611 h 992"/>
                <a:gd name="T90" fmla="*/ 324 w 905"/>
                <a:gd name="T91" fmla="*/ 584 h 992"/>
                <a:gd name="T92" fmla="*/ 307 w 905"/>
                <a:gd name="T93" fmla="*/ 552 h 992"/>
                <a:gd name="T94" fmla="*/ 296 w 905"/>
                <a:gd name="T95" fmla="*/ 518 h 992"/>
                <a:gd name="T96" fmla="*/ 292 w 905"/>
                <a:gd name="T97" fmla="*/ 479 h 992"/>
                <a:gd name="T98" fmla="*/ 296 w 905"/>
                <a:gd name="T99" fmla="*/ 441 h 992"/>
                <a:gd name="T100" fmla="*/ 307 w 905"/>
                <a:gd name="T101" fmla="*/ 407 h 992"/>
                <a:gd name="T102" fmla="*/ 324 w 905"/>
                <a:gd name="T103" fmla="*/ 375 h 992"/>
                <a:gd name="T104" fmla="*/ 347 w 905"/>
                <a:gd name="T105" fmla="*/ 347 h 992"/>
                <a:gd name="T106" fmla="*/ 375 w 905"/>
                <a:gd name="T107" fmla="*/ 324 h 992"/>
                <a:gd name="T108" fmla="*/ 407 w 905"/>
                <a:gd name="T109" fmla="*/ 307 h 992"/>
                <a:gd name="T110" fmla="*/ 443 w 905"/>
                <a:gd name="T111" fmla="*/ 296 h 992"/>
                <a:gd name="T112" fmla="*/ 480 w 905"/>
                <a:gd name="T113" fmla="*/ 2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992">
                  <a:moveTo>
                    <a:pt x="0" y="273"/>
                  </a:moveTo>
                  <a:lnTo>
                    <a:pt x="47" y="311"/>
                  </a:lnTo>
                  <a:lnTo>
                    <a:pt x="90" y="347"/>
                  </a:lnTo>
                  <a:lnTo>
                    <a:pt x="132" y="388"/>
                  </a:lnTo>
                  <a:lnTo>
                    <a:pt x="175" y="428"/>
                  </a:lnTo>
                  <a:lnTo>
                    <a:pt x="215" y="469"/>
                  </a:lnTo>
                  <a:lnTo>
                    <a:pt x="254" y="511"/>
                  </a:lnTo>
                  <a:lnTo>
                    <a:pt x="292" y="556"/>
                  </a:lnTo>
                  <a:lnTo>
                    <a:pt x="328" y="599"/>
                  </a:lnTo>
                  <a:lnTo>
                    <a:pt x="365" y="645"/>
                  </a:lnTo>
                  <a:lnTo>
                    <a:pt x="399" y="692"/>
                  </a:lnTo>
                  <a:lnTo>
                    <a:pt x="433" y="739"/>
                  </a:lnTo>
                  <a:lnTo>
                    <a:pt x="465" y="788"/>
                  </a:lnTo>
                  <a:lnTo>
                    <a:pt x="495" y="837"/>
                  </a:lnTo>
                  <a:lnTo>
                    <a:pt x="524" y="888"/>
                  </a:lnTo>
                  <a:lnTo>
                    <a:pt x="552" y="940"/>
                  </a:lnTo>
                  <a:lnTo>
                    <a:pt x="578" y="991"/>
                  </a:lnTo>
                  <a:lnTo>
                    <a:pt x="629" y="980"/>
                  </a:lnTo>
                  <a:lnTo>
                    <a:pt x="676" y="963"/>
                  </a:lnTo>
                  <a:lnTo>
                    <a:pt x="720" y="942"/>
                  </a:lnTo>
                  <a:lnTo>
                    <a:pt x="763" y="918"/>
                  </a:lnTo>
                  <a:lnTo>
                    <a:pt x="804" y="888"/>
                  </a:lnTo>
                  <a:lnTo>
                    <a:pt x="840" y="857"/>
                  </a:lnTo>
                  <a:lnTo>
                    <a:pt x="874" y="820"/>
                  </a:lnTo>
                  <a:lnTo>
                    <a:pt x="904" y="782"/>
                  </a:lnTo>
                  <a:lnTo>
                    <a:pt x="874" y="726"/>
                  </a:lnTo>
                  <a:lnTo>
                    <a:pt x="844" y="671"/>
                  </a:lnTo>
                  <a:lnTo>
                    <a:pt x="812" y="616"/>
                  </a:lnTo>
                  <a:lnTo>
                    <a:pt x="778" y="562"/>
                  </a:lnTo>
                  <a:lnTo>
                    <a:pt x="742" y="511"/>
                  </a:lnTo>
                  <a:lnTo>
                    <a:pt x="705" y="458"/>
                  </a:lnTo>
                  <a:lnTo>
                    <a:pt x="667" y="409"/>
                  </a:lnTo>
                  <a:lnTo>
                    <a:pt x="629" y="358"/>
                  </a:lnTo>
                  <a:lnTo>
                    <a:pt x="588" y="309"/>
                  </a:lnTo>
                  <a:lnTo>
                    <a:pt x="548" y="262"/>
                  </a:lnTo>
                  <a:lnTo>
                    <a:pt x="505" y="215"/>
                  </a:lnTo>
                  <a:lnTo>
                    <a:pt x="460" y="170"/>
                  </a:lnTo>
                  <a:lnTo>
                    <a:pt x="416" y="126"/>
                  </a:lnTo>
                  <a:lnTo>
                    <a:pt x="371" y="83"/>
                  </a:lnTo>
                  <a:lnTo>
                    <a:pt x="324" y="40"/>
                  </a:lnTo>
                  <a:lnTo>
                    <a:pt x="275" y="0"/>
                  </a:lnTo>
                  <a:lnTo>
                    <a:pt x="230" y="21"/>
                  </a:lnTo>
                  <a:lnTo>
                    <a:pt x="187" y="49"/>
                  </a:lnTo>
                  <a:lnTo>
                    <a:pt x="149" y="77"/>
                  </a:lnTo>
                  <a:lnTo>
                    <a:pt x="111" y="111"/>
                  </a:lnTo>
                  <a:lnTo>
                    <a:pt x="79" y="147"/>
                  </a:lnTo>
                  <a:lnTo>
                    <a:pt x="49" y="188"/>
                  </a:lnTo>
                  <a:lnTo>
                    <a:pt x="23" y="228"/>
                  </a:lnTo>
                  <a:lnTo>
                    <a:pt x="0" y="273"/>
                  </a:lnTo>
                  <a:close/>
                  <a:moveTo>
                    <a:pt x="480" y="292"/>
                  </a:moveTo>
                  <a:lnTo>
                    <a:pt x="499" y="292"/>
                  </a:lnTo>
                  <a:lnTo>
                    <a:pt x="518" y="296"/>
                  </a:lnTo>
                  <a:lnTo>
                    <a:pt x="535" y="300"/>
                  </a:lnTo>
                  <a:lnTo>
                    <a:pt x="554" y="307"/>
                  </a:lnTo>
                  <a:lnTo>
                    <a:pt x="569" y="313"/>
                  </a:lnTo>
                  <a:lnTo>
                    <a:pt x="586" y="324"/>
                  </a:lnTo>
                  <a:lnTo>
                    <a:pt x="599" y="334"/>
                  </a:lnTo>
                  <a:lnTo>
                    <a:pt x="614" y="347"/>
                  </a:lnTo>
                  <a:lnTo>
                    <a:pt x="625" y="360"/>
                  </a:lnTo>
                  <a:lnTo>
                    <a:pt x="635" y="375"/>
                  </a:lnTo>
                  <a:lnTo>
                    <a:pt x="646" y="390"/>
                  </a:lnTo>
                  <a:lnTo>
                    <a:pt x="654" y="407"/>
                  </a:lnTo>
                  <a:lnTo>
                    <a:pt x="661" y="424"/>
                  </a:lnTo>
                  <a:lnTo>
                    <a:pt x="665" y="441"/>
                  </a:lnTo>
                  <a:lnTo>
                    <a:pt x="667" y="460"/>
                  </a:lnTo>
                  <a:lnTo>
                    <a:pt x="669" y="479"/>
                  </a:lnTo>
                  <a:lnTo>
                    <a:pt x="667" y="499"/>
                  </a:lnTo>
                  <a:lnTo>
                    <a:pt x="665" y="518"/>
                  </a:lnTo>
                  <a:lnTo>
                    <a:pt x="661" y="535"/>
                  </a:lnTo>
                  <a:lnTo>
                    <a:pt x="654" y="552"/>
                  </a:lnTo>
                  <a:lnTo>
                    <a:pt x="646" y="569"/>
                  </a:lnTo>
                  <a:lnTo>
                    <a:pt x="635" y="584"/>
                  </a:lnTo>
                  <a:lnTo>
                    <a:pt x="625" y="599"/>
                  </a:lnTo>
                  <a:lnTo>
                    <a:pt x="614" y="611"/>
                  </a:lnTo>
                  <a:lnTo>
                    <a:pt x="599" y="624"/>
                  </a:lnTo>
                  <a:lnTo>
                    <a:pt x="586" y="635"/>
                  </a:lnTo>
                  <a:lnTo>
                    <a:pt x="569" y="645"/>
                  </a:lnTo>
                  <a:lnTo>
                    <a:pt x="554" y="652"/>
                  </a:lnTo>
                  <a:lnTo>
                    <a:pt x="535" y="658"/>
                  </a:lnTo>
                  <a:lnTo>
                    <a:pt x="518" y="665"/>
                  </a:lnTo>
                  <a:lnTo>
                    <a:pt x="499" y="667"/>
                  </a:lnTo>
                  <a:lnTo>
                    <a:pt x="480" y="667"/>
                  </a:lnTo>
                  <a:lnTo>
                    <a:pt x="460" y="667"/>
                  </a:lnTo>
                  <a:lnTo>
                    <a:pt x="443" y="665"/>
                  </a:lnTo>
                  <a:lnTo>
                    <a:pt x="424" y="658"/>
                  </a:lnTo>
                  <a:lnTo>
                    <a:pt x="407" y="652"/>
                  </a:lnTo>
                  <a:lnTo>
                    <a:pt x="390" y="645"/>
                  </a:lnTo>
                  <a:lnTo>
                    <a:pt x="375" y="635"/>
                  </a:lnTo>
                  <a:lnTo>
                    <a:pt x="360" y="624"/>
                  </a:lnTo>
                  <a:lnTo>
                    <a:pt x="347" y="611"/>
                  </a:lnTo>
                  <a:lnTo>
                    <a:pt x="335" y="599"/>
                  </a:lnTo>
                  <a:lnTo>
                    <a:pt x="324" y="584"/>
                  </a:lnTo>
                  <a:lnTo>
                    <a:pt x="316" y="569"/>
                  </a:lnTo>
                  <a:lnTo>
                    <a:pt x="307" y="552"/>
                  </a:lnTo>
                  <a:lnTo>
                    <a:pt x="301" y="535"/>
                  </a:lnTo>
                  <a:lnTo>
                    <a:pt x="296" y="518"/>
                  </a:lnTo>
                  <a:lnTo>
                    <a:pt x="292" y="499"/>
                  </a:lnTo>
                  <a:lnTo>
                    <a:pt x="292" y="479"/>
                  </a:lnTo>
                  <a:lnTo>
                    <a:pt x="292" y="460"/>
                  </a:lnTo>
                  <a:lnTo>
                    <a:pt x="296" y="441"/>
                  </a:lnTo>
                  <a:lnTo>
                    <a:pt x="301" y="424"/>
                  </a:lnTo>
                  <a:lnTo>
                    <a:pt x="307" y="407"/>
                  </a:lnTo>
                  <a:lnTo>
                    <a:pt x="316" y="390"/>
                  </a:lnTo>
                  <a:lnTo>
                    <a:pt x="324" y="375"/>
                  </a:lnTo>
                  <a:lnTo>
                    <a:pt x="335" y="360"/>
                  </a:lnTo>
                  <a:lnTo>
                    <a:pt x="347" y="347"/>
                  </a:lnTo>
                  <a:lnTo>
                    <a:pt x="360" y="334"/>
                  </a:lnTo>
                  <a:lnTo>
                    <a:pt x="375" y="324"/>
                  </a:lnTo>
                  <a:lnTo>
                    <a:pt x="390" y="313"/>
                  </a:lnTo>
                  <a:lnTo>
                    <a:pt x="407" y="307"/>
                  </a:lnTo>
                  <a:lnTo>
                    <a:pt x="424" y="300"/>
                  </a:lnTo>
                  <a:lnTo>
                    <a:pt x="443" y="296"/>
                  </a:lnTo>
                  <a:lnTo>
                    <a:pt x="460" y="292"/>
                  </a:lnTo>
                  <a:lnTo>
                    <a:pt x="480" y="2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173"/>
            <p:cNvSpPr>
              <a:spLocks noChangeArrowheads="1"/>
            </p:cNvSpPr>
            <p:nvPr/>
          </p:nvSpPr>
          <p:spPr bwMode="auto">
            <a:xfrm>
              <a:off x="6852" y="1533"/>
              <a:ext cx="139" cy="164"/>
            </a:xfrm>
            <a:custGeom>
              <a:avLst/>
              <a:gdLst>
                <a:gd name="T0" fmla="*/ 40 w 619"/>
                <a:gd name="T1" fmla="*/ 0 h 729"/>
                <a:gd name="T2" fmla="*/ 40 w 619"/>
                <a:gd name="T3" fmla="*/ 0 h 729"/>
                <a:gd name="T4" fmla="*/ 32 w 619"/>
                <a:gd name="T5" fmla="*/ 25 h 729"/>
                <a:gd name="T6" fmla="*/ 23 w 619"/>
                <a:gd name="T7" fmla="*/ 49 h 729"/>
                <a:gd name="T8" fmla="*/ 17 w 619"/>
                <a:gd name="T9" fmla="*/ 74 h 729"/>
                <a:gd name="T10" fmla="*/ 10 w 619"/>
                <a:gd name="T11" fmla="*/ 100 h 729"/>
                <a:gd name="T12" fmla="*/ 4 w 619"/>
                <a:gd name="T13" fmla="*/ 125 h 729"/>
                <a:gd name="T14" fmla="*/ 2 w 619"/>
                <a:gd name="T15" fmla="*/ 153 h 729"/>
                <a:gd name="T16" fmla="*/ 0 w 619"/>
                <a:gd name="T17" fmla="*/ 179 h 729"/>
                <a:gd name="T18" fmla="*/ 0 w 619"/>
                <a:gd name="T19" fmla="*/ 206 h 729"/>
                <a:gd name="T20" fmla="*/ 0 w 619"/>
                <a:gd name="T21" fmla="*/ 206 h 729"/>
                <a:gd name="T22" fmla="*/ 0 w 619"/>
                <a:gd name="T23" fmla="*/ 234 h 729"/>
                <a:gd name="T24" fmla="*/ 2 w 619"/>
                <a:gd name="T25" fmla="*/ 260 h 729"/>
                <a:gd name="T26" fmla="*/ 4 w 619"/>
                <a:gd name="T27" fmla="*/ 285 h 729"/>
                <a:gd name="T28" fmla="*/ 10 w 619"/>
                <a:gd name="T29" fmla="*/ 311 h 729"/>
                <a:gd name="T30" fmla="*/ 14 w 619"/>
                <a:gd name="T31" fmla="*/ 336 h 729"/>
                <a:gd name="T32" fmla="*/ 23 w 619"/>
                <a:gd name="T33" fmla="*/ 362 h 729"/>
                <a:gd name="T34" fmla="*/ 40 w 619"/>
                <a:gd name="T35" fmla="*/ 409 h 729"/>
                <a:gd name="T36" fmla="*/ 61 w 619"/>
                <a:gd name="T37" fmla="*/ 456 h 729"/>
                <a:gd name="T38" fmla="*/ 87 w 619"/>
                <a:gd name="T39" fmla="*/ 498 h 729"/>
                <a:gd name="T40" fmla="*/ 119 w 619"/>
                <a:gd name="T41" fmla="*/ 539 h 729"/>
                <a:gd name="T42" fmla="*/ 151 w 619"/>
                <a:gd name="T43" fmla="*/ 575 h 729"/>
                <a:gd name="T44" fmla="*/ 189 w 619"/>
                <a:gd name="T45" fmla="*/ 609 h 729"/>
                <a:gd name="T46" fmla="*/ 230 w 619"/>
                <a:gd name="T47" fmla="*/ 639 h 729"/>
                <a:gd name="T48" fmla="*/ 272 w 619"/>
                <a:gd name="T49" fmla="*/ 665 h 729"/>
                <a:gd name="T50" fmla="*/ 317 w 619"/>
                <a:gd name="T51" fmla="*/ 688 h 729"/>
                <a:gd name="T52" fmla="*/ 366 w 619"/>
                <a:gd name="T53" fmla="*/ 705 h 729"/>
                <a:gd name="T54" fmla="*/ 390 w 619"/>
                <a:gd name="T55" fmla="*/ 711 h 729"/>
                <a:gd name="T56" fmla="*/ 415 w 619"/>
                <a:gd name="T57" fmla="*/ 718 h 729"/>
                <a:gd name="T58" fmla="*/ 441 w 619"/>
                <a:gd name="T59" fmla="*/ 722 h 729"/>
                <a:gd name="T60" fmla="*/ 466 w 619"/>
                <a:gd name="T61" fmla="*/ 726 h 729"/>
                <a:gd name="T62" fmla="*/ 494 w 619"/>
                <a:gd name="T63" fmla="*/ 726 h 729"/>
                <a:gd name="T64" fmla="*/ 520 w 619"/>
                <a:gd name="T65" fmla="*/ 728 h 729"/>
                <a:gd name="T66" fmla="*/ 520 w 619"/>
                <a:gd name="T67" fmla="*/ 728 h 729"/>
                <a:gd name="T68" fmla="*/ 571 w 619"/>
                <a:gd name="T69" fmla="*/ 726 h 729"/>
                <a:gd name="T70" fmla="*/ 618 w 619"/>
                <a:gd name="T71" fmla="*/ 718 h 729"/>
                <a:gd name="T72" fmla="*/ 618 w 619"/>
                <a:gd name="T73" fmla="*/ 718 h 729"/>
                <a:gd name="T74" fmla="*/ 592 w 619"/>
                <a:gd name="T75" fmla="*/ 667 h 729"/>
                <a:gd name="T76" fmla="*/ 564 w 619"/>
                <a:gd name="T77" fmla="*/ 615 h 729"/>
                <a:gd name="T78" fmla="*/ 535 w 619"/>
                <a:gd name="T79" fmla="*/ 564 h 729"/>
                <a:gd name="T80" fmla="*/ 505 w 619"/>
                <a:gd name="T81" fmla="*/ 515 h 729"/>
                <a:gd name="T82" fmla="*/ 473 w 619"/>
                <a:gd name="T83" fmla="*/ 466 h 729"/>
                <a:gd name="T84" fmla="*/ 439 w 619"/>
                <a:gd name="T85" fmla="*/ 419 h 729"/>
                <a:gd name="T86" fmla="*/ 405 w 619"/>
                <a:gd name="T87" fmla="*/ 372 h 729"/>
                <a:gd name="T88" fmla="*/ 368 w 619"/>
                <a:gd name="T89" fmla="*/ 326 h 729"/>
                <a:gd name="T90" fmla="*/ 332 w 619"/>
                <a:gd name="T91" fmla="*/ 283 h 729"/>
                <a:gd name="T92" fmla="*/ 294 w 619"/>
                <a:gd name="T93" fmla="*/ 238 h 729"/>
                <a:gd name="T94" fmla="*/ 255 w 619"/>
                <a:gd name="T95" fmla="*/ 196 h 729"/>
                <a:gd name="T96" fmla="*/ 215 w 619"/>
                <a:gd name="T97" fmla="*/ 155 h 729"/>
                <a:gd name="T98" fmla="*/ 172 w 619"/>
                <a:gd name="T99" fmla="*/ 115 h 729"/>
                <a:gd name="T100" fmla="*/ 130 w 619"/>
                <a:gd name="T101" fmla="*/ 74 h 729"/>
                <a:gd name="T102" fmla="*/ 87 w 619"/>
                <a:gd name="T103" fmla="*/ 38 h 729"/>
                <a:gd name="T104" fmla="*/ 40 w 619"/>
                <a:gd name="T105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9" h="729">
                  <a:moveTo>
                    <a:pt x="40" y="0"/>
                  </a:moveTo>
                  <a:lnTo>
                    <a:pt x="40" y="0"/>
                  </a:lnTo>
                  <a:lnTo>
                    <a:pt x="32" y="25"/>
                  </a:lnTo>
                  <a:lnTo>
                    <a:pt x="23" y="49"/>
                  </a:lnTo>
                  <a:lnTo>
                    <a:pt x="17" y="74"/>
                  </a:lnTo>
                  <a:lnTo>
                    <a:pt x="10" y="100"/>
                  </a:lnTo>
                  <a:lnTo>
                    <a:pt x="4" y="125"/>
                  </a:lnTo>
                  <a:lnTo>
                    <a:pt x="2" y="153"/>
                  </a:lnTo>
                  <a:lnTo>
                    <a:pt x="0" y="179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34"/>
                  </a:lnTo>
                  <a:lnTo>
                    <a:pt x="2" y="260"/>
                  </a:lnTo>
                  <a:lnTo>
                    <a:pt x="4" y="285"/>
                  </a:lnTo>
                  <a:lnTo>
                    <a:pt x="10" y="311"/>
                  </a:lnTo>
                  <a:lnTo>
                    <a:pt x="14" y="336"/>
                  </a:lnTo>
                  <a:lnTo>
                    <a:pt x="23" y="362"/>
                  </a:lnTo>
                  <a:lnTo>
                    <a:pt x="40" y="409"/>
                  </a:lnTo>
                  <a:lnTo>
                    <a:pt x="61" y="456"/>
                  </a:lnTo>
                  <a:lnTo>
                    <a:pt x="87" y="498"/>
                  </a:lnTo>
                  <a:lnTo>
                    <a:pt x="119" y="539"/>
                  </a:lnTo>
                  <a:lnTo>
                    <a:pt x="151" y="575"/>
                  </a:lnTo>
                  <a:lnTo>
                    <a:pt x="189" y="609"/>
                  </a:lnTo>
                  <a:lnTo>
                    <a:pt x="230" y="639"/>
                  </a:lnTo>
                  <a:lnTo>
                    <a:pt x="272" y="665"/>
                  </a:lnTo>
                  <a:lnTo>
                    <a:pt x="317" y="688"/>
                  </a:lnTo>
                  <a:lnTo>
                    <a:pt x="366" y="705"/>
                  </a:lnTo>
                  <a:lnTo>
                    <a:pt x="390" y="711"/>
                  </a:lnTo>
                  <a:lnTo>
                    <a:pt x="415" y="718"/>
                  </a:lnTo>
                  <a:lnTo>
                    <a:pt x="441" y="722"/>
                  </a:lnTo>
                  <a:lnTo>
                    <a:pt x="466" y="726"/>
                  </a:lnTo>
                  <a:lnTo>
                    <a:pt x="494" y="726"/>
                  </a:lnTo>
                  <a:lnTo>
                    <a:pt x="520" y="728"/>
                  </a:lnTo>
                  <a:lnTo>
                    <a:pt x="520" y="728"/>
                  </a:lnTo>
                  <a:lnTo>
                    <a:pt x="571" y="726"/>
                  </a:lnTo>
                  <a:lnTo>
                    <a:pt x="618" y="718"/>
                  </a:lnTo>
                  <a:lnTo>
                    <a:pt x="618" y="718"/>
                  </a:lnTo>
                  <a:lnTo>
                    <a:pt x="592" y="667"/>
                  </a:lnTo>
                  <a:lnTo>
                    <a:pt x="564" y="615"/>
                  </a:lnTo>
                  <a:lnTo>
                    <a:pt x="535" y="564"/>
                  </a:lnTo>
                  <a:lnTo>
                    <a:pt x="505" y="515"/>
                  </a:lnTo>
                  <a:lnTo>
                    <a:pt x="473" y="466"/>
                  </a:lnTo>
                  <a:lnTo>
                    <a:pt x="439" y="419"/>
                  </a:lnTo>
                  <a:lnTo>
                    <a:pt x="405" y="372"/>
                  </a:lnTo>
                  <a:lnTo>
                    <a:pt x="368" y="326"/>
                  </a:lnTo>
                  <a:lnTo>
                    <a:pt x="332" y="283"/>
                  </a:lnTo>
                  <a:lnTo>
                    <a:pt x="294" y="238"/>
                  </a:lnTo>
                  <a:lnTo>
                    <a:pt x="255" y="196"/>
                  </a:lnTo>
                  <a:lnTo>
                    <a:pt x="215" y="155"/>
                  </a:lnTo>
                  <a:lnTo>
                    <a:pt x="172" y="115"/>
                  </a:lnTo>
                  <a:lnTo>
                    <a:pt x="130" y="74"/>
                  </a:lnTo>
                  <a:lnTo>
                    <a:pt x="87" y="38"/>
                  </a:lnTo>
                  <a:lnTo>
                    <a:pt x="4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174"/>
            <p:cNvSpPr>
              <a:spLocks noChangeArrowheads="1"/>
            </p:cNvSpPr>
            <p:nvPr/>
          </p:nvSpPr>
          <p:spPr bwMode="auto">
            <a:xfrm>
              <a:off x="6923" y="1461"/>
              <a:ext cx="164" cy="186"/>
            </a:xfrm>
            <a:custGeom>
              <a:avLst/>
              <a:gdLst>
                <a:gd name="T0" fmla="*/ 629 w 728"/>
                <a:gd name="T1" fmla="*/ 825 h 826"/>
                <a:gd name="T2" fmla="*/ 629 w 728"/>
                <a:gd name="T3" fmla="*/ 825 h 826"/>
                <a:gd name="T4" fmla="*/ 650 w 728"/>
                <a:gd name="T5" fmla="*/ 793 h 826"/>
                <a:gd name="T6" fmla="*/ 671 w 728"/>
                <a:gd name="T7" fmla="*/ 759 h 826"/>
                <a:gd name="T8" fmla="*/ 686 w 728"/>
                <a:gd name="T9" fmla="*/ 723 h 826"/>
                <a:gd name="T10" fmla="*/ 701 w 728"/>
                <a:gd name="T11" fmla="*/ 684 h 826"/>
                <a:gd name="T12" fmla="*/ 712 w 728"/>
                <a:gd name="T13" fmla="*/ 646 h 826"/>
                <a:gd name="T14" fmla="*/ 720 w 728"/>
                <a:gd name="T15" fmla="*/ 605 h 826"/>
                <a:gd name="T16" fmla="*/ 725 w 728"/>
                <a:gd name="T17" fmla="*/ 565 h 826"/>
                <a:gd name="T18" fmla="*/ 727 w 728"/>
                <a:gd name="T19" fmla="*/ 522 h 826"/>
                <a:gd name="T20" fmla="*/ 727 w 728"/>
                <a:gd name="T21" fmla="*/ 522 h 826"/>
                <a:gd name="T22" fmla="*/ 727 w 728"/>
                <a:gd name="T23" fmla="*/ 495 h 826"/>
                <a:gd name="T24" fmla="*/ 725 w 728"/>
                <a:gd name="T25" fmla="*/ 469 h 826"/>
                <a:gd name="T26" fmla="*/ 720 w 728"/>
                <a:gd name="T27" fmla="*/ 444 h 826"/>
                <a:gd name="T28" fmla="*/ 716 w 728"/>
                <a:gd name="T29" fmla="*/ 418 h 826"/>
                <a:gd name="T30" fmla="*/ 710 w 728"/>
                <a:gd name="T31" fmla="*/ 392 h 826"/>
                <a:gd name="T32" fmla="*/ 703 w 728"/>
                <a:gd name="T33" fmla="*/ 367 h 826"/>
                <a:gd name="T34" fmla="*/ 686 w 728"/>
                <a:gd name="T35" fmla="*/ 320 h 826"/>
                <a:gd name="T36" fmla="*/ 663 w 728"/>
                <a:gd name="T37" fmla="*/ 275 h 826"/>
                <a:gd name="T38" fmla="*/ 637 w 728"/>
                <a:gd name="T39" fmla="*/ 231 h 826"/>
                <a:gd name="T40" fmla="*/ 607 w 728"/>
                <a:gd name="T41" fmla="*/ 192 h 826"/>
                <a:gd name="T42" fmla="*/ 573 w 728"/>
                <a:gd name="T43" fmla="*/ 154 h 826"/>
                <a:gd name="T44" fmla="*/ 537 w 728"/>
                <a:gd name="T45" fmla="*/ 120 h 826"/>
                <a:gd name="T46" fmla="*/ 496 w 728"/>
                <a:gd name="T47" fmla="*/ 90 h 826"/>
                <a:gd name="T48" fmla="*/ 454 w 728"/>
                <a:gd name="T49" fmla="*/ 64 h 826"/>
                <a:gd name="T50" fmla="*/ 407 w 728"/>
                <a:gd name="T51" fmla="*/ 43 h 826"/>
                <a:gd name="T52" fmla="*/ 360 w 728"/>
                <a:gd name="T53" fmla="*/ 24 h 826"/>
                <a:gd name="T54" fmla="*/ 335 w 728"/>
                <a:gd name="T55" fmla="*/ 17 h 826"/>
                <a:gd name="T56" fmla="*/ 311 w 728"/>
                <a:gd name="T57" fmla="*/ 11 h 826"/>
                <a:gd name="T58" fmla="*/ 283 w 728"/>
                <a:gd name="T59" fmla="*/ 7 h 826"/>
                <a:gd name="T60" fmla="*/ 258 w 728"/>
                <a:gd name="T61" fmla="*/ 5 h 826"/>
                <a:gd name="T62" fmla="*/ 232 w 728"/>
                <a:gd name="T63" fmla="*/ 2 h 826"/>
                <a:gd name="T64" fmla="*/ 205 w 728"/>
                <a:gd name="T65" fmla="*/ 0 h 826"/>
                <a:gd name="T66" fmla="*/ 205 w 728"/>
                <a:gd name="T67" fmla="*/ 0 h 826"/>
                <a:gd name="T68" fmla="*/ 179 w 728"/>
                <a:gd name="T69" fmla="*/ 2 h 826"/>
                <a:gd name="T70" fmla="*/ 151 w 728"/>
                <a:gd name="T71" fmla="*/ 5 h 826"/>
                <a:gd name="T72" fmla="*/ 126 w 728"/>
                <a:gd name="T73" fmla="*/ 7 h 826"/>
                <a:gd name="T74" fmla="*/ 98 w 728"/>
                <a:gd name="T75" fmla="*/ 13 h 826"/>
                <a:gd name="T76" fmla="*/ 72 w 728"/>
                <a:gd name="T77" fmla="*/ 17 h 826"/>
                <a:gd name="T78" fmla="*/ 49 w 728"/>
                <a:gd name="T79" fmla="*/ 26 h 826"/>
                <a:gd name="T80" fmla="*/ 23 w 728"/>
                <a:gd name="T81" fmla="*/ 34 h 826"/>
                <a:gd name="T82" fmla="*/ 0 w 728"/>
                <a:gd name="T83" fmla="*/ 43 h 826"/>
                <a:gd name="T84" fmla="*/ 0 w 728"/>
                <a:gd name="T85" fmla="*/ 43 h 826"/>
                <a:gd name="T86" fmla="*/ 49 w 728"/>
                <a:gd name="T87" fmla="*/ 83 h 826"/>
                <a:gd name="T88" fmla="*/ 96 w 728"/>
                <a:gd name="T89" fmla="*/ 126 h 826"/>
                <a:gd name="T90" fmla="*/ 141 w 728"/>
                <a:gd name="T91" fmla="*/ 169 h 826"/>
                <a:gd name="T92" fmla="*/ 185 w 728"/>
                <a:gd name="T93" fmla="*/ 213 h 826"/>
                <a:gd name="T94" fmla="*/ 230 w 728"/>
                <a:gd name="T95" fmla="*/ 258 h 826"/>
                <a:gd name="T96" fmla="*/ 273 w 728"/>
                <a:gd name="T97" fmla="*/ 305 h 826"/>
                <a:gd name="T98" fmla="*/ 313 w 728"/>
                <a:gd name="T99" fmla="*/ 352 h 826"/>
                <a:gd name="T100" fmla="*/ 354 w 728"/>
                <a:gd name="T101" fmla="*/ 401 h 826"/>
                <a:gd name="T102" fmla="*/ 392 w 728"/>
                <a:gd name="T103" fmla="*/ 452 h 826"/>
                <a:gd name="T104" fmla="*/ 430 w 728"/>
                <a:gd name="T105" fmla="*/ 501 h 826"/>
                <a:gd name="T106" fmla="*/ 467 w 728"/>
                <a:gd name="T107" fmla="*/ 554 h 826"/>
                <a:gd name="T108" fmla="*/ 503 w 728"/>
                <a:gd name="T109" fmla="*/ 605 h 826"/>
                <a:gd name="T110" fmla="*/ 537 w 728"/>
                <a:gd name="T111" fmla="*/ 659 h 826"/>
                <a:gd name="T112" fmla="*/ 569 w 728"/>
                <a:gd name="T113" fmla="*/ 714 h 826"/>
                <a:gd name="T114" fmla="*/ 599 w 728"/>
                <a:gd name="T115" fmla="*/ 769 h 826"/>
                <a:gd name="T116" fmla="*/ 629 w 728"/>
                <a:gd name="T117" fmla="*/ 82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8" h="826">
                  <a:moveTo>
                    <a:pt x="629" y="825"/>
                  </a:moveTo>
                  <a:lnTo>
                    <a:pt x="629" y="825"/>
                  </a:lnTo>
                  <a:lnTo>
                    <a:pt x="650" y="793"/>
                  </a:lnTo>
                  <a:lnTo>
                    <a:pt x="671" y="759"/>
                  </a:lnTo>
                  <a:lnTo>
                    <a:pt x="686" y="723"/>
                  </a:lnTo>
                  <a:lnTo>
                    <a:pt x="701" y="684"/>
                  </a:lnTo>
                  <a:lnTo>
                    <a:pt x="712" y="646"/>
                  </a:lnTo>
                  <a:lnTo>
                    <a:pt x="720" y="605"/>
                  </a:lnTo>
                  <a:lnTo>
                    <a:pt x="725" y="565"/>
                  </a:lnTo>
                  <a:lnTo>
                    <a:pt x="727" y="522"/>
                  </a:lnTo>
                  <a:lnTo>
                    <a:pt x="727" y="522"/>
                  </a:lnTo>
                  <a:lnTo>
                    <a:pt x="727" y="495"/>
                  </a:lnTo>
                  <a:lnTo>
                    <a:pt x="725" y="469"/>
                  </a:lnTo>
                  <a:lnTo>
                    <a:pt x="720" y="444"/>
                  </a:lnTo>
                  <a:lnTo>
                    <a:pt x="716" y="418"/>
                  </a:lnTo>
                  <a:lnTo>
                    <a:pt x="710" y="392"/>
                  </a:lnTo>
                  <a:lnTo>
                    <a:pt x="703" y="367"/>
                  </a:lnTo>
                  <a:lnTo>
                    <a:pt x="686" y="320"/>
                  </a:lnTo>
                  <a:lnTo>
                    <a:pt x="663" y="275"/>
                  </a:lnTo>
                  <a:lnTo>
                    <a:pt x="637" y="231"/>
                  </a:lnTo>
                  <a:lnTo>
                    <a:pt x="607" y="192"/>
                  </a:lnTo>
                  <a:lnTo>
                    <a:pt x="573" y="154"/>
                  </a:lnTo>
                  <a:lnTo>
                    <a:pt x="537" y="120"/>
                  </a:lnTo>
                  <a:lnTo>
                    <a:pt x="496" y="90"/>
                  </a:lnTo>
                  <a:lnTo>
                    <a:pt x="454" y="64"/>
                  </a:lnTo>
                  <a:lnTo>
                    <a:pt x="407" y="43"/>
                  </a:lnTo>
                  <a:lnTo>
                    <a:pt x="360" y="24"/>
                  </a:lnTo>
                  <a:lnTo>
                    <a:pt x="335" y="17"/>
                  </a:lnTo>
                  <a:lnTo>
                    <a:pt x="311" y="11"/>
                  </a:lnTo>
                  <a:lnTo>
                    <a:pt x="283" y="7"/>
                  </a:lnTo>
                  <a:lnTo>
                    <a:pt x="258" y="5"/>
                  </a:lnTo>
                  <a:lnTo>
                    <a:pt x="232" y="2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79" y="2"/>
                  </a:lnTo>
                  <a:lnTo>
                    <a:pt x="151" y="5"/>
                  </a:lnTo>
                  <a:lnTo>
                    <a:pt x="126" y="7"/>
                  </a:lnTo>
                  <a:lnTo>
                    <a:pt x="98" y="13"/>
                  </a:lnTo>
                  <a:lnTo>
                    <a:pt x="72" y="17"/>
                  </a:lnTo>
                  <a:lnTo>
                    <a:pt x="49" y="26"/>
                  </a:lnTo>
                  <a:lnTo>
                    <a:pt x="23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9" y="83"/>
                  </a:lnTo>
                  <a:lnTo>
                    <a:pt x="96" y="126"/>
                  </a:lnTo>
                  <a:lnTo>
                    <a:pt x="141" y="169"/>
                  </a:lnTo>
                  <a:lnTo>
                    <a:pt x="185" y="213"/>
                  </a:lnTo>
                  <a:lnTo>
                    <a:pt x="230" y="258"/>
                  </a:lnTo>
                  <a:lnTo>
                    <a:pt x="273" y="305"/>
                  </a:lnTo>
                  <a:lnTo>
                    <a:pt x="313" y="352"/>
                  </a:lnTo>
                  <a:lnTo>
                    <a:pt x="354" y="401"/>
                  </a:lnTo>
                  <a:lnTo>
                    <a:pt x="392" y="452"/>
                  </a:lnTo>
                  <a:lnTo>
                    <a:pt x="430" y="501"/>
                  </a:lnTo>
                  <a:lnTo>
                    <a:pt x="467" y="554"/>
                  </a:lnTo>
                  <a:lnTo>
                    <a:pt x="503" y="605"/>
                  </a:lnTo>
                  <a:lnTo>
                    <a:pt x="537" y="659"/>
                  </a:lnTo>
                  <a:lnTo>
                    <a:pt x="569" y="714"/>
                  </a:lnTo>
                  <a:lnTo>
                    <a:pt x="599" y="769"/>
                  </a:lnTo>
                  <a:lnTo>
                    <a:pt x="629" y="8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175"/>
            <p:cNvSpPr>
              <a:spLocks noChangeArrowheads="1"/>
            </p:cNvSpPr>
            <p:nvPr/>
          </p:nvSpPr>
          <p:spPr bwMode="auto">
            <a:xfrm>
              <a:off x="6621" y="2290"/>
              <a:ext cx="28" cy="4"/>
            </a:xfrm>
            <a:custGeom>
              <a:avLst/>
              <a:gdLst>
                <a:gd name="T0" fmla="*/ 0 w 129"/>
                <a:gd name="T1" fmla="*/ 22 h 23"/>
                <a:gd name="T2" fmla="*/ 0 w 129"/>
                <a:gd name="T3" fmla="*/ 22 h 23"/>
                <a:gd name="T4" fmla="*/ 64 w 129"/>
                <a:gd name="T5" fmla="*/ 11 h 23"/>
                <a:gd name="T6" fmla="*/ 128 w 129"/>
                <a:gd name="T7" fmla="*/ 0 h 23"/>
                <a:gd name="T8" fmla="*/ 128 w 129"/>
                <a:gd name="T9" fmla="*/ 0 h 23"/>
                <a:gd name="T10" fmla="*/ 94 w 129"/>
                <a:gd name="T11" fmla="*/ 3 h 23"/>
                <a:gd name="T12" fmla="*/ 62 w 129"/>
                <a:gd name="T13" fmla="*/ 7 h 23"/>
                <a:gd name="T14" fmla="*/ 30 w 129"/>
                <a:gd name="T15" fmla="*/ 13 h 23"/>
                <a:gd name="T16" fmla="*/ 0 w 129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23">
                  <a:moveTo>
                    <a:pt x="0" y="22"/>
                  </a:moveTo>
                  <a:lnTo>
                    <a:pt x="0" y="22"/>
                  </a:lnTo>
                  <a:lnTo>
                    <a:pt x="64" y="1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94" y="3"/>
                  </a:lnTo>
                  <a:lnTo>
                    <a:pt x="62" y="7"/>
                  </a:lnTo>
                  <a:lnTo>
                    <a:pt x="30" y="13"/>
                  </a:lnTo>
                  <a:lnTo>
                    <a:pt x="0" y="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176"/>
            <p:cNvSpPr>
              <a:spLocks noChangeArrowheads="1"/>
            </p:cNvSpPr>
            <p:nvPr/>
          </p:nvSpPr>
          <p:spPr bwMode="auto">
            <a:xfrm>
              <a:off x="6536" y="2337"/>
              <a:ext cx="236" cy="123"/>
            </a:xfrm>
            <a:custGeom>
              <a:avLst/>
              <a:gdLst>
                <a:gd name="T0" fmla="*/ 940 w 1043"/>
                <a:gd name="T1" fmla="*/ 0 h 547"/>
                <a:gd name="T2" fmla="*/ 842 w 1043"/>
                <a:gd name="T3" fmla="*/ 39 h 547"/>
                <a:gd name="T4" fmla="*/ 739 w 1043"/>
                <a:gd name="T5" fmla="*/ 73 h 547"/>
                <a:gd name="T6" fmla="*/ 637 w 1043"/>
                <a:gd name="T7" fmla="*/ 100 h 547"/>
                <a:gd name="T8" fmla="*/ 531 w 1043"/>
                <a:gd name="T9" fmla="*/ 124 h 547"/>
                <a:gd name="T10" fmla="*/ 550 w 1043"/>
                <a:gd name="T11" fmla="*/ 126 h 547"/>
                <a:gd name="T12" fmla="*/ 584 w 1043"/>
                <a:gd name="T13" fmla="*/ 134 h 547"/>
                <a:gd name="T14" fmla="*/ 616 w 1043"/>
                <a:gd name="T15" fmla="*/ 149 h 547"/>
                <a:gd name="T16" fmla="*/ 646 w 1043"/>
                <a:gd name="T17" fmla="*/ 171 h 547"/>
                <a:gd name="T18" fmla="*/ 669 w 1043"/>
                <a:gd name="T19" fmla="*/ 194 h 547"/>
                <a:gd name="T20" fmla="*/ 688 w 1043"/>
                <a:gd name="T21" fmla="*/ 224 h 547"/>
                <a:gd name="T22" fmla="*/ 701 w 1043"/>
                <a:gd name="T23" fmla="*/ 258 h 547"/>
                <a:gd name="T24" fmla="*/ 708 w 1043"/>
                <a:gd name="T25" fmla="*/ 292 h 547"/>
                <a:gd name="T26" fmla="*/ 710 w 1043"/>
                <a:gd name="T27" fmla="*/ 311 h 547"/>
                <a:gd name="T28" fmla="*/ 705 w 1043"/>
                <a:gd name="T29" fmla="*/ 350 h 547"/>
                <a:gd name="T30" fmla="*/ 695 w 1043"/>
                <a:gd name="T31" fmla="*/ 384 h 547"/>
                <a:gd name="T32" fmla="*/ 678 w 1043"/>
                <a:gd name="T33" fmla="*/ 416 h 547"/>
                <a:gd name="T34" fmla="*/ 654 w 1043"/>
                <a:gd name="T35" fmla="*/ 443 h 547"/>
                <a:gd name="T36" fmla="*/ 627 w 1043"/>
                <a:gd name="T37" fmla="*/ 467 h 547"/>
                <a:gd name="T38" fmla="*/ 595 w 1043"/>
                <a:gd name="T39" fmla="*/ 484 h 547"/>
                <a:gd name="T40" fmla="*/ 558 w 1043"/>
                <a:gd name="T41" fmla="*/ 495 h 547"/>
                <a:gd name="T42" fmla="*/ 522 w 1043"/>
                <a:gd name="T43" fmla="*/ 499 h 547"/>
                <a:gd name="T44" fmla="*/ 503 w 1043"/>
                <a:gd name="T45" fmla="*/ 499 h 547"/>
                <a:gd name="T46" fmla="*/ 465 w 1043"/>
                <a:gd name="T47" fmla="*/ 490 h 547"/>
                <a:gd name="T48" fmla="*/ 433 w 1043"/>
                <a:gd name="T49" fmla="*/ 478 h 547"/>
                <a:gd name="T50" fmla="*/ 403 w 1043"/>
                <a:gd name="T51" fmla="*/ 456 h 547"/>
                <a:gd name="T52" fmla="*/ 377 w 1043"/>
                <a:gd name="T53" fmla="*/ 431 h 547"/>
                <a:gd name="T54" fmla="*/ 356 w 1043"/>
                <a:gd name="T55" fmla="*/ 401 h 547"/>
                <a:gd name="T56" fmla="*/ 341 w 1043"/>
                <a:gd name="T57" fmla="*/ 367 h 547"/>
                <a:gd name="T58" fmla="*/ 334 w 1043"/>
                <a:gd name="T59" fmla="*/ 331 h 547"/>
                <a:gd name="T60" fmla="*/ 333 w 1043"/>
                <a:gd name="T61" fmla="*/ 311 h 547"/>
                <a:gd name="T62" fmla="*/ 341 w 1043"/>
                <a:gd name="T63" fmla="*/ 256 h 547"/>
                <a:gd name="T64" fmla="*/ 367 w 1043"/>
                <a:gd name="T65" fmla="*/ 207 h 547"/>
                <a:gd name="T66" fmla="*/ 403 w 1043"/>
                <a:gd name="T67" fmla="*/ 167 h 547"/>
                <a:gd name="T68" fmla="*/ 450 w 1043"/>
                <a:gd name="T69" fmla="*/ 139 h 547"/>
                <a:gd name="T70" fmla="*/ 373 w 1043"/>
                <a:gd name="T71" fmla="*/ 147 h 547"/>
                <a:gd name="T72" fmla="*/ 217 w 1043"/>
                <a:gd name="T73" fmla="*/ 160 h 547"/>
                <a:gd name="T74" fmla="*/ 139 w 1043"/>
                <a:gd name="T75" fmla="*/ 160 h 547"/>
                <a:gd name="T76" fmla="*/ 24 w 1043"/>
                <a:gd name="T77" fmla="*/ 158 h 547"/>
                <a:gd name="T78" fmla="*/ 13 w 1043"/>
                <a:gd name="T79" fmla="*/ 194 h 547"/>
                <a:gd name="T80" fmla="*/ 2 w 1043"/>
                <a:gd name="T81" fmla="*/ 271 h 547"/>
                <a:gd name="T82" fmla="*/ 0 w 1043"/>
                <a:gd name="T83" fmla="*/ 311 h 547"/>
                <a:gd name="T84" fmla="*/ 4 w 1043"/>
                <a:gd name="T85" fmla="*/ 373 h 547"/>
                <a:gd name="T86" fmla="*/ 15 w 1043"/>
                <a:gd name="T87" fmla="*/ 433 h 547"/>
                <a:gd name="T88" fmla="*/ 32 w 1043"/>
                <a:gd name="T89" fmla="*/ 490 h 547"/>
                <a:gd name="T90" fmla="*/ 55 w 1043"/>
                <a:gd name="T91" fmla="*/ 544 h 547"/>
                <a:gd name="T92" fmla="*/ 139 w 1043"/>
                <a:gd name="T93" fmla="*/ 546 h 547"/>
                <a:gd name="T94" fmla="*/ 198 w 1043"/>
                <a:gd name="T95" fmla="*/ 546 h 547"/>
                <a:gd name="T96" fmla="*/ 315 w 1043"/>
                <a:gd name="T97" fmla="*/ 539 h 547"/>
                <a:gd name="T98" fmla="*/ 433 w 1043"/>
                <a:gd name="T99" fmla="*/ 529 h 547"/>
                <a:gd name="T100" fmla="*/ 548 w 1043"/>
                <a:gd name="T101" fmla="*/ 512 h 547"/>
                <a:gd name="T102" fmla="*/ 659 w 1043"/>
                <a:gd name="T103" fmla="*/ 490 h 547"/>
                <a:gd name="T104" fmla="*/ 769 w 1043"/>
                <a:gd name="T105" fmla="*/ 465 h 547"/>
                <a:gd name="T106" fmla="*/ 880 w 1043"/>
                <a:gd name="T107" fmla="*/ 433 h 547"/>
                <a:gd name="T108" fmla="*/ 987 w 1043"/>
                <a:gd name="T109" fmla="*/ 397 h 547"/>
                <a:gd name="T110" fmla="*/ 1038 w 1043"/>
                <a:gd name="T111" fmla="*/ 375 h 547"/>
                <a:gd name="T112" fmla="*/ 1042 w 1043"/>
                <a:gd name="T113" fmla="*/ 311 h 547"/>
                <a:gd name="T114" fmla="*/ 1042 w 1043"/>
                <a:gd name="T115" fmla="*/ 269 h 547"/>
                <a:gd name="T116" fmla="*/ 1027 w 1043"/>
                <a:gd name="T117" fmla="*/ 186 h 547"/>
                <a:gd name="T118" fmla="*/ 1002 w 1043"/>
                <a:gd name="T119" fmla="*/ 107 h 547"/>
                <a:gd name="T120" fmla="*/ 963 w 1043"/>
                <a:gd name="T121" fmla="*/ 3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3" h="547">
                  <a:moveTo>
                    <a:pt x="940" y="0"/>
                  </a:moveTo>
                  <a:lnTo>
                    <a:pt x="940" y="0"/>
                  </a:lnTo>
                  <a:lnTo>
                    <a:pt x="891" y="19"/>
                  </a:lnTo>
                  <a:lnTo>
                    <a:pt x="842" y="39"/>
                  </a:lnTo>
                  <a:lnTo>
                    <a:pt x="791" y="56"/>
                  </a:lnTo>
                  <a:lnTo>
                    <a:pt x="739" y="73"/>
                  </a:lnTo>
                  <a:lnTo>
                    <a:pt x="688" y="88"/>
                  </a:lnTo>
                  <a:lnTo>
                    <a:pt x="637" y="100"/>
                  </a:lnTo>
                  <a:lnTo>
                    <a:pt x="584" y="113"/>
                  </a:lnTo>
                  <a:lnTo>
                    <a:pt x="531" y="124"/>
                  </a:lnTo>
                  <a:lnTo>
                    <a:pt x="531" y="124"/>
                  </a:lnTo>
                  <a:lnTo>
                    <a:pt x="550" y="126"/>
                  </a:lnTo>
                  <a:lnTo>
                    <a:pt x="567" y="128"/>
                  </a:lnTo>
                  <a:lnTo>
                    <a:pt x="584" y="134"/>
                  </a:lnTo>
                  <a:lnTo>
                    <a:pt x="601" y="141"/>
                  </a:lnTo>
                  <a:lnTo>
                    <a:pt x="616" y="149"/>
                  </a:lnTo>
                  <a:lnTo>
                    <a:pt x="631" y="158"/>
                  </a:lnTo>
                  <a:lnTo>
                    <a:pt x="646" y="171"/>
                  </a:lnTo>
                  <a:lnTo>
                    <a:pt x="659" y="181"/>
                  </a:lnTo>
                  <a:lnTo>
                    <a:pt x="669" y="194"/>
                  </a:lnTo>
                  <a:lnTo>
                    <a:pt x="680" y="209"/>
                  </a:lnTo>
                  <a:lnTo>
                    <a:pt x="688" y="224"/>
                  </a:lnTo>
                  <a:lnTo>
                    <a:pt x="695" y="241"/>
                  </a:lnTo>
                  <a:lnTo>
                    <a:pt x="701" y="258"/>
                  </a:lnTo>
                  <a:lnTo>
                    <a:pt x="705" y="275"/>
                  </a:lnTo>
                  <a:lnTo>
                    <a:pt x="708" y="292"/>
                  </a:lnTo>
                  <a:lnTo>
                    <a:pt x="710" y="311"/>
                  </a:lnTo>
                  <a:lnTo>
                    <a:pt x="710" y="311"/>
                  </a:lnTo>
                  <a:lnTo>
                    <a:pt x="708" y="331"/>
                  </a:lnTo>
                  <a:lnTo>
                    <a:pt x="705" y="350"/>
                  </a:lnTo>
                  <a:lnTo>
                    <a:pt x="701" y="367"/>
                  </a:lnTo>
                  <a:lnTo>
                    <a:pt x="695" y="384"/>
                  </a:lnTo>
                  <a:lnTo>
                    <a:pt x="686" y="401"/>
                  </a:lnTo>
                  <a:lnTo>
                    <a:pt x="678" y="416"/>
                  </a:lnTo>
                  <a:lnTo>
                    <a:pt x="667" y="431"/>
                  </a:lnTo>
                  <a:lnTo>
                    <a:pt x="654" y="443"/>
                  </a:lnTo>
                  <a:lnTo>
                    <a:pt x="642" y="456"/>
                  </a:lnTo>
                  <a:lnTo>
                    <a:pt x="627" y="467"/>
                  </a:lnTo>
                  <a:lnTo>
                    <a:pt x="612" y="478"/>
                  </a:lnTo>
                  <a:lnTo>
                    <a:pt x="595" y="484"/>
                  </a:lnTo>
                  <a:lnTo>
                    <a:pt x="578" y="490"/>
                  </a:lnTo>
                  <a:lnTo>
                    <a:pt x="558" y="495"/>
                  </a:lnTo>
                  <a:lnTo>
                    <a:pt x="541" y="499"/>
                  </a:lnTo>
                  <a:lnTo>
                    <a:pt x="522" y="499"/>
                  </a:lnTo>
                  <a:lnTo>
                    <a:pt x="522" y="499"/>
                  </a:lnTo>
                  <a:lnTo>
                    <a:pt x="503" y="499"/>
                  </a:lnTo>
                  <a:lnTo>
                    <a:pt x="484" y="495"/>
                  </a:lnTo>
                  <a:lnTo>
                    <a:pt x="465" y="490"/>
                  </a:lnTo>
                  <a:lnTo>
                    <a:pt x="448" y="484"/>
                  </a:lnTo>
                  <a:lnTo>
                    <a:pt x="433" y="478"/>
                  </a:lnTo>
                  <a:lnTo>
                    <a:pt x="416" y="467"/>
                  </a:lnTo>
                  <a:lnTo>
                    <a:pt x="403" y="456"/>
                  </a:lnTo>
                  <a:lnTo>
                    <a:pt x="388" y="443"/>
                  </a:lnTo>
                  <a:lnTo>
                    <a:pt x="377" y="431"/>
                  </a:lnTo>
                  <a:lnTo>
                    <a:pt x="364" y="416"/>
                  </a:lnTo>
                  <a:lnTo>
                    <a:pt x="356" y="401"/>
                  </a:lnTo>
                  <a:lnTo>
                    <a:pt x="347" y="384"/>
                  </a:lnTo>
                  <a:lnTo>
                    <a:pt x="341" y="367"/>
                  </a:lnTo>
                  <a:lnTo>
                    <a:pt x="337" y="350"/>
                  </a:lnTo>
                  <a:lnTo>
                    <a:pt x="334" y="331"/>
                  </a:lnTo>
                  <a:lnTo>
                    <a:pt x="333" y="311"/>
                  </a:lnTo>
                  <a:lnTo>
                    <a:pt x="333" y="311"/>
                  </a:lnTo>
                  <a:lnTo>
                    <a:pt x="334" y="284"/>
                  </a:lnTo>
                  <a:lnTo>
                    <a:pt x="341" y="256"/>
                  </a:lnTo>
                  <a:lnTo>
                    <a:pt x="352" y="230"/>
                  </a:lnTo>
                  <a:lnTo>
                    <a:pt x="367" y="207"/>
                  </a:lnTo>
                  <a:lnTo>
                    <a:pt x="382" y="186"/>
                  </a:lnTo>
                  <a:lnTo>
                    <a:pt x="403" y="167"/>
                  </a:lnTo>
                  <a:lnTo>
                    <a:pt x="424" y="149"/>
                  </a:lnTo>
                  <a:lnTo>
                    <a:pt x="450" y="139"/>
                  </a:lnTo>
                  <a:lnTo>
                    <a:pt x="450" y="139"/>
                  </a:lnTo>
                  <a:lnTo>
                    <a:pt x="373" y="147"/>
                  </a:lnTo>
                  <a:lnTo>
                    <a:pt x="296" y="156"/>
                  </a:lnTo>
                  <a:lnTo>
                    <a:pt x="217" y="160"/>
                  </a:lnTo>
                  <a:lnTo>
                    <a:pt x="139" y="160"/>
                  </a:lnTo>
                  <a:lnTo>
                    <a:pt x="139" y="160"/>
                  </a:lnTo>
                  <a:lnTo>
                    <a:pt x="81" y="160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13" y="194"/>
                  </a:lnTo>
                  <a:lnTo>
                    <a:pt x="6" y="233"/>
                  </a:lnTo>
                  <a:lnTo>
                    <a:pt x="2" y="271"/>
                  </a:lnTo>
                  <a:lnTo>
                    <a:pt x="0" y="311"/>
                  </a:lnTo>
                  <a:lnTo>
                    <a:pt x="0" y="311"/>
                  </a:lnTo>
                  <a:lnTo>
                    <a:pt x="0" y="343"/>
                  </a:lnTo>
                  <a:lnTo>
                    <a:pt x="4" y="373"/>
                  </a:lnTo>
                  <a:lnTo>
                    <a:pt x="9" y="403"/>
                  </a:lnTo>
                  <a:lnTo>
                    <a:pt x="15" y="433"/>
                  </a:lnTo>
                  <a:lnTo>
                    <a:pt x="21" y="463"/>
                  </a:lnTo>
                  <a:lnTo>
                    <a:pt x="32" y="490"/>
                  </a:lnTo>
                  <a:lnTo>
                    <a:pt x="43" y="518"/>
                  </a:lnTo>
                  <a:lnTo>
                    <a:pt x="55" y="544"/>
                  </a:lnTo>
                  <a:lnTo>
                    <a:pt x="55" y="544"/>
                  </a:lnTo>
                  <a:lnTo>
                    <a:pt x="139" y="546"/>
                  </a:lnTo>
                  <a:lnTo>
                    <a:pt x="139" y="546"/>
                  </a:lnTo>
                  <a:lnTo>
                    <a:pt x="198" y="546"/>
                  </a:lnTo>
                  <a:lnTo>
                    <a:pt x="258" y="544"/>
                  </a:lnTo>
                  <a:lnTo>
                    <a:pt x="315" y="539"/>
                  </a:lnTo>
                  <a:lnTo>
                    <a:pt x="375" y="535"/>
                  </a:lnTo>
                  <a:lnTo>
                    <a:pt x="433" y="529"/>
                  </a:lnTo>
                  <a:lnTo>
                    <a:pt x="490" y="520"/>
                  </a:lnTo>
                  <a:lnTo>
                    <a:pt x="548" y="512"/>
                  </a:lnTo>
                  <a:lnTo>
                    <a:pt x="603" y="501"/>
                  </a:lnTo>
                  <a:lnTo>
                    <a:pt x="659" y="490"/>
                  </a:lnTo>
                  <a:lnTo>
                    <a:pt x="716" y="478"/>
                  </a:lnTo>
                  <a:lnTo>
                    <a:pt x="769" y="465"/>
                  </a:lnTo>
                  <a:lnTo>
                    <a:pt x="825" y="448"/>
                  </a:lnTo>
                  <a:lnTo>
                    <a:pt x="880" y="433"/>
                  </a:lnTo>
                  <a:lnTo>
                    <a:pt x="933" y="414"/>
                  </a:lnTo>
                  <a:lnTo>
                    <a:pt x="987" y="397"/>
                  </a:lnTo>
                  <a:lnTo>
                    <a:pt x="1038" y="375"/>
                  </a:lnTo>
                  <a:lnTo>
                    <a:pt x="1038" y="375"/>
                  </a:lnTo>
                  <a:lnTo>
                    <a:pt x="1042" y="343"/>
                  </a:lnTo>
                  <a:lnTo>
                    <a:pt x="1042" y="311"/>
                  </a:lnTo>
                  <a:lnTo>
                    <a:pt x="1042" y="311"/>
                  </a:lnTo>
                  <a:lnTo>
                    <a:pt x="1042" y="269"/>
                  </a:lnTo>
                  <a:lnTo>
                    <a:pt x="1036" y="226"/>
                  </a:lnTo>
                  <a:lnTo>
                    <a:pt x="1027" y="186"/>
                  </a:lnTo>
                  <a:lnTo>
                    <a:pt x="1017" y="145"/>
                  </a:lnTo>
                  <a:lnTo>
                    <a:pt x="1002" y="107"/>
                  </a:lnTo>
                  <a:lnTo>
                    <a:pt x="983" y="69"/>
                  </a:lnTo>
                  <a:lnTo>
                    <a:pt x="963" y="34"/>
                  </a:lnTo>
                  <a:lnTo>
                    <a:pt x="94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177"/>
            <p:cNvSpPr>
              <a:spLocks noChangeArrowheads="1"/>
            </p:cNvSpPr>
            <p:nvPr/>
          </p:nvSpPr>
          <p:spPr bwMode="auto">
            <a:xfrm>
              <a:off x="6542" y="2289"/>
              <a:ext cx="207" cy="83"/>
            </a:xfrm>
            <a:custGeom>
              <a:avLst/>
              <a:gdLst>
                <a:gd name="T0" fmla="*/ 498 w 917"/>
                <a:gd name="T1" fmla="*/ 0 h 372"/>
                <a:gd name="T2" fmla="*/ 475 w 917"/>
                <a:gd name="T3" fmla="*/ 2 h 372"/>
                <a:gd name="T4" fmla="*/ 347 w 917"/>
                <a:gd name="T5" fmla="*/ 24 h 372"/>
                <a:gd name="T6" fmla="*/ 315 w 917"/>
                <a:gd name="T7" fmla="*/ 34 h 372"/>
                <a:gd name="T8" fmla="*/ 257 w 917"/>
                <a:gd name="T9" fmla="*/ 60 h 372"/>
                <a:gd name="T10" fmla="*/ 202 w 917"/>
                <a:gd name="T11" fmla="*/ 92 h 372"/>
                <a:gd name="T12" fmla="*/ 153 w 917"/>
                <a:gd name="T13" fmla="*/ 130 h 372"/>
                <a:gd name="T14" fmla="*/ 108 w 917"/>
                <a:gd name="T15" fmla="*/ 175 h 372"/>
                <a:gd name="T16" fmla="*/ 70 w 917"/>
                <a:gd name="T17" fmla="*/ 226 h 372"/>
                <a:gd name="T18" fmla="*/ 36 w 917"/>
                <a:gd name="T19" fmla="*/ 280 h 372"/>
                <a:gd name="T20" fmla="*/ 10 w 917"/>
                <a:gd name="T21" fmla="*/ 339 h 372"/>
                <a:gd name="T22" fmla="*/ 0 w 917"/>
                <a:gd name="T23" fmla="*/ 369 h 372"/>
                <a:gd name="T24" fmla="*/ 115 w 917"/>
                <a:gd name="T25" fmla="*/ 371 h 372"/>
                <a:gd name="T26" fmla="*/ 193 w 917"/>
                <a:gd name="T27" fmla="*/ 371 h 372"/>
                <a:gd name="T28" fmla="*/ 349 w 917"/>
                <a:gd name="T29" fmla="*/ 358 h 372"/>
                <a:gd name="T30" fmla="*/ 426 w 917"/>
                <a:gd name="T31" fmla="*/ 350 h 372"/>
                <a:gd name="T32" fmla="*/ 460 w 917"/>
                <a:gd name="T33" fmla="*/ 337 h 372"/>
                <a:gd name="T34" fmla="*/ 498 w 917"/>
                <a:gd name="T35" fmla="*/ 335 h 372"/>
                <a:gd name="T36" fmla="*/ 507 w 917"/>
                <a:gd name="T37" fmla="*/ 335 h 372"/>
                <a:gd name="T38" fmla="*/ 560 w 917"/>
                <a:gd name="T39" fmla="*/ 324 h 372"/>
                <a:gd name="T40" fmla="*/ 664 w 917"/>
                <a:gd name="T41" fmla="*/ 299 h 372"/>
                <a:gd name="T42" fmla="*/ 767 w 917"/>
                <a:gd name="T43" fmla="*/ 267 h 372"/>
                <a:gd name="T44" fmla="*/ 867 w 917"/>
                <a:gd name="T45" fmla="*/ 230 h 372"/>
                <a:gd name="T46" fmla="*/ 916 w 917"/>
                <a:gd name="T47" fmla="*/ 211 h 372"/>
                <a:gd name="T48" fmla="*/ 878 w 917"/>
                <a:gd name="T49" fmla="*/ 166 h 372"/>
                <a:gd name="T50" fmla="*/ 835 w 917"/>
                <a:gd name="T51" fmla="*/ 124 h 372"/>
                <a:gd name="T52" fmla="*/ 786 w 917"/>
                <a:gd name="T53" fmla="*/ 88 h 372"/>
                <a:gd name="T54" fmla="*/ 735 w 917"/>
                <a:gd name="T55" fmla="*/ 58 h 372"/>
                <a:gd name="T56" fmla="*/ 679 w 917"/>
                <a:gd name="T57" fmla="*/ 34 h 372"/>
                <a:gd name="T58" fmla="*/ 622 w 917"/>
                <a:gd name="T59" fmla="*/ 15 h 372"/>
                <a:gd name="T60" fmla="*/ 560 w 917"/>
                <a:gd name="T61" fmla="*/ 5 h 372"/>
                <a:gd name="T62" fmla="*/ 498 w 917"/>
                <a:gd name="T6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7" h="372">
                  <a:moveTo>
                    <a:pt x="498" y="0"/>
                  </a:moveTo>
                  <a:lnTo>
                    <a:pt x="498" y="0"/>
                  </a:lnTo>
                  <a:lnTo>
                    <a:pt x="475" y="2"/>
                  </a:lnTo>
                  <a:lnTo>
                    <a:pt x="475" y="2"/>
                  </a:lnTo>
                  <a:lnTo>
                    <a:pt x="411" y="13"/>
                  </a:lnTo>
                  <a:lnTo>
                    <a:pt x="347" y="24"/>
                  </a:lnTo>
                  <a:lnTo>
                    <a:pt x="347" y="24"/>
                  </a:lnTo>
                  <a:lnTo>
                    <a:pt x="315" y="34"/>
                  </a:lnTo>
                  <a:lnTo>
                    <a:pt x="287" y="45"/>
                  </a:lnTo>
                  <a:lnTo>
                    <a:pt x="257" y="60"/>
                  </a:lnTo>
                  <a:lnTo>
                    <a:pt x="230" y="75"/>
                  </a:lnTo>
                  <a:lnTo>
                    <a:pt x="202" y="92"/>
                  </a:lnTo>
                  <a:lnTo>
                    <a:pt x="176" y="111"/>
                  </a:lnTo>
                  <a:lnTo>
                    <a:pt x="153" y="130"/>
                  </a:lnTo>
                  <a:lnTo>
                    <a:pt x="130" y="154"/>
                  </a:lnTo>
                  <a:lnTo>
                    <a:pt x="108" y="175"/>
                  </a:lnTo>
                  <a:lnTo>
                    <a:pt x="87" y="201"/>
                  </a:lnTo>
                  <a:lnTo>
                    <a:pt x="70" y="226"/>
                  </a:lnTo>
                  <a:lnTo>
                    <a:pt x="51" y="252"/>
                  </a:lnTo>
                  <a:lnTo>
                    <a:pt x="36" y="280"/>
                  </a:lnTo>
                  <a:lnTo>
                    <a:pt x="23" y="309"/>
                  </a:lnTo>
                  <a:lnTo>
                    <a:pt x="10" y="339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7" y="371"/>
                  </a:lnTo>
                  <a:lnTo>
                    <a:pt x="115" y="371"/>
                  </a:lnTo>
                  <a:lnTo>
                    <a:pt x="115" y="371"/>
                  </a:lnTo>
                  <a:lnTo>
                    <a:pt x="193" y="371"/>
                  </a:lnTo>
                  <a:lnTo>
                    <a:pt x="272" y="367"/>
                  </a:lnTo>
                  <a:lnTo>
                    <a:pt x="349" y="358"/>
                  </a:lnTo>
                  <a:lnTo>
                    <a:pt x="426" y="350"/>
                  </a:lnTo>
                  <a:lnTo>
                    <a:pt x="426" y="350"/>
                  </a:lnTo>
                  <a:lnTo>
                    <a:pt x="443" y="343"/>
                  </a:lnTo>
                  <a:lnTo>
                    <a:pt x="460" y="337"/>
                  </a:lnTo>
                  <a:lnTo>
                    <a:pt x="479" y="335"/>
                  </a:lnTo>
                  <a:lnTo>
                    <a:pt x="498" y="335"/>
                  </a:lnTo>
                  <a:lnTo>
                    <a:pt x="498" y="335"/>
                  </a:lnTo>
                  <a:lnTo>
                    <a:pt x="507" y="335"/>
                  </a:lnTo>
                  <a:lnTo>
                    <a:pt x="507" y="335"/>
                  </a:lnTo>
                  <a:lnTo>
                    <a:pt x="560" y="324"/>
                  </a:lnTo>
                  <a:lnTo>
                    <a:pt x="613" y="311"/>
                  </a:lnTo>
                  <a:lnTo>
                    <a:pt x="664" y="299"/>
                  </a:lnTo>
                  <a:lnTo>
                    <a:pt x="715" y="284"/>
                  </a:lnTo>
                  <a:lnTo>
                    <a:pt x="767" y="267"/>
                  </a:lnTo>
                  <a:lnTo>
                    <a:pt x="818" y="250"/>
                  </a:lnTo>
                  <a:lnTo>
                    <a:pt x="867" y="230"/>
                  </a:lnTo>
                  <a:lnTo>
                    <a:pt x="916" y="211"/>
                  </a:lnTo>
                  <a:lnTo>
                    <a:pt x="916" y="211"/>
                  </a:lnTo>
                  <a:lnTo>
                    <a:pt x="897" y="188"/>
                  </a:lnTo>
                  <a:lnTo>
                    <a:pt x="878" y="166"/>
                  </a:lnTo>
                  <a:lnTo>
                    <a:pt x="856" y="145"/>
                  </a:lnTo>
                  <a:lnTo>
                    <a:pt x="835" y="124"/>
                  </a:lnTo>
                  <a:lnTo>
                    <a:pt x="811" y="107"/>
                  </a:lnTo>
                  <a:lnTo>
                    <a:pt x="786" y="88"/>
                  </a:lnTo>
                  <a:lnTo>
                    <a:pt x="762" y="73"/>
                  </a:lnTo>
                  <a:lnTo>
                    <a:pt x="735" y="58"/>
                  </a:lnTo>
                  <a:lnTo>
                    <a:pt x="707" y="45"/>
                  </a:lnTo>
                  <a:lnTo>
                    <a:pt x="679" y="34"/>
                  </a:lnTo>
                  <a:lnTo>
                    <a:pt x="652" y="24"/>
                  </a:lnTo>
                  <a:lnTo>
                    <a:pt x="622" y="15"/>
                  </a:lnTo>
                  <a:lnTo>
                    <a:pt x="592" y="9"/>
                  </a:lnTo>
                  <a:lnTo>
                    <a:pt x="560" y="5"/>
                  </a:lnTo>
                  <a:lnTo>
                    <a:pt x="530" y="2"/>
                  </a:lnTo>
                  <a:lnTo>
                    <a:pt x="49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178"/>
            <p:cNvSpPr>
              <a:spLocks noChangeArrowheads="1"/>
            </p:cNvSpPr>
            <p:nvPr/>
          </p:nvSpPr>
          <p:spPr bwMode="auto">
            <a:xfrm>
              <a:off x="6549" y="2422"/>
              <a:ext cx="222" cy="103"/>
            </a:xfrm>
            <a:custGeom>
              <a:avLst/>
              <a:gdLst>
                <a:gd name="T0" fmla="*/ 0 w 984"/>
                <a:gd name="T1" fmla="*/ 169 h 460"/>
                <a:gd name="T2" fmla="*/ 0 w 984"/>
                <a:gd name="T3" fmla="*/ 169 h 460"/>
                <a:gd name="T4" fmla="*/ 18 w 984"/>
                <a:gd name="T5" fmla="*/ 201 h 460"/>
                <a:gd name="T6" fmla="*/ 37 w 984"/>
                <a:gd name="T7" fmla="*/ 230 h 460"/>
                <a:gd name="T8" fmla="*/ 58 w 984"/>
                <a:gd name="T9" fmla="*/ 260 h 460"/>
                <a:gd name="T10" fmla="*/ 81 w 984"/>
                <a:gd name="T11" fmla="*/ 286 h 460"/>
                <a:gd name="T12" fmla="*/ 105 w 984"/>
                <a:gd name="T13" fmla="*/ 311 h 460"/>
                <a:gd name="T14" fmla="*/ 130 w 984"/>
                <a:gd name="T15" fmla="*/ 335 h 460"/>
                <a:gd name="T16" fmla="*/ 160 w 984"/>
                <a:gd name="T17" fmla="*/ 358 h 460"/>
                <a:gd name="T18" fmla="*/ 188 w 984"/>
                <a:gd name="T19" fmla="*/ 377 h 460"/>
                <a:gd name="T20" fmla="*/ 220 w 984"/>
                <a:gd name="T21" fmla="*/ 397 h 460"/>
                <a:gd name="T22" fmla="*/ 252 w 984"/>
                <a:gd name="T23" fmla="*/ 412 h 460"/>
                <a:gd name="T24" fmla="*/ 286 w 984"/>
                <a:gd name="T25" fmla="*/ 424 h 460"/>
                <a:gd name="T26" fmla="*/ 320 w 984"/>
                <a:gd name="T27" fmla="*/ 437 h 460"/>
                <a:gd name="T28" fmla="*/ 354 w 984"/>
                <a:gd name="T29" fmla="*/ 446 h 460"/>
                <a:gd name="T30" fmla="*/ 390 w 984"/>
                <a:gd name="T31" fmla="*/ 452 h 460"/>
                <a:gd name="T32" fmla="*/ 429 w 984"/>
                <a:gd name="T33" fmla="*/ 456 h 460"/>
                <a:gd name="T34" fmla="*/ 467 w 984"/>
                <a:gd name="T35" fmla="*/ 459 h 460"/>
                <a:gd name="T36" fmla="*/ 467 w 984"/>
                <a:gd name="T37" fmla="*/ 459 h 460"/>
                <a:gd name="T38" fmla="*/ 516 w 984"/>
                <a:gd name="T39" fmla="*/ 456 h 460"/>
                <a:gd name="T40" fmla="*/ 563 w 984"/>
                <a:gd name="T41" fmla="*/ 448 h 460"/>
                <a:gd name="T42" fmla="*/ 610 w 984"/>
                <a:gd name="T43" fmla="*/ 437 h 460"/>
                <a:gd name="T44" fmla="*/ 655 w 984"/>
                <a:gd name="T45" fmla="*/ 422 h 460"/>
                <a:gd name="T46" fmla="*/ 697 w 984"/>
                <a:gd name="T47" fmla="*/ 403 h 460"/>
                <a:gd name="T48" fmla="*/ 738 w 984"/>
                <a:gd name="T49" fmla="*/ 382 h 460"/>
                <a:gd name="T50" fmla="*/ 776 w 984"/>
                <a:gd name="T51" fmla="*/ 354 h 460"/>
                <a:gd name="T52" fmla="*/ 812 w 984"/>
                <a:gd name="T53" fmla="*/ 326 h 460"/>
                <a:gd name="T54" fmla="*/ 847 w 984"/>
                <a:gd name="T55" fmla="*/ 294 h 460"/>
                <a:gd name="T56" fmla="*/ 876 w 984"/>
                <a:gd name="T57" fmla="*/ 258 h 460"/>
                <a:gd name="T58" fmla="*/ 904 w 984"/>
                <a:gd name="T59" fmla="*/ 220 h 460"/>
                <a:gd name="T60" fmla="*/ 928 w 984"/>
                <a:gd name="T61" fmla="*/ 181 h 460"/>
                <a:gd name="T62" fmla="*/ 947 w 984"/>
                <a:gd name="T63" fmla="*/ 139 h 460"/>
                <a:gd name="T64" fmla="*/ 964 w 984"/>
                <a:gd name="T65" fmla="*/ 94 h 460"/>
                <a:gd name="T66" fmla="*/ 977 w 984"/>
                <a:gd name="T67" fmla="*/ 49 h 460"/>
                <a:gd name="T68" fmla="*/ 983 w 984"/>
                <a:gd name="T69" fmla="*/ 0 h 460"/>
                <a:gd name="T70" fmla="*/ 983 w 984"/>
                <a:gd name="T71" fmla="*/ 0 h 460"/>
                <a:gd name="T72" fmla="*/ 932 w 984"/>
                <a:gd name="T73" fmla="*/ 22 h 460"/>
                <a:gd name="T74" fmla="*/ 878 w 984"/>
                <a:gd name="T75" fmla="*/ 39 h 460"/>
                <a:gd name="T76" fmla="*/ 825 w 984"/>
                <a:gd name="T77" fmla="*/ 58 h 460"/>
                <a:gd name="T78" fmla="*/ 770 w 984"/>
                <a:gd name="T79" fmla="*/ 73 h 460"/>
                <a:gd name="T80" fmla="*/ 714 w 984"/>
                <a:gd name="T81" fmla="*/ 90 h 460"/>
                <a:gd name="T82" fmla="*/ 661 w 984"/>
                <a:gd name="T83" fmla="*/ 103 h 460"/>
                <a:gd name="T84" fmla="*/ 604 w 984"/>
                <a:gd name="T85" fmla="*/ 115 h 460"/>
                <a:gd name="T86" fmla="*/ 548 w 984"/>
                <a:gd name="T87" fmla="*/ 126 h 460"/>
                <a:gd name="T88" fmla="*/ 493 w 984"/>
                <a:gd name="T89" fmla="*/ 137 h 460"/>
                <a:gd name="T90" fmla="*/ 435 w 984"/>
                <a:gd name="T91" fmla="*/ 145 h 460"/>
                <a:gd name="T92" fmla="*/ 378 w 984"/>
                <a:gd name="T93" fmla="*/ 154 h 460"/>
                <a:gd name="T94" fmla="*/ 320 w 984"/>
                <a:gd name="T95" fmla="*/ 160 h 460"/>
                <a:gd name="T96" fmla="*/ 260 w 984"/>
                <a:gd name="T97" fmla="*/ 164 h 460"/>
                <a:gd name="T98" fmla="*/ 203 w 984"/>
                <a:gd name="T99" fmla="*/ 169 h 460"/>
                <a:gd name="T100" fmla="*/ 143 w 984"/>
                <a:gd name="T101" fmla="*/ 171 h 460"/>
                <a:gd name="T102" fmla="*/ 84 w 984"/>
                <a:gd name="T103" fmla="*/ 171 h 460"/>
                <a:gd name="T104" fmla="*/ 84 w 984"/>
                <a:gd name="T105" fmla="*/ 171 h 460"/>
                <a:gd name="T106" fmla="*/ 0 w 984"/>
                <a:gd name="T107" fmla="*/ 16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4" h="460">
                  <a:moveTo>
                    <a:pt x="0" y="169"/>
                  </a:moveTo>
                  <a:lnTo>
                    <a:pt x="0" y="169"/>
                  </a:lnTo>
                  <a:lnTo>
                    <a:pt x="18" y="201"/>
                  </a:lnTo>
                  <a:lnTo>
                    <a:pt x="37" y="230"/>
                  </a:lnTo>
                  <a:lnTo>
                    <a:pt x="58" y="260"/>
                  </a:lnTo>
                  <a:lnTo>
                    <a:pt x="81" y="286"/>
                  </a:lnTo>
                  <a:lnTo>
                    <a:pt x="105" y="311"/>
                  </a:lnTo>
                  <a:lnTo>
                    <a:pt x="130" y="335"/>
                  </a:lnTo>
                  <a:lnTo>
                    <a:pt x="160" y="358"/>
                  </a:lnTo>
                  <a:lnTo>
                    <a:pt x="188" y="377"/>
                  </a:lnTo>
                  <a:lnTo>
                    <a:pt x="220" y="397"/>
                  </a:lnTo>
                  <a:lnTo>
                    <a:pt x="252" y="412"/>
                  </a:lnTo>
                  <a:lnTo>
                    <a:pt x="286" y="424"/>
                  </a:lnTo>
                  <a:lnTo>
                    <a:pt x="320" y="437"/>
                  </a:lnTo>
                  <a:lnTo>
                    <a:pt x="354" y="446"/>
                  </a:lnTo>
                  <a:lnTo>
                    <a:pt x="390" y="452"/>
                  </a:lnTo>
                  <a:lnTo>
                    <a:pt x="429" y="456"/>
                  </a:lnTo>
                  <a:lnTo>
                    <a:pt x="467" y="459"/>
                  </a:lnTo>
                  <a:lnTo>
                    <a:pt x="467" y="459"/>
                  </a:lnTo>
                  <a:lnTo>
                    <a:pt x="516" y="456"/>
                  </a:lnTo>
                  <a:lnTo>
                    <a:pt x="563" y="448"/>
                  </a:lnTo>
                  <a:lnTo>
                    <a:pt x="610" y="437"/>
                  </a:lnTo>
                  <a:lnTo>
                    <a:pt x="655" y="422"/>
                  </a:lnTo>
                  <a:lnTo>
                    <a:pt x="697" y="403"/>
                  </a:lnTo>
                  <a:lnTo>
                    <a:pt x="738" y="382"/>
                  </a:lnTo>
                  <a:lnTo>
                    <a:pt x="776" y="354"/>
                  </a:lnTo>
                  <a:lnTo>
                    <a:pt x="812" y="326"/>
                  </a:lnTo>
                  <a:lnTo>
                    <a:pt x="847" y="294"/>
                  </a:lnTo>
                  <a:lnTo>
                    <a:pt x="876" y="258"/>
                  </a:lnTo>
                  <a:lnTo>
                    <a:pt x="904" y="220"/>
                  </a:lnTo>
                  <a:lnTo>
                    <a:pt x="928" y="181"/>
                  </a:lnTo>
                  <a:lnTo>
                    <a:pt x="947" y="139"/>
                  </a:lnTo>
                  <a:lnTo>
                    <a:pt x="964" y="94"/>
                  </a:lnTo>
                  <a:lnTo>
                    <a:pt x="977" y="49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32" y="22"/>
                  </a:lnTo>
                  <a:lnTo>
                    <a:pt x="878" y="39"/>
                  </a:lnTo>
                  <a:lnTo>
                    <a:pt x="825" y="58"/>
                  </a:lnTo>
                  <a:lnTo>
                    <a:pt x="770" y="73"/>
                  </a:lnTo>
                  <a:lnTo>
                    <a:pt x="714" y="90"/>
                  </a:lnTo>
                  <a:lnTo>
                    <a:pt x="661" y="103"/>
                  </a:lnTo>
                  <a:lnTo>
                    <a:pt x="604" y="115"/>
                  </a:lnTo>
                  <a:lnTo>
                    <a:pt x="548" y="126"/>
                  </a:lnTo>
                  <a:lnTo>
                    <a:pt x="493" y="137"/>
                  </a:lnTo>
                  <a:lnTo>
                    <a:pt x="435" y="145"/>
                  </a:lnTo>
                  <a:lnTo>
                    <a:pt x="378" y="154"/>
                  </a:lnTo>
                  <a:lnTo>
                    <a:pt x="320" y="160"/>
                  </a:lnTo>
                  <a:lnTo>
                    <a:pt x="260" y="164"/>
                  </a:lnTo>
                  <a:lnTo>
                    <a:pt x="203" y="169"/>
                  </a:lnTo>
                  <a:lnTo>
                    <a:pt x="143" y="171"/>
                  </a:lnTo>
                  <a:lnTo>
                    <a:pt x="84" y="171"/>
                  </a:lnTo>
                  <a:lnTo>
                    <a:pt x="84" y="171"/>
                  </a:lnTo>
                  <a:lnTo>
                    <a:pt x="0" y="16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179"/>
            <p:cNvSpPr>
              <a:spLocks noChangeArrowheads="1"/>
            </p:cNvSpPr>
            <p:nvPr/>
          </p:nvSpPr>
          <p:spPr bwMode="auto">
            <a:xfrm>
              <a:off x="6172" y="1807"/>
              <a:ext cx="111" cy="236"/>
            </a:xfrm>
            <a:custGeom>
              <a:avLst/>
              <a:gdLst>
                <a:gd name="T0" fmla="*/ 467 w 493"/>
                <a:gd name="T1" fmla="*/ 888 h 1043"/>
                <a:gd name="T2" fmla="*/ 426 w 493"/>
                <a:gd name="T3" fmla="*/ 760 h 1043"/>
                <a:gd name="T4" fmla="*/ 401 w 493"/>
                <a:gd name="T5" fmla="*/ 628 h 1043"/>
                <a:gd name="T6" fmla="*/ 386 w 493"/>
                <a:gd name="T7" fmla="*/ 490 h 1043"/>
                <a:gd name="T8" fmla="*/ 386 w 493"/>
                <a:gd name="T9" fmla="*/ 373 h 1043"/>
                <a:gd name="T10" fmla="*/ 392 w 493"/>
                <a:gd name="T11" fmla="*/ 281 h 1043"/>
                <a:gd name="T12" fmla="*/ 405 w 493"/>
                <a:gd name="T13" fmla="*/ 189 h 1043"/>
                <a:gd name="T14" fmla="*/ 422 w 493"/>
                <a:gd name="T15" fmla="*/ 100 h 1043"/>
                <a:gd name="T16" fmla="*/ 407 w 493"/>
                <a:gd name="T17" fmla="*/ 43 h 1043"/>
                <a:gd name="T18" fmla="*/ 349 w 493"/>
                <a:gd name="T19" fmla="*/ 21 h 1043"/>
                <a:gd name="T20" fmla="*/ 290 w 493"/>
                <a:gd name="T21" fmla="*/ 8 h 1043"/>
                <a:gd name="T22" fmla="*/ 228 w 493"/>
                <a:gd name="T23" fmla="*/ 0 h 1043"/>
                <a:gd name="T24" fmla="*/ 158 w 493"/>
                <a:gd name="T25" fmla="*/ 0 h 1043"/>
                <a:gd name="T26" fmla="*/ 83 w 493"/>
                <a:gd name="T27" fmla="*/ 13 h 1043"/>
                <a:gd name="T28" fmla="*/ 34 w 493"/>
                <a:gd name="T29" fmla="*/ 70 h 1043"/>
                <a:gd name="T30" fmla="*/ 17 w 493"/>
                <a:gd name="T31" fmla="*/ 168 h 1043"/>
                <a:gd name="T32" fmla="*/ 6 w 493"/>
                <a:gd name="T33" fmla="*/ 268 h 1043"/>
                <a:gd name="T34" fmla="*/ 0 w 493"/>
                <a:gd name="T35" fmla="*/ 368 h 1043"/>
                <a:gd name="T36" fmla="*/ 2 w 493"/>
                <a:gd name="T37" fmla="*/ 500 h 1043"/>
                <a:gd name="T38" fmla="*/ 15 w 493"/>
                <a:gd name="T39" fmla="*/ 660 h 1043"/>
                <a:gd name="T40" fmla="*/ 45 w 493"/>
                <a:gd name="T41" fmla="*/ 814 h 1043"/>
                <a:gd name="T42" fmla="*/ 85 w 493"/>
                <a:gd name="T43" fmla="*/ 963 h 1043"/>
                <a:gd name="T44" fmla="*/ 154 w 493"/>
                <a:gd name="T45" fmla="*/ 1040 h 1043"/>
                <a:gd name="T46" fmla="*/ 239 w 493"/>
                <a:gd name="T47" fmla="*/ 1040 h 1043"/>
                <a:gd name="T48" fmla="*/ 315 w 493"/>
                <a:gd name="T49" fmla="*/ 1027 h 1043"/>
                <a:gd name="T50" fmla="*/ 390 w 493"/>
                <a:gd name="T51" fmla="*/ 1006 h 1043"/>
                <a:gd name="T52" fmla="*/ 460 w 493"/>
                <a:gd name="T53" fmla="*/ 972 h 1043"/>
                <a:gd name="T54" fmla="*/ 9 w 493"/>
                <a:gd name="T55" fmla="*/ 520 h 1043"/>
                <a:gd name="T56" fmla="*/ 13 w 493"/>
                <a:gd name="T57" fmla="*/ 481 h 1043"/>
                <a:gd name="T58" fmla="*/ 24 w 493"/>
                <a:gd name="T59" fmla="*/ 447 h 1043"/>
                <a:gd name="T60" fmla="*/ 41 w 493"/>
                <a:gd name="T61" fmla="*/ 415 h 1043"/>
                <a:gd name="T62" fmla="*/ 64 w 493"/>
                <a:gd name="T63" fmla="*/ 388 h 1043"/>
                <a:gd name="T64" fmla="*/ 92 w 493"/>
                <a:gd name="T65" fmla="*/ 364 h 1043"/>
                <a:gd name="T66" fmla="*/ 124 w 493"/>
                <a:gd name="T67" fmla="*/ 347 h 1043"/>
                <a:gd name="T68" fmla="*/ 160 w 493"/>
                <a:gd name="T69" fmla="*/ 336 h 1043"/>
                <a:gd name="T70" fmla="*/ 198 w 493"/>
                <a:gd name="T71" fmla="*/ 332 h 1043"/>
                <a:gd name="T72" fmla="*/ 234 w 493"/>
                <a:gd name="T73" fmla="*/ 336 h 1043"/>
                <a:gd name="T74" fmla="*/ 271 w 493"/>
                <a:gd name="T75" fmla="*/ 347 h 1043"/>
                <a:gd name="T76" fmla="*/ 303 w 493"/>
                <a:gd name="T77" fmla="*/ 364 h 1043"/>
                <a:gd name="T78" fmla="*/ 330 w 493"/>
                <a:gd name="T79" fmla="*/ 388 h 1043"/>
                <a:gd name="T80" fmla="*/ 354 w 493"/>
                <a:gd name="T81" fmla="*/ 415 h 1043"/>
                <a:gd name="T82" fmla="*/ 371 w 493"/>
                <a:gd name="T83" fmla="*/ 447 h 1043"/>
                <a:gd name="T84" fmla="*/ 382 w 493"/>
                <a:gd name="T85" fmla="*/ 481 h 1043"/>
                <a:gd name="T86" fmla="*/ 386 w 493"/>
                <a:gd name="T87" fmla="*/ 520 h 1043"/>
                <a:gd name="T88" fmla="*/ 382 w 493"/>
                <a:gd name="T89" fmla="*/ 558 h 1043"/>
                <a:gd name="T90" fmla="*/ 371 w 493"/>
                <a:gd name="T91" fmla="*/ 594 h 1043"/>
                <a:gd name="T92" fmla="*/ 354 w 493"/>
                <a:gd name="T93" fmla="*/ 626 h 1043"/>
                <a:gd name="T94" fmla="*/ 330 w 493"/>
                <a:gd name="T95" fmla="*/ 654 h 1043"/>
                <a:gd name="T96" fmla="*/ 303 w 493"/>
                <a:gd name="T97" fmla="*/ 675 h 1043"/>
                <a:gd name="T98" fmla="*/ 271 w 493"/>
                <a:gd name="T99" fmla="*/ 694 h 1043"/>
                <a:gd name="T100" fmla="*/ 234 w 493"/>
                <a:gd name="T101" fmla="*/ 705 h 1043"/>
                <a:gd name="T102" fmla="*/ 198 w 493"/>
                <a:gd name="T103" fmla="*/ 707 h 1043"/>
                <a:gd name="T104" fmla="*/ 160 w 493"/>
                <a:gd name="T105" fmla="*/ 705 h 1043"/>
                <a:gd name="T106" fmla="*/ 124 w 493"/>
                <a:gd name="T107" fmla="*/ 694 h 1043"/>
                <a:gd name="T108" fmla="*/ 92 w 493"/>
                <a:gd name="T109" fmla="*/ 675 h 1043"/>
                <a:gd name="T110" fmla="*/ 64 w 493"/>
                <a:gd name="T111" fmla="*/ 654 h 1043"/>
                <a:gd name="T112" fmla="*/ 41 w 493"/>
                <a:gd name="T113" fmla="*/ 626 h 1043"/>
                <a:gd name="T114" fmla="*/ 24 w 493"/>
                <a:gd name="T115" fmla="*/ 594 h 1043"/>
                <a:gd name="T116" fmla="*/ 13 w 493"/>
                <a:gd name="T117" fmla="*/ 558 h 1043"/>
                <a:gd name="T118" fmla="*/ 9 w 493"/>
                <a:gd name="T119" fmla="*/ 52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3" h="1043">
                  <a:moveTo>
                    <a:pt x="492" y="950"/>
                  </a:moveTo>
                  <a:lnTo>
                    <a:pt x="467" y="888"/>
                  </a:lnTo>
                  <a:lnTo>
                    <a:pt x="445" y="824"/>
                  </a:lnTo>
                  <a:lnTo>
                    <a:pt x="426" y="760"/>
                  </a:lnTo>
                  <a:lnTo>
                    <a:pt x="411" y="694"/>
                  </a:lnTo>
                  <a:lnTo>
                    <a:pt x="401" y="628"/>
                  </a:lnTo>
                  <a:lnTo>
                    <a:pt x="392" y="560"/>
                  </a:lnTo>
                  <a:lnTo>
                    <a:pt x="386" y="490"/>
                  </a:lnTo>
                  <a:lnTo>
                    <a:pt x="384" y="422"/>
                  </a:lnTo>
                  <a:lnTo>
                    <a:pt x="386" y="373"/>
                  </a:lnTo>
                  <a:lnTo>
                    <a:pt x="388" y="326"/>
                  </a:lnTo>
                  <a:lnTo>
                    <a:pt x="392" y="281"/>
                  </a:lnTo>
                  <a:lnTo>
                    <a:pt x="397" y="234"/>
                  </a:lnTo>
                  <a:lnTo>
                    <a:pt x="405" y="189"/>
                  </a:lnTo>
                  <a:lnTo>
                    <a:pt x="414" y="145"/>
                  </a:lnTo>
                  <a:lnTo>
                    <a:pt x="422" y="100"/>
                  </a:lnTo>
                  <a:lnTo>
                    <a:pt x="435" y="55"/>
                  </a:lnTo>
                  <a:lnTo>
                    <a:pt x="407" y="43"/>
                  </a:lnTo>
                  <a:lnTo>
                    <a:pt x="379" y="32"/>
                  </a:lnTo>
                  <a:lnTo>
                    <a:pt x="349" y="21"/>
                  </a:lnTo>
                  <a:lnTo>
                    <a:pt x="322" y="15"/>
                  </a:lnTo>
                  <a:lnTo>
                    <a:pt x="290" y="8"/>
                  </a:lnTo>
                  <a:lnTo>
                    <a:pt x="260" y="2"/>
                  </a:lnTo>
                  <a:lnTo>
                    <a:pt x="228" y="0"/>
                  </a:lnTo>
                  <a:lnTo>
                    <a:pt x="198" y="0"/>
                  </a:lnTo>
                  <a:lnTo>
                    <a:pt x="158" y="0"/>
                  </a:lnTo>
                  <a:lnTo>
                    <a:pt x="119" y="4"/>
                  </a:lnTo>
                  <a:lnTo>
                    <a:pt x="83" y="13"/>
                  </a:lnTo>
                  <a:lnTo>
                    <a:pt x="45" y="21"/>
                  </a:lnTo>
                  <a:lnTo>
                    <a:pt x="34" y="70"/>
                  </a:lnTo>
                  <a:lnTo>
                    <a:pt x="26" y="119"/>
                  </a:lnTo>
                  <a:lnTo>
                    <a:pt x="17" y="168"/>
                  </a:lnTo>
                  <a:lnTo>
                    <a:pt x="11" y="217"/>
                  </a:lnTo>
                  <a:lnTo>
                    <a:pt x="6" y="268"/>
                  </a:lnTo>
                  <a:lnTo>
                    <a:pt x="2" y="319"/>
                  </a:lnTo>
                  <a:lnTo>
                    <a:pt x="0" y="368"/>
                  </a:lnTo>
                  <a:lnTo>
                    <a:pt x="0" y="422"/>
                  </a:lnTo>
                  <a:lnTo>
                    <a:pt x="2" y="500"/>
                  </a:lnTo>
                  <a:lnTo>
                    <a:pt x="6" y="581"/>
                  </a:lnTo>
                  <a:lnTo>
                    <a:pt x="15" y="660"/>
                  </a:lnTo>
                  <a:lnTo>
                    <a:pt x="28" y="737"/>
                  </a:lnTo>
                  <a:lnTo>
                    <a:pt x="45" y="814"/>
                  </a:lnTo>
                  <a:lnTo>
                    <a:pt x="64" y="888"/>
                  </a:lnTo>
                  <a:lnTo>
                    <a:pt x="85" y="963"/>
                  </a:lnTo>
                  <a:lnTo>
                    <a:pt x="111" y="1033"/>
                  </a:lnTo>
                  <a:lnTo>
                    <a:pt x="154" y="1040"/>
                  </a:lnTo>
                  <a:lnTo>
                    <a:pt x="198" y="1042"/>
                  </a:lnTo>
                  <a:lnTo>
                    <a:pt x="239" y="1040"/>
                  </a:lnTo>
                  <a:lnTo>
                    <a:pt x="277" y="1035"/>
                  </a:lnTo>
                  <a:lnTo>
                    <a:pt x="315" y="1027"/>
                  </a:lnTo>
                  <a:lnTo>
                    <a:pt x="354" y="1018"/>
                  </a:lnTo>
                  <a:lnTo>
                    <a:pt x="390" y="1006"/>
                  </a:lnTo>
                  <a:lnTo>
                    <a:pt x="426" y="988"/>
                  </a:lnTo>
                  <a:lnTo>
                    <a:pt x="460" y="972"/>
                  </a:lnTo>
                  <a:lnTo>
                    <a:pt x="492" y="950"/>
                  </a:lnTo>
                  <a:close/>
                  <a:moveTo>
                    <a:pt x="9" y="520"/>
                  </a:moveTo>
                  <a:lnTo>
                    <a:pt x="11" y="500"/>
                  </a:lnTo>
                  <a:lnTo>
                    <a:pt x="13" y="481"/>
                  </a:lnTo>
                  <a:lnTo>
                    <a:pt x="17" y="464"/>
                  </a:lnTo>
                  <a:lnTo>
                    <a:pt x="24" y="447"/>
                  </a:lnTo>
                  <a:lnTo>
                    <a:pt x="32" y="430"/>
                  </a:lnTo>
                  <a:lnTo>
                    <a:pt x="41" y="415"/>
                  </a:lnTo>
                  <a:lnTo>
                    <a:pt x="53" y="400"/>
                  </a:lnTo>
                  <a:lnTo>
                    <a:pt x="64" y="388"/>
                  </a:lnTo>
                  <a:lnTo>
                    <a:pt x="77" y="375"/>
                  </a:lnTo>
                  <a:lnTo>
                    <a:pt x="92" y="364"/>
                  </a:lnTo>
                  <a:lnTo>
                    <a:pt x="109" y="356"/>
                  </a:lnTo>
                  <a:lnTo>
                    <a:pt x="124" y="347"/>
                  </a:lnTo>
                  <a:lnTo>
                    <a:pt x="141" y="341"/>
                  </a:lnTo>
                  <a:lnTo>
                    <a:pt x="160" y="336"/>
                  </a:lnTo>
                  <a:lnTo>
                    <a:pt x="179" y="332"/>
                  </a:lnTo>
                  <a:lnTo>
                    <a:pt x="198" y="332"/>
                  </a:lnTo>
                  <a:lnTo>
                    <a:pt x="218" y="332"/>
                  </a:lnTo>
                  <a:lnTo>
                    <a:pt x="234" y="336"/>
                  </a:lnTo>
                  <a:lnTo>
                    <a:pt x="254" y="341"/>
                  </a:lnTo>
                  <a:lnTo>
                    <a:pt x="271" y="347"/>
                  </a:lnTo>
                  <a:lnTo>
                    <a:pt x="288" y="356"/>
                  </a:lnTo>
                  <a:lnTo>
                    <a:pt x="303" y="364"/>
                  </a:lnTo>
                  <a:lnTo>
                    <a:pt x="318" y="375"/>
                  </a:lnTo>
                  <a:lnTo>
                    <a:pt x="330" y="388"/>
                  </a:lnTo>
                  <a:lnTo>
                    <a:pt x="343" y="400"/>
                  </a:lnTo>
                  <a:lnTo>
                    <a:pt x="354" y="415"/>
                  </a:lnTo>
                  <a:lnTo>
                    <a:pt x="362" y="430"/>
                  </a:lnTo>
                  <a:lnTo>
                    <a:pt x="371" y="447"/>
                  </a:lnTo>
                  <a:lnTo>
                    <a:pt x="377" y="464"/>
                  </a:lnTo>
                  <a:lnTo>
                    <a:pt x="382" y="481"/>
                  </a:lnTo>
                  <a:lnTo>
                    <a:pt x="384" y="500"/>
                  </a:lnTo>
                  <a:lnTo>
                    <a:pt x="386" y="520"/>
                  </a:lnTo>
                  <a:lnTo>
                    <a:pt x="384" y="539"/>
                  </a:lnTo>
                  <a:lnTo>
                    <a:pt x="382" y="558"/>
                  </a:lnTo>
                  <a:lnTo>
                    <a:pt x="377" y="575"/>
                  </a:lnTo>
                  <a:lnTo>
                    <a:pt x="371" y="594"/>
                  </a:lnTo>
                  <a:lnTo>
                    <a:pt x="362" y="609"/>
                  </a:lnTo>
                  <a:lnTo>
                    <a:pt x="354" y="626"/>
                  </a:lnTo>
                  <a:lnTo>
                    <a:pt x="343" y="639"/>
                  </a:lnTo>
                  <a:lnTo>
                    <a:pt x="330" y="654"/>
                  </a:lnTo>
                  <a:lnTo>
                    <a:pt x="318" y="665"/>
                  </a:lnTo>
                  <a:lnTo>
                    <a:pt x="303" y="675"/>
                  </a:lnTo>
                  <a:lnTo>
                    <a:pt x="288" y="686"/>
                  </a:lnTo>
                  <a:lnTo>
                    <a:pt x="271" y="694"/>
                  </a:lnTo>
                  <a:lnTo>
                    <a:pt x="254" y="699"/>
                  </a:lnTo>
                  <a:lnTo>
                    <a:pt x="234" y="705"/>
                  </a:lnTo>
                  <a:lnTo>
                    <a:pt x="218" y="707"/>
                  </a:lnTo>
                  <a:lnTo>
                    <a:pt x="198" y="707"/>
                  </a:lnTo>
                  <a:lnTo>
                    <a:pt x="179" y="707"/>
                  </a:lnTo>
                  <a:lnTo>
                    <a:pt x="160" y="705"/>
                  </a:lnTo>
                  <a:lnTo>
                    <a:pt x="141" y="699"/>
                  </a:lnTo>
                  <a:lnTo>
                    <a:pt x="124" y="694"/>
                  </a:lnTo>
                  <a:lnTo>
                    <a:pt x="109" y="686"/>
                  </a:lnTo>
                  <a:lnTo>
                    <a:pt x="92" y="675"/>
                  </a:lnTo>
                  <a:lnTo>
                    <a:pt x="77" y="665"/>
                  </a:lnTo>
                  <a:lnTo>
                    <a:pt x="64" y="654"/>
                  </a:lnTo>
                  <a:lnTo>
                    <a:pt x="53" y="639"/>
                  </a:lnTo>
                  <a:lnTo>
                    <a:pt x="41" y="626"/>
                  </a:lnTo>
                  <a:lnTo>
                    <a:pt x="32" y="609"/>
                  </a:lnTo>
                  <a:lnTo>
                    <a:pt x="24" y="594"/>
                  </a:lnTo>
                  <a:lnTo>
                    <a:pt x="17" y="575"/>
                  </a:lnTo>
                  <a:lnTo>
                    <a:pt x="13" y="558"/>
                  </a:lnTo>
                  <a:lnTo>
                    <a:pt x="11" y="539"/>
                  </a:lnTo>
                  <a:lnTo>
                    <a:pt x="9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180"/>
            <p:cNvSpPr>
              <a:spLocks noChangeArrowheads="1"/>
            </p:cNvSpPr>
            <p:nvPr/>
          </p:nvSpPr>
          <p:spPr bwMode="auto">
            <a:xfrm>
              <a:off x="6259" y="1819"/>
              <a:ext cx="75" cy="202"/>
            </a:xfrm>
            <a:custGeom>
              <a:avLst/>
              <a:gdLst>
                <a:gd name="T0" fmla="*/ 334 w 335"/>
                <a:gd name="T1" fmla="*/ 465 h 896"/>
                <a:gd name="T2" fmla="*/ 334 w 335"/>
                <a:gd name="T3" fmla="*/ 465 h 896"/>
                <a:gd name="T4" fmla="*/ 334 w 335"/>
                <a:gd name="T5" fmla="*/ 428 h 896"/>
                <a:gd name="T6" fmla="*/ 330 w 335"/>
                <a:gd name="T7" fmla="*/ 390 h 896"/>
                <a:gd name="T8" fmla="*/ 324 w 335"/>
                <a:gd name="T9" fmla="*/ 354 h 896"/>
                <a:gd name="T10" fmla="*/ 315 w 335"/>
                <a:gd name="T11" fmla="*/ 320 h 896"/>
                <a:gd name="T12" fmla="*/ 302 w 335"/>
                <a:gd name="T13" fmla="*/ 286 h 896"/>
                <a:gd name="T14" fmla="*/ 290 w 335"/>
                <a:gd name="T15" fmla="*/ 252 h 896"/>
                <a:gd name="T16" fmla="*/ 275 w 335"/>
                <a:gd name="T17" fmla="*/ 220 h 896"/>
                <a:gd name="T18" fmla="*/ 255 w 335"/>
                <a:gd name="T19" fmla="*/ 190 h 896"/>
                <a:gd name="T20" fmla="*/ 236 w 335"/>
                <a:gd name="T21" fmla="*/ 160 h 896"/>
                <a:gd name="T22" fmla="*/ 215 w 335"/>
                <a:gd name="T23" fmla="*/ 132 h 896"/>
                <a:gd name="T24" fmla="*/ 191 w 335"/>
                <a:gd name="T25" fmla="*/ 107 h 896"/>
                <a:gd name="T26" fmla="*/ 166 w 335"/>
                <a:gd name="T27" fmla="*/ 81 h 896"/>
                <a:gd name="T28" fmla="*/ 138 w 335"/>
                <a:gd name="T29" fmla="*/ 58 h 896"/>
                <a:gd name="T30" fmla="*/ 110 w 335"/>
                <a:gd name="T31" fmla="*/ 36 h 896"/>
                <a:gd name="T32" fmla="*/ 81 w 335"/>
                <a:gd name="T33" fmla="*/ 17 h 896"/>
                <a:gd name="T34" fmla="*/ 51 w 335"/>
                <a:gd name="T35" fmla="*/ 0 h 896"/>
                <a:gd name="T36" fmla="*/ 51 w 335"/>
                <a:gd name="T37" fmla="*/ 0 h 896"/>
                <a:gd name="T38" fmla="*/ 38 w 335"/>
                <a:gd name="T39" fmla="*/ 45 h 896"/>
                <a:gd name="T40" fmla="*/ 30 w 335"/>
                <a:gd name="T41" fmla="*/ 90 h 896"/>
                <a:gd name="T42" fmla="*/ 21 w 335"/>
                <a:gd name="T43" fmla="*/ 134 h 896"/>
                <a:gd name="T44" fmla="*/ 13 w 335"/>
                <a:gd name="T45" fmla="*/ 179 h 896"/>
                <a:gd name="T46" fmla="*/ 8 w 335"/>
                <a:gd name="T47" fmla="*/ 226 h 896"/>
                <a:gd name="T48" fmla="*/ 4 w 335"/>
                <a:gd name="T49" fmla="*/ 271 h 896"/>
                <a:gd name="T50" fmla="*/ 2 w 335"/>
                <a:gd name="T51" fmla="*/ 318 h 896"/>
                <a:gd name="T52" fmla="*/ 0 w 335"/>
                <a:gd name="T53" fmla="*/ 367 h 896"/>
                <a:gd name="T54" fmla="*/ 0 w 335"/>
                <a:gd name="T55" fmla="*/ 367 h 896"/>
                <a:gd name="T56" fmla="*/ 2 w 335"/>
                <a:gd name="T57" fmla="*/ 435 h 896"/>
                <a:gd name="T58" fmla="*/ 8 w 335"/>
                <a:gd name="T59" fmla="*/ 505 h 896"/>
                <a:gd name="T60" fmla="*/ 17 w 335"/>
                <a:gd name="T61" fmla="*/ 573 h 896"/>
                <a:gd name="T62" fmla="*/ 27 w 335"/>
                <a:gd name="T63" fmla="*/ 639 h 896"/>
                <a:gd name="T64" fmla="*/ 42 w 335"/>
                <a:gd name="T65" fmla="*/ 705 h 896"/>
                <a:gd name="T66" fmla="*/ 61 w 335"/>
                <a:gd name="T67" fmla="*/ 769 h 896"/>
                <a:gd name="T68" fmla="*/ 83 w 335"/>
                <a:gd name="T69" fmla="*/ 833 h 896"/>
                <a:gd name="T70" fmla="*/ 108 w 335"/>
                <a:gd name="T71" fmla="*/ 895 h 896"/>
                <a:gd name="T72" fmla="*/ 108 w 335"/>
                <a:gd name="T73" fmla="*/ 895 h 896"/>
                <a:gd name="T74" fmla="*/ 132 w 335"/>
                <a:gd name="T75" fmla="*/ 876 h 896"/>
                <a:gd name="T76" fmla="*/ 157 w 335"/>
                <a:gd name="T77" fmla="*/ 857 h 896"/>
                <a:gd name="T78" fmla="*/ 179 w 335"/>
                <a:gd name="T79" fmla="*/ 835 h 896"/>
                <a:gd name="T80" fmla="*/ 200 w 335"/>
                <a:gd name="T81" fmla="*/ 814 h 896"/>
                <a:gd name="T82" fmla="*/ 221 w 335"/>
                <a:gd name="T83" fmla="*/ 791 h 896"/>
                <a:gd name="T84" fmla="*/ 240 w 335"/>
                <a:gd name="T85" fmla="*/ 765 h 896"/>
                <a:gd name="T86" fmla="*/ 258 w 335"/>
                <a:gd name="T87" fmla="*/ 739 h 896"/>
                <a:gd name="T88" fmla="*/ 273 w 335"/>
                <a:gd name="T89" fmla="*/ 712 h 896"/>
                <a:gd name="T90" fmla="*/ 287 w 335"/>
                <a:gd name="T91" fmla="*/ 684 h 896"/>
                <a:gd name="T92" fmla="*/ 300 w 335"/>
                <a:gd name="T93" fmla="*/ 654 h 896"/>
                <a:gd name="T94" fmla="*/ 311 w 335"/>
                <a:gd name="T95" fmla="*/ 624 h 896"/>
                <a:gd name="T96" fmla="*/ 319 w 335"/>
                <a:gd name="T97" fmla="*/ 595 h 896"/>
                <a:gd name="T98" fmla="*/ 326 w 335"/>
                <a:gd name="T99" fmla="*/ 563 h 896"/>
                <a:gd name="T100" fmla="*/ 330 w 335"/>
                <a:gd name="T101" fmla="*/ 531 h 896"/>
                <a:gd name="T102" fmla="*/ 334 w 335"/>
                <a:gd name="T103" fmla="*/ 499 h 896"/>
                <a:gd name="T104" fmla="*/ 334 w 335"/>
                <a:gd name="T105" fmla="*/ 46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5" h="896">
                  <a:moveTo>
                    <a:pt x="334" y="465"/>
                  </a:moveTo>
                  <a:lnTo>
                    <a:pt x="334" y="465"/>
                  </a:lnTo>
                  <a:lnTo>
                    <a:pt x="334" y="428"/>
                  </a:lnTo>
                  <a:lnTo>
                    <a:pt x="330" y="390"/>
                  </a:lnTo>
                  <a:lnTo>
                    <a:pt x="324" y="354"/>
                  </a:lnTo>
                  <a:lnTo>
                    <a:pt x="315" y="320"/>
                  </a:lnTo>
                  <a:lnTo>
                    <a:pt x="302" y="286"/>
                  </a:lnTo>
                  <a:lnTo>
                    <a:pt x="290" y="252"/>
                  </a:lnTo>
                  <a:lnTo>
                    <a:pt x="275" y="220"/>
                  </a:lnTo>
                  <a:lnTo>
                    <a:pt x="255" y="190"/>
                  </a:lnTo>
                  <a:lnTo>
                    <a:pt x="236" y="160"/>
                  </a:lnTo>
                  <a:lnTo>
                    <a:pt x="215" y="132"/>
                  </a:lnTo>
                  <a:lnTo>
                    <a:pt x="191" y="107"/>
                  </a:lnTo>
                  <a:lnTo>
                    <a:pt x="166" y="81"/>
                  </a:lnTo>
                  <a:lnTo>
                    <a:pt x="138" y="58"/>
                  </a:lnTo>
                  <a:lnTo>
                    <a:pt x="110" y="36"/>
                  </a:lnTo>
                  <a:lnTo>
                    <a:pt x="81" y="17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8" y="45"/>
                  </a:lnTo>
                  <a:lnTo>
                    <a:pt x="30" y="90"/>
                  </a:lnTo>
                  <a:lnTo>
                    <a:pt x="21" y="134"/>
                  </a:lnTo>
                  <a:lnTo>
                    <a:pt x="13" y="179"/>
                  </a:lnTo>
                  <a:lnTo>
                    <a:pt x="8" y="226"/>
                  </a:lnTo>
                  <a:lnTo>
                    <a:pt x="4" y="271"/>
                  </a:lnTo>
                  <a:lnTo>
                    <a:pt x="2" y="318"/>
                  </a:lnTo>
                  <a:lnTo>
                    <a:pt x="0" y="367"/>
                  </a:lnTo>
                  <a:lnTo>
                    <a:pt x="0" y="367"/>
                  </a:lnTo>
                  <a:lnTo>
                    <a:pt x="2" y="435"/>
                  </a:lnTo>
                  <a:lnTo>
                    <a:pt x="8" y="505"/>
                  </a:lnTo>
                  <a:lnTo>
                    <a:pt x="17" y="573"/>
                  </a:lnTo>
                  <a:lnTo>
                    <a:pt x="27" y="639"/>
                  </a:lnTo>
                  <a:lnTo>
                    <a:pt x="42" y="705"/>
                  </a:lnTo>
                  <a:lnTo>
                    <a:pt x="61" y="769"/>
                  </a:lnTo>
                  <a:lnTo>
                    <a:pt x="83" y="833"/>
                  </a:lnTo>
                  <a:lnTo>
                    <a:pt x="108" y="895"/>
                  </a:lnTo>
                  <a:lnTo>
                    <a:pt x="108" y="895"/>
                  </a:lnTo>
                  <a:lnTo>
                    <a:pt x="132" y="876"/>
                  </a:lnTo>
                  <a:lnTo>
                    <a:pt x="157" y="857"/>
                  </a:lnTo>
                  <a:lnTo>
                    <a:pt x="179" y="835"/>
                  </a:lnTo>
                  <a:lnTo>
                    <a:pt x="200" y="814"/>
                  </a:lnTo>
                  <a:lnTo>
                    <a:pt x="221" y="791"/>
                  </a:lnTo>
                  <a:lnTo>
                    <a:pt x="240" y="765"/>
                  </a:lnTo>
                  <a:lnTo>
                    <a:pt x="258" y="739"/>
                  </a:lnTo>
                  <a:lnTo>
                    <a:pt x="273" y="712"/>
                  </a:lnTo>
                  <a:lnTo>
                    <a:pt x="287" y="684"/>
                  </a:lnTo>
                  <a:lnTo>
                    <a:pt x="300" y="654"/>
                  </a:lnTo>
                  <a:lnTo>
                    <a:pt x="311" y="624"/>
                  </a:lnTo>
                  <a:lnTo>
                    <a:pt x="319" y="595"/>
                  </a:lnTo>
                  <a:lnTo>
                    <a:pt x="326" y="563"/>
                  </a:lnTo>
                  <a:lnTo>
                    <a:pt x="330" y="531"/>
                  </a:lnTo>
                  <a:lnTo>
                    <a:pt x="334" y="499"/>
                  </a:lnTo>
                  <a:lnTo>
                    <a:pt x="334" y="46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181"/>
            <p:cNvSpPr>
              <a:spLocks noChangeArrowheads="1"/>
            </p:cNvSpPr>
            <p:nvPr/>
          </p:nvSpPr>
          <p:spPr bwMode="auto">
            <a:xfrm>
              <a:off x="6099" y="1812"/>
              <a:ext cx="98" cy="229"/>
            </a:xfrm>
            <a:custGeom>
              <a:avLst/>
              <a:gdLst>
                <a:gd name="T0" fmla="*/ 369 w 436"/>
                <a:gd name="T1" fmla="*/ 0 h 1013"/>
                <a:gd name="T2" fmla="*/ 369 w 436"/>
                <a:gd name="T3" fmla="*/ 0 h 1013"/>
                <a:gd name="T4" fmla="*/ 330 w 436"/>
                <a:gd name="T5" fmla="*/ 15 h 1013"/>
                <a:gd name="T6" fmla="*/ 292 w 436"/>
                <a:gd name="T7" fmla="*/ 30 h 1013"/>
                <a:gd name="T8" fmla="*/ 256 w 436"/>
                <a:gd name="T9" fmla="*/ 51 h 1013"/>
                <a:gd name="T10" fmla="*/ 222 w 436"/>
                <a:gd name="T11" fmla="*/ 72 h 1013"/>
                <a:gd name="T12" fmla="*/ 190 w 436"/>
                <a:gd name="T13" fmla="*/ 98 h 1013"/>
                <a:gd name="T14" fmla="*/ 158 w 436"/>
                <a:gd name="T15" fmla="*/ 126 h 1013"/>
                <a:gd name="T16" fmla="*/ 130 w 436"/>
                <a:gd name="T17" fmla="*/ 153 h 1013"/>
                <a:gd name="T18" fmla="*/ 104 w 436"/>
                <a:gd name="T19" fmla="*/ 186 h 1013"/>
                <a:gd name="T20" fmla="*/ 81 w 436"/>
                <a:gd name="T21" fmla="*/ 220 h 1013"/>
                <a:gd name="T22" fmla="*/ 60 w 436"/>
                <a:gd name="T23" fmla="*/ 256 h 1013"/>
                <a:gd name="T24" fmla="*/ 43 w 436"/>
                <a:gd name="T25" fmla="*/ 292 h 1013"/>
                <a:gd name="T26" fmla="*/ 28 w 436"/>
                <a:gd name="T27" fmla="*/ 330 h 1013"/>
                <a:gd name="T28" fmla="*/ 15 w 436"/>
                <a:gd name="T29" fmla="*/ 371 h 1013"/>
                <a:gd name="T30" fmla="*/ 7 w 436"/>
                <a:gd name="T31" fmla="*/ 414 h 1013"/>
                <a:gd name="T32" fmla="*/ 2 w 436"/>
                <a:gd name="T33" fmla="*/ 456 h 1013"/>
                <a:gd name="T34" fmla="*/ 0 w 436"/>
                <a:gd name="T35" fmla="*/ 499 h 1013"/>
                <a:gd name="T36" fmla="*/ 0 w 436"/>
                <a:gd name="T37" fmla="*/ 499 h 1013"/>
                <a:gd name="T38" fmla="*/ 2 w 436"/>
                <a:gd name="T39" fmla="*/ 548 h 1013"/>
                <a:gd name="T40" fmla="*/ 9 w 436"/>
                <a:gd name="T41" fmla="*/ 594 h 1013"/>
                <a:gd name="T42" fmla="*/ 19 w 436"/>
                <a:gd name="T43" fmla="*/ 639 h 1013"/>
                <a:gd name="T44" fmla="*/ 34 w 436"/>
                <a:gd name="T45" fmla="*/ 682 h 1013"/>
                <a:gd name="T46" fmla="*/ 51 w 436"/>
                <a:gd name="T47" fmla="*/ 724 h 1013"/>
                <a:gd name="T48" fmla="*/ 73 w 436"/>
                <a:gd name="T49" fmla="*/ 765 h 1013"/>
                <a:gd name="T50" fmla="*/ 98 w 436"/>
                <a:gd name="T51" fmla="*/ 801 h 1013"/>
                <a:gd name="T52" fmla="*/ 126 w 436"/>
                <a:gd name="T53" fmla="*/ 837 h 1013"/>
                <a:gd name="T54" fmla="*/ 156 w 436"/>
                <a:gd name="T55" fmla="*/ 869 h 1013"/>
                <a:gd name="T56" fmla="*/ 190 w 436"/>
                <a:gd name="T57" fmla="*/ 901 h 1013"/>
                <a:gd name="T58" fmla="*/ 224 w 436"/>
                <a:gd name="T59" fmla="*/ 927 h 1013"/>
                <a:gd name="T60" fmla="*/ 262 w 436"/>
                <a:gd name="T61" fmla="*/ 952 h 1013"/>
                <a:gd name="T62" fmla="*/ 303 w 436"/>
                <a:gd name="T63" fmla="*/ 972 h 1013"/>
                <a:gd name="T64" fmla="*/ 345 w 436"/>
                <a:gd name="T65" fmla="*/ 991 h 1013"/>
                <a:gd name="T66" fmla="*/ 390 w 436"/>
                <a:gd name="T67" fmla="*/ 1004 h 1013"/>
                <a:gd name="T68" fmla="*/ 435 w 436"/>
                <a:gd name="T69" fmla="*/ 1012 h 1013"/>
                <a:gd name="T70" fmla="*/ 435 w 436"/>
                <a:gd name="T71" fmla="*/ 1012 h 1013"/>
                <a:gd name="T72" fmla="*/ 409 w 436"/>
                <a:gd name="T73" fmla="*/ 942 h 1013"/>
                <a:gd name="T74" fmla="*/ 388 w 436"/>
                <a:gd name="T75" fmla="*/ 867 h 1013"/>
                <a:gd name="T76" fmla="*/ 369 w 436"/>
                <a:gd name="T77" fmla="*/ 793 h 1013"/>
                <a:gd name="T78" fmla="*/ 352 w 436"/>
                <a:gd name="T79" fmla="*/ 716 h 1013"/>
                <a:gd name="T80" fmla="*/ 339 w 436"/>
                <a:gd name="T81" fmla="*/ 639 h 1013"/>
                <a:gd name="T82" fmla="*/ 330 w 436"/>
                <a:gd name="T83" fmla="*/ 560 h 1013"/>
                <a:gd name="T84" fmla="*/ 326 w 436"/>
                <a:gd name="T85" fmla="*/ 479 h 1013"/>
                <a:gd name="T86" fmla="*/ 324 w 436"/>
                <a:gd name="T87" fmla="*/ 401 h 1013"/>
                <a:gd name="T88" fmla="*/ 324 w 436"/>
                <a:gd name="T89" fmla="*/ 401 h 1013"/>
                <a:gd name="T90" fmla="*/ 324 w 436"/>
                <a:gd name="T91" fmla="*/ 347 h 1013"/>
                <a:gd name="T92" fmla="*/ 326 w 436"/>
                <a:gd name="T93" fmla="*/ 298 h 1013"/>
                <a:gd name="T94" fmla="*/ 330 w 436"/>
                <a:gd name="T95" fmla="*/ 247 h 1013"/>
                <a:gd name="T96" fmla="*/ 335 w 436"/>
                <a:gd name="T97" fmla="*/ 196 h 1013"/>
                <a:gd name="T98" fmla="*/ 341 w 436"/>
                <a:gd name="T99" fmla="*/ 147 h 1013"/>
                <a:gd name="T100" fmla="*/ 350 w 436"/>
                <a:gd name="T101" fmla="*/ 98 h 1013"/>
                <a:gd name="T102" fmla="*/ 358 w 436"/>
                <a:gd name="T103" fmla="*/ 49 h 1013"/>
                <a:gd name="T104" fmla="*/ 369 w 436"/>
                <a:gd name="T105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6" h="1013">
                  <a:moveTo>
                    <a:pt x="369" y="0"/>
                  </a:moveTo>
                  <a:lnTo>
                    <a:pt x="369" y="0"/>
                  </a:lnTo>
                  <a:lnTo>
                    <a:pt x="330" y="15"/>
                  </a:lnTo>
                  <a:lnTo>
                    <a:pt x="292" y="30"/>
                  </a:lnTo>
                  <a:lnTo>
                    <a:pt x="256" y="51"/>
                  </a:lnTo>
                  <a:lnTo>
                    <a:pt x="222" y="72"/>
                  </a:lnTo>
                  <a:lnTo>
                    <a:pt x="190" y="98"/>
                  </a:lnTo>
                  <a:lnTo>
                    <a:pt x="158" y="126"/>
                  </a:lnTo>
                  <a:lnTo>
                    <a:pt x="130" y="153"/>
                  </a:lnTo>
                  <a:lnTo>
                    <a:pt x="104" y="186"/>
                  </a:lnTo>
                  <a:lnTo>
                    <a:pt x="81" y="220"/>
                  </a:lnTo>
                  <a:lnTo>
                    <a:pt x="60" y="256"/>
                  </a:lnTo>
                  <a:lnTo>
                    <a:pt x="43" y="292"/>
                  </a:lnTo>
                  <a:lnTo>
                    <a:pt x="28" y="330"/>
                  </a:lnTo>
                  <a:lnTo>
                    <a:pt x="15" y="371"/>
                  </a:lnTo>
                  <a:lnTo>
                    <a:pt x="7" y="414"/>
                  </a:lnTo>
                  <a:lnTo>
                    <a:pt x="2" y="456"/>
                  </a:lnTo>
                  <a:lnTo>
                    <a:pt x="0" y="499"/>
                  </a:lnTo>
                  <a:lnTo>
                    <a:pt x="0" y="499"/>
                  </a:lnTo>
                  <a:lnTo>
                    <a:pt x="2" y="548"/>
                  </a:lnTo>
                  <a:lnTo>
                    <a:pt x="9" y="594"/>
                  </a:lnTo>
                  <a:lnTo>
                    <a:pt x="19" y="639"/>
                  </a:lnTo>
                  <a:lnTo>
                    <a:pt x="34" y="682"/>
                  </a:lnTo>
                  <a:lnTo>
                    <a:pt x="51" y="724"/>
                  </a:lnTo>
                  <a:lnTo>
                    <a:pt x="73" y="765"/>
                  </a:lnTo>
                  <a:lnTo>
                    <a:pt x="98" y="801"/>
                  </a:lnTo>
                  <a:lnTo>
                    <a:pt x="126" y="837"/>
                  </a:lnTo>
                  <a:lnTo>
                    <a:pt x="156" y="869"/>
                  </a:lnTo>
                  <a:lnTo>
                    <a:pt x="190" y="901"/>
                  </a:lnTo>
                  <a:lnTo>
                    <a:pt x="224" y="927"/>
                  </a:lnTo>
                  <a:lnTo>
                    <a:pt x="262" y="952"/>
                  </a:lnTo>
                  <a:lnTo>
                    <a:pt x="303" y="972"/>
                  </a:lnTo>
                  <a:lnTo>
                    <a:pt x="345" y="991"/>
                  </a:lnTo>
                  <a:lnTo>
                    <a:pt x="390" y="1004"/>
                  </a:lnTo>
                  <a:lnTo>
                    <a:pt x="435" y="1012"/>
                  </a:lnTo>
                  <a:lnTo>
                    <a:pt x="435" y="1012"/>
                  </a:lnTo>
                  <a:lnTo>
                    <a:pt x="409" y="942"/>
                  </a:lnTo>
                  <a:lnTo>
                    <a:pt x="388" y="867"/>
                  </a:lnTo>
                  <a:lnTo>
                    <a:pt x="369" y="793"/>
                  </a:lnTo>
                  <a:lnTo>
                    <a:pt x="352" y="716"/>
                  </a:lnTo>
                  <a:lnTo>
                    <a:pt x="339" y="639"/>
                  </a:lnTo>
                  <a:lnTo>
                    <a:pt x="330" y="560"/>
                  </a:lnTo>
                  <a:lnTo>
                    <a:pt x="326" y="479"/>
                  </a:lnTo>
                  <a:lnTo>
                    <a:pt x="324" y="401"/>
                  </a:lnTo>
                  <a:lnTo>
                    <a:pt x="324" y="401"/>
                  </a:lnTo>
                  <a:lnTo>
                    <a:pt x="324" y="347"/>
                  </a:lnTo>
                  <a:lnTo>
                    <a:pt x="326" y="298"/>
                  </a:lnTo>
                  <a:lnTo>
                    <a:pt x="330" y="247"/>
                  </a:lnTo>
                  <a:lnTo>
                    <a:pt x="335" y="196"/>
                  </a:lnTo>
                  <a:lnTo>
                    <a:pt x="341" y="147"/>
                  </a:lnTo>
                  <a:lnTo>
                    <a:pt x="350" y="98"/>
                  </a:lnTo>
                  <a:lnTo>
                    <a:pt x="358" y="49"/>
                  </a:lnTo>
                  <a:lnTo>
                    <a:pt x="36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182"/>
            <p:cNvSpPr>
              <a:spLocks noChangeArrowheads="1"/>
            </p:cNvSpPr>
            <p:nvPr/>
          </p:nvSpPr>
          <p:spPr bwMode="auto">
            <a:xfrm>
              <a:off x="5940" y="1371"/>
              <a:ext cx="204" cy="225"/>
            </a:xfrm>
            <a:custGeom>
              <a:avLst/>
              <a:gdLst>
                <a:gd name="T0" fmla="*/ 367 w 903"/>
                <a:gd name="T1" fmla="*/ 909 h 996"/>
                <a:gd name="T2" fmla="*/ 473 w 903"/>
                <a:gd name="T3" fmla="*/ 745 h 996"/>
                <a:gd name="T4" fmla="*/ 590 w 903"/>
                <a:gd name="T5" fmla="*/ 588 h 996"/>
                <a:gd name="T6" fmla="*/ 720 w 903"/>
                <a:gd name="T7" fmla="*/ 439 h 996"/>
                <a:gd name="T8" fmla="*/ 846 w 903"/>
                <a:gd name="T9" fmla="*/ 313 h 996"/>
                <a:gd name="T10" fmla="*/ 878 w 903"/>
                <a:gd name="T11" fmla="*/ 217 h 996"/>
                <a:gd name="T12" fmla="*/ 821 w 903"/>
                <a:gd name="T13" fmla="*/ 138 h 996"/>
                <a:gd name="T14" fmla="*/ 748 w 903"/>
                <a:gd name="T15" fmla="*/ 72 h 996"/>
                <a:gd name="T16" fmla="*/ 665 w 903"/>
                <a:gd name="T17" fmla="*/ 19 h 996"/>
                <a:gd name="T18" fmla="*/ 529 w 903"/>
                <a:gd name="T19" fmla="*/ 85 h 996"/>
                <a:gd name="T20" fmla="*/ 360 w 903"/>
                <a:gd name="T21" fmla="*/ 268 h 996"/>
                <a:gd name="T22" fmla="*/ 205 w 903"/>
                <a:gd name="T23" fmla="*/ 462 h 996"/>
                <a:gd name="T24" fmla="*/ 64 w 903"/>
                <a:gd name="T25" fmla="*/ 669 h 996"/>
                <a:gd name="T26" fmla="*/ 28 w 903"/>
                <a:gd name="T27" fmla="*/ 816 h 996"/>
                <a:gd name="T28" fmla="*/ 98 w 903"/>
                <a:gd name="T29" fmla="*/ 886 h 996"/>
                <a:gd name="T30" fmla="*/ 179 w 903"/>
                <a:gd name="T31" fmla="*/ 942 h 996"/>
                <a:gd name="T32" fmla="*/ 269 w 903"/>
                <a:gd name="T33" fmla="*/ 980 h 996"/>
                <a:gd name="T34" fmla="*/ 431 w 903"/>
                <a:gd name="T35" fmla="*/ 298 h 996"/>
                <a:gd name="T36" fmla="*/ 469 w 903"/>
                <a:gd name="T37" fmla="*/ 300 h 996"/>
                <a:gd name="T38" fmla="*/ 503 w 903"/>
                <a:gd name="T39" fmla="*/ 311 h 996"/>
                <a:gd name="T40" fmla="*/ 535 w 903"/>
                <a:gd name="T41" fmla="*/ 330 h 996"/>
                <a:gd name="T42" fmla="*/ 565 w 903"/>
                <a:gd name="T43" fmla="*/ 351 h 996"/>
                <a:gd name="T44" fmla="*/ 586 w 903"/>
                <a:gd name="T45" fmla="*/ 379 h 996"/>
                <a:gd name="T46" fmla="*/ 603 w 903"/>
                <a:gd name="T47" fmla="*/ 411 h 996"/>
                <a:gd name="T48" fmla="*/ 616 w 903"/>
                <a:gd name="T49" fmla="*/ 447 h 996"/>
                <a:gd name="T50" fmla="*/ 618 w 903"/>
                <a:gd name="T51" fmla="*/ 486 h 996"/>
                <a:gd name="T52" fmla="*/ 616 w 903"/>
                <a:gd name="T53" fmla="*/ 524 h 996"/>
                <a:gd name="T54" fmla="*/ 603 w 903"/>
                <a:gd name="T55" fmla="*/ 558 h 996"/>
                <a:gd name="T56" fmla="*/ 586 w 903"/>
                <a:gd name="T57" fmla="*/ 590 h 996"/>
                <a:gd name="T58" fmla="*/ 565 w 903"/>
                <a:gd name="T59" fmla="*/ 618 h 996"/>
                <a:gd name="T60" fmla="*/ 535 w 903"/>
                <a:gd name="T61" fmla="*/ 641 h 996"/>
                <a:gd name="T62" fmla="*/ 503 w 903"/>
                <a:gd name="T63" fmla="*/ 658 h 996"/>
                <a:gd name="T64" fmla="*/ 469 w 903"/>
                <a:gd name="T65" fmla="*/ 669 h 996"/>
                <a:gd name="T66" fmla="*/ 431 w 903"/>
                <a:gd name="T67" fmla="*/ 673 h 996"/>
                <a:gd name="T68" fmla="*/ 392 w 903"/>
                <a:gd name="T69" fmla="*/ 669 h 996"/>
                <a:gd name="T70" fmla="*/ 358 w 903"/>
                <a:gd name="T71" fmla="*/ 658 h 996"/>
                <a:gd name="T72" fmla="*/ 326 w 903"/>
                <a:gd name="T73" fmla="*/ 641 h 996"/>
                <a:gd name="T74" fmla="*/ 299 w 903"/>
                <a:gd name="T75" fmla="*/ 618 h 996"/>
                <a:gd name="T76" fmla="*/ 275 w 903"/>
                <a:gd name="T77" fmla="*/ 590 h 996"/>
                <a:gd name="T78" fmla="*/ 258 w 903"/>
                <a:gd name="T79" fmla="*/ 558 h 996"/>
                <a:gd name="T80" fmla="*/ 247 w 903"/>
                <a:gd name="T81" fmla="*/ 524 h 996"/>
                <a:gd name="T82" fmla="*/ 243 w 903"/>
                <a:gd name="T83" fmla="*/ 486 h 996"/>
                <a:gd name="T84" fmla="*/ 247 w 903"/>
                <a:gd name="T85" fmla="*/ 447 h 996"/>
                <a:gd name="T86" fmla="*/ 258 w 903"/>
                <a:gd name="T87" fmla="*/ 411 h 996"/>
                <a:gd name="T88" fmla="*/ 275 w 903"/>
                <a:gd name="T89" fmla="*/ 379 h 996"/>
                <a:gd name="T90" fmla="*/ 299 w 903"/>
                <a:gd name="T91" fmla="*/ 351 h 996"/>
                <a:gd name="T92" fmla="*/ 326 w 903"/>
                <a:gd name="T93" fmla="*/ 330 h 996"/>
                <a:gd name="T94" fmla="*/ 358 w 903"/>
                <a:gd name="T95" fmla="*/ 311 h 996"/>
                <a:gd name="T96" fmla="*/ 392 w 903"/>
                <a:gd name="T97" fmla="*/ 300 h 996"/>
                <a:gd name="T98" fmla="*/ 431 w 903"/>
                <a:gd name="T99" fmla="*/ 298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3" h="996">
                  <a:moveTo>
                    <a:pt x="318" y="995"/>
                  </a:moveTo>
                  <a:lnTo>
                    <a:pt x="367" y="909"/>
                  </a:lnTo>
                  <a:lnTo>
                    <a:pt x="418" y="826"/>
                  </a:lnTo>
                  <a:lnTo>
                    <a:pt x="473" y="745"/>
                  </a:lnTo>
                  <a:lnTo>
                    <a:pt x="531" y="667"/>
                  </a:lnTo>
                  <a:lnTo>
                    <a:pt x="590" y="588"/>
                  </a:lnTo>
                  <a:lnTo>
                    <a:pt x="654" y="513"/>
                  </a:lnTo>
                  <a:lnTo>
                    <a:pt x="720" y="439"/>
                  </a:lnTo>
                  <a:lnTo>
                    <a:pt x="791" y="366"/>
                  </a:lnTo>
                  <a:lnTo>
                    <a:pt x="846" y="313"/>
                  </a:lnTo>
                  <a:lnTo>
                    <a:pt x="902" y="262"/>
                  </a:lnTo>
                  <a:lnTo>
                    <a:pt x="878" y="217"/>
                  </a:lnTo>
                  <a:lnTo>
                    <a:pt x="850" y="177"/>
                  </a:lnTo>
                  <a:lnTo>
                    <a:pt x="821" y="138"/>
                  </a:lnTo>
                  <a:lnTo>
                    <a:pt x="787" y="104"/>
                  </a:lnTo>
                  <a:lnTo>
                    <a:pt x="748" y="72"/>
                  </a:lnTo>
                  <a:lnTo>
                    <a:pt x="708" y="45"/>
                  </a:lnTo>
                  <a:lnTo>
                    <a:pt x="665" y="19"/>
                  </a:lnTo>
                  <a:lnTo>
                    <a:pt x="620" y="0"/>
                  </a:lnTo>
                  <a:lnTo>
                    <a:pt x="529" y="85"/>
                  </a:lnTo>
                  <a:lnTo>
                    <a:pt x="443" y="174"/>
                  </a:lnTo>
                  <a:lnTo>
                    <a:pt x="360" y="268"/>
                  </a:lnTo>
                  <a:lnTo>
                    <a:pt x="279" y="364"/>
                  </a:lnTo>
                  <a:lnTo>
                    <a:pt x="205" y="462"/>
                  </a:lnTo>
                  <a:lnTo>
                    <a:pt x="132" y="564"/>
                  </a:lnTo>
                  <a:lnTo>
                    <a:pt x="64" y="669"/>
                  </a:lnTo>
                  <a:lnTo>
                    <a:pt x="0" y="777"/>
                  </a:lnTo>
                  <a:lnTo>
                    <a:pt x="28" y="816"/>
                  </a:lnTo>
                  <a:lnTo>
                    <a:pt x="62" y="852"/>
                  </a:lnTo>
                  <a:lnTo>
                    <a:pt x="98" y="886"/>
                  </a:lnTo>
                  <a:lnTo>
                    <a:pt x="137" y="916"/>
                  </a:lnTo>
                  <a:lnTo>
                    <a:pt x="179" y="942"/>
                  </a:lnTo>
                  <a:lnTo>
                    <a:pt x="222" y="963"/>
                  </a:lnTo>
                  <a:lnTo>
                    <a:pt x="269" y="980"/>
                  </a:lnTo>
                  <a:lnTo>
                    <a:pt x="318" y="995"/>
                  </a:lnTo>
                  <a:close/>
                  <a:moveTo>
                    <a:pt x="431" y="298"/>
                  </a:moveTo>
                  <a:lnTo>
                    <a:pt x="450" y="298"/>
                  </a:lnTo>
                  <a:lnTo>
                    <a:pt x="469" y="300"/>
                  </a:lnTo>
                  <a:lnTo>
                    <a:pt x="486" y="307"/>
                  </a:lnTo>
                  <a:lnTo>
                    <a:pt x="503" y="311"/>
                  </a:lnTo>
                  <a:lnTo>
                    <a:pt x="520" y="319"/>
                  </a:lnTo>
                  <a:lnTo>
                    <a:pt x="535" y="330"/>
                  </a:lnTo>
                  <a:lnTo>
                    <a:pt x="550" y="341"/>
                  </a:lnTo>
                  <a:lnTo>
                    <a:pt x="565" y="351"/>
                  </a:lnTo>
                  <a:lnTo>
                    <a:pt x="576" y="366"/>
                  </a:lnTo>
                  <a:lnTo>
                    <a:pt x="586" y="379"/>
                  </a:lnTo>
                  <a:lnTo>
                    <a:pt x="597" y="396"/>
                  </a:lnTo>
                  <a:lnTo>
                    <a:pt x="603" y="411"/>
                  </a:lnTo>
                  <a:lnTo>
                    <a:pt x="610" y="430"/>
                  </a:lnTo>
                  <a:lnTo>
                    <a:pt x="616" y="447"/>
                  </a:lnTo>
                  <a:lnTo>
                    <a:pt x="618" y="466"/>
                  </a:lnTo>
                  <a:lnTo>
                    <a:pt x="618" y="486"/>
                  </a:lnTo>
                  <a:lnTo>
                    <a:pt x="618" y="505"/>
                  </a:lnTo>
                  <a:lnTo>
                    <a:pt x="616" y="524"/>
                  </a:lnTo>
                  <a:lnTo>
                    <a:pt x="610" y="541"/>
                  </a:lnTo>
                  <a:lnTo>
                    <a:pt x="603" y="558"/>
                  </a:lnTo>
                  <a:lnTo>
                    <a:pt x="597" y="575"/>
                  </a:lnTo>
                  <a:lnTo>
                    <a:pt x="586" y="590"/>
                  </a:lnTo>
                  <a:lnTo>
                    <a:pt x="576" y="605"/>
                  </a:lnTo>
                  <a:lnTo>
                    <a:pt x="565" y="618"/>
                  </a:lnTo>
                  <a:lnTo>
                    <a:pt x="550" y="631"/>
                  </a:lnTo>
                  <a:lnTo>
                    <a:pt x="535" y="641"/>
                  </a:lnTo>
                  <a:lnTo>
                    <a:pt x="520" y="650"/>
                  </a:lnTo>
                  <a:lnTo>
                    <a:pt x="503" y="658"/>
                  </a:lnTo>
                  <a:lnTo>
                    <a:pt x="486" y="665"/>
                  </a:lnTo>
                  <a:lnTo>
                    <a:pt x="469" y="669"/>
                  </a:lnTo>
                  <a:lnTo>
                    <a:pt x="450" y="673"/>
                  </a:lnTo>
                  <a:lnTo>
                    <a:pt x="431" y="673"/>
                  </a:lnTo>
                  <a:lnTo>
                    <a:pt x="411" y="673"/>
                  </a:lnTo>
                  <a:lnTo>
                    <a:pt x="392" y="669"/>
                  </a:lnTo>
                  <a:lnTo>
                    <a:pt x="375" y="665"/>
                  </a:lnTo>
                  <a:lnTo>
                    <a:pt x="358" y="658"/>
                  </a:lnTo>
                  <a:lnTo>
                    <a:pt x="341" y="650"/>
                  </a:lnTo>
                  <a:lnTo>
                    <a:pt x="326" y="641"/>
                  </a:lnTo>
                  <a:lnTo>
                    <a:pt x="311" y="631"/>
                  </a:lnTo>
                  <a:lnTo>
                    <a:pt x="299" y="618"/>
                  </a:lnTo>
                  <a:lnTo>
                    <a:pt x="286" y="605"/>
                  </a:lnTo>
                  <a:lnTo>
                    <a:pt x="275" y="590"/>
                  </a:lnTo>
                  <a:lnTo>
                    <a:pt x="267" y="575"/>
                  </a:lnTo>
                  <a:lnTo>
                    <a:pt x="258" y="558"/>
                  </a:lnTo>
                  <a:lnTo>
                    <a:pt x="252" y="541"/>
                  </a:lnTo>
                  <a:lnTo>
                    <a:pt x="247" y="524"/>
                  </a:lnTo>
                  <a:lnTo>
                    <a:pt x="243" y="505"/>
                  </a:lnTo>
                  <a:lnTo>
                    <a:pt x="243" y="486"/>
                  </a:lnTo>
                  <a:lnTo>
                    <a:pt x="243" y="466"/>
                  </a:lnTo>
                  <a:lnTo>
                    <a:pt x="247" y="447"/>
                  </a:lnTo>
                  <a:lnTo>
                    <a:pt x="252" y="430"/>
                  </a:lnTo>
                  <a:lnTo>
                    <a:pt x="258" y="411"/>
                  </a:lnTo>
                  <a:lnTo>
                    <a:pt x="267" y="396"/>
                  </a:lnTo>
                  <a:lnTo>
                    <a:pt x="275" y="379"/>
                  </a:lnTo>
                  <a:lnTo>
                    <a:pt x="286" y="366"/>
                  </a:lnTo>
                  <a:lnTo>
                    <a:pt x="299" y="351"/>
                  </a:lnTo>
                  <a:lnTo>
                    <a:pt x="311" y="341"/>
                  </a:lnTo>
                  <a:lnTo>
                    <a:pt x="326" y="330"/>
                  </a:lnTo>
                  <a:lnTo>
                    <a:pt x="341" y="319"/>
                  </a:lnTo>
                  <a:lnTo>
                    <a:pt x="358" y="311"/>
                  </a:lnTo>
                  <a:lnTo>
                    <a:pt x="375" y="307"/>
                  </a:lnTo>
                  <a:lnTo>
                    <a:pt x="392" y="300"/>
                  </a:lnTo>
                  <a:lnTo>
                    <a:pt x="411" y="298"/>
                  </a:lnTo>
                  <a:lnTo>
                    <a:pt x="431" y="29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183"/>
            <p:cNvSpPr>
              <a:spLocks noChangeArrowheads="1"/>
            </p:cNvSpPr>
            <p:nvPr/>
          </p:nvSpPr>
          <p:spPr bwMode="auto">
            <a:xfrm>
              <a:off x="6012" y="1430"/>
              <a:ext cx="143" cy="168"/>
            </a:xfrm>
            <a:custGeom>
              <a:avLst/>
              <a:gdLst>
                <a:gd name="T0" fmla="*/ 635 w 636"/>
                <a:gd name="T1" fmla="*/ 224 h 747"/>
                <a:gd name="T2" fmla="*/ 635 w 636"/>
                <a:gd name="T3" fmla="*/ 224 h 747"/>
                <a:gd name="T4" fmla="*/ 633 w 636"/>
                <a:gd name="T5" fmla="*/ 194 h 747"/>
                <a:gd name="T6" fmla="*/ 630 w 636"/>
                <a:gd name="T7" fmla="*/ 164 h 747"/>
                <a:gd name="T8" fmla="*/ 626 w 636"/>
                <a:gd name="T9" fmla="*/ 134 h 747"/>
                <a:gd name="T10" fmla="*/ 622 w 636"/>
                <a:gd name="T11" fmla="*/ 106 h 747"/>
                <a:gd name="T12" fmla="*/ 614 w 636"/>
                <a:gd name="T13" fmla="*/ 79 h 747"/>
                <a:gd name="T14" fmla="*/ 605 w 636"/>
                <a:gd name="T15" fmla="*/ 51 h 747"/>
                <a:gd name="T16" fmla="*/ 594 w 636"/>
                <a:gd name="T17" fmla="*/ 26 h 747"/>
                <a:gd name="T18" fmla="*/ 584 w 636"/>
                <a:gd name="T19" fmla="*/ 0 h 747"/>
                <a:gd name="T20" fmla="*/ 584 w 636"/>
                <a:gd name="T21" fmla="*/ 0 h 747"/>
                <a:gd name="T22" fmla="*/ 528 w 636"/>
                <a:gd name="T23" fmla="*/ 51 h 747"/>
                <a:gd name="T24" fmla="*/ 473 w 636"/>
                <a:gd name="T25" fmla="*/ 104 h 747"/>
                <a:gd name="T26" fmla="*/ 473 w 636"/>
                <a:gd name="T27" fmla="*/ 104 h 747"/>
                <a:gd name="T28" fmla="*/ 402 w 636"/>
                <a:gd name="T29" fmla="*/ 177 h 747"/>
                <a:gd name="T30" fmla="*/ 336 w 636"/>
                <a:gd name="T31" fmla="*/ 251 h 747"/>
                <a:gd name="T32" fmla="*/ 272 w 636"/>
                <a:gd name="T33" fmla="*/ 326 h 747"/>
                <a:gd name="T34" fmla="*/ 213 w 636"/>
                <a:gd name="T35" fmla="*/ 405 h 747"/>
                <a:gd name="T36" fmla="*/ 155 w 636"/>
                <a:gd name="T37" fmla="*/ 483 h 747"/>
                <a:gd name="T38" fmla="*/ 100 w 636"/>
                <a:gd name="T39" fmla="*/ 564 h 747"/>
                <a:gd name="T40" fmla="*/ 49 w 636"/>
                <a:gd name="T41" fmla="*/ 647 h 747"/>
                <a:gd name="T42" fmla="*/ 0 w 636"/>
                <a:gd name="T43" fmla="*/ 733 h 747"/>
                <a:gd name="T44" fmla="*/ 0 w 636"/>
                <a:gd name="T45" fmla="*/ 733 h 747"/>
                <a:gd name="T46" fmla="*/ 27 w 636"/>
                <a:gd name="T47" fmla="*/ 737 h 747"/>
                <a:gd name="T48" fmla="*/ 55 w 636"/>
                <a:gd name="T49" fmla="*/ 741 h 747"/>
                <a:gd name="T50" fmla="*/ 83 w 636"/>
                <a:gd name="T51" fmla="*/ 743 h 747"/>
                <a:gd name="T52" fmla="*/ 113 w 636"/>
                <a:gd name="T53" fmla="*/ 746 h 747"/>
                <a:gd name="T54" fmla="*/ 113 w 636"/>
                <a:gd name="T55" fmla="*/ 746 h 747"/>
                <a:gd name="T56" fmla="*/ 140 w 636"/>
                <a:gd name="T57" fmla="*/ 743 h 747"/>
                <a:gd name="T58" fmla="*/ 166 w 636"/>
                <a:gd name="T59" fmla="*/ 741 h 747"/>
                <a:gd name="T60" fmla="*/ 191 w 636"/>
                <a:gd name="T61" fmla="*/ 739 h 747"/>
                <a:gd name="T62" fmla="*/ 217 w 636"/>
                <a:gd name="T63" fmla="*/ 735 h 747"/>
                <a:gd name="T64" fmla="*/ 243 w 636"/>
                <a:gd name="T65" fmla="*/ 729 h 747"/>
                <a:gd name="T66" fmla="*/ 268 w 636"/>
                <a:gd name="T67" fmla="*/ 720 h 747"/>
                <a:gd name="T68" fmla="*/ 315 w 636"/>
                <a:gd name="T69" fmla="*/ 703 h 747"/>
                <a:gd name="T70" fmla="*/ 362 w 636"/>
                <a:gd name="T71" fmla="*/ 682 h 747"/>
                <a:gd name="T72" fmla="*/ 405 w 636"/>
                <a:gd name="T73" fmla="*/ 656 h 747"/>
                <a:gd name="T74" fmla="*/ 445 w 636"/>
                <a:gd name="T75" fmla="*/ 626 h 747"/>
                <a:gd name="T76" fmla="*/ 481 w 636"/>
                <a:gd name="T77" fmla="*/ 592 h 747"/>
                <a:gd name="T78" fmla="*/ 515 w 636"/>
                <a:gd name="T79" fmla="*/ 554 h 747"/>
                <a:gd name="T80" fmla="*/ 545 w 636"/>
                <a:gd name="T81" fmla="*/ 513 h 747"/>
                <a:gd name="T82" fmla="*/ 571 w 636"/>
                <a:gd name="T83" fmla="*/ 471 h 747"/>
                <a:gd name="T84" fmla="*/ 594 w 636"/>
                <a:gd name="T85" fmla="*/ 426 h 747"/>
                <a:gd name="T86" fmla="*/ 611 w 636"/>
                <a:gd name="T87" fmla="*/ 377 h 747"/>
                <a:gd name="T88" fmla="*/ 618 w 636"/>
                <a:gd name="T89" fmla="*/ 354 h 747"/>
                <a:gd name="T90" fmla="*/ 624 w 636"/>
                <a:gd name="T91" fmla="*/ 328 h 747"/>
                <a:gd name="T92" fmla="*/ 628 w 636"/>
                <a:gd name="T93" fmla="*/ 302 h 747"/>
                <a:gd name="T94" fmla="*/ 633 w 636"/>
                <a:gd name="T95" fmla="*/ 277 h 747"/>
                <a:gd name="T96" fmla="*/ 635 w 636"/>
                <a:gd name="T97" fmla="*/ 249 h 747"/>
                <a:gd name="T98" fmla="*/ 635 w 636"/>
                <a:gd name="T99" fmla="*/ 22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6" h="747">
                  <a:moveTo>
                    <a:pt x="635" y="224"/>
                  </a:moveTo>
                  <a:lnTo>
                    <a:pt x="635" y="224"/>
                  </a:lnTo>
                  <a:lnTo>
                    <a:pt x="633" y="194"/>
                  </a:lnTo>
                  <a:lnTo>
                    <a:pt x="630" y="164"/>
                  </a:lnTo>
                  <a:lnTo>
                    <a:pt x="626" y="134"/>
                  </a:lnTo>
                  <a:lnTo>
                    <a:pt x="622" y="106"/>
                  </a:lnTo>
                  <a:lnTo>
                    <a:pt x="614" y="79"/>
                  </a:lnTo>
                  <a:lnTo>
                    <a:pt x="605" y="51"/>
                  </a:lnTo>
                  <a:lnTo>
                    <a:pt x="594" y="26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28" y="51"/>
                  </a:lnTo>
                  <a:lnTo>
                    <a:pt x="473" y="104"/>
                  </a:lnTo>
                  <a:lnTo>
                    <a:pt x="473" y="104"/>
                  </a:lnTo>
                  <a:lnTo>
                    <a:pt x="402" y="177"/>
                  </a:lnTo>
                  <a:lnTo>
                    <a:pt x="336" y="251"/>
                  </a:lnTo>
                  <a:lnTo>
                    <a:pt x="272" y="326"/>
                  </a:lnTo>
                  <a:lnTo>
                    <a:pt x="213" y="405"/>
                  </a:lnTo>
                  <a:lnTo>
                    <a:pt x="155" y="483"/>
                  </a:lnTo>
                  <a:lnTo>
                    <a:pt x="100" y="564"/>
                  </a:lnTo>
                  <a:lnTo>
                    <a:pt x="49" y="647"/>
                  </a:lnTo>
                  <a:lnTo>
                    <a:pt x="0" y="733"/>
                  </a:lnTo>
                  <a:lnTo>
                    <a:pt x="0" y="733"/>
                  </a:lnTo>
                  <a:lnTo>
                    <a:pt x="27" y="737"/>
                  </a:lnTo>
                  <a:lnTo>
                    <a:pt x="55" y="741"/>
                  </a:lnTo>
                  <a:lnTo>
                    <a:pt x="83" y="743"/>
                  </a:lnTo>
                  <a:lnTo>
                    <a:pt x="113" y="746"/>
                  </a:lnTo>
                  <a:lnTo>
                    <a:pt x="113" y="746"/>
                  </a:lnTo>
                  <a:lnTo>
                    <a:pt x="140" y="743"/>
                  </a:lnTo>
                  <a:lnTo>
                    <a:pt x="166" y="741"/>
                  </a:lnTo>
                  <a:lnTo>
                    <a:pt x="191" y="739"/>
                  </a:lnTo>
                  <a:lnTo>
                    <a:pt x="217" y="735"/>
                  </a:lnTo>
                  <a:lnTo>
                    <a:pt x="243" y="729"/>
                  </a:lnTo>
                  <a:lnTo>
                    <a:pt x="268" y="720"/>
                  </a:lnTo>
                  <a:lnTo>
                    <a:pt x="315" y="703"/>
                  </a:lnTo>
                  <a:lnTo>
                    <a:pt x="362" y="682"/>
                  </a:lnTo>
                  <a:lnTo>
                    <a:pt x="405" y="656"/>
                  </a:lnTo>
                  <a:lnTo>
                    <a:pt x="445" y="626"/>
                  </a:lnTo>
                  <a:lnTo>
                    <a:pt x="481" y="592"/>
                  </a:lnTo>
                  <a:lnTo>
                    <a:pt x="515" y="554"/>
                  </a:lnTo>
                  <a:lnTo>
                    <a:pt x="545" y="513"/>
                  </a:lnTo>
                  <a:lnTo>
                    <a:pt x="571" y="471"/>
                  </a:lnTo>
                  <a:lnTo>
                    <a:pt x="594" y="426"/>
                  </a:lnTo>
                  <a:lnTo>
                    <a:pt x="611" y="377"/>
                  </a:lnTo>
                  <a:lnTo>
                    <a:pt x="618" y="354"/>
                  </a:lnTo>
                  <a:lnTo>
                    <a:pt x="624" y="328"/>
                  </a:lnTo>
                  <a:lnTo>
                    <a:pt x="628" y="302"/>
                  </a:lnTo>
                  <a:lnTo>
                    <a:pt x="633" y="277"/>
                  </a:lnTo>
                  <a:lnTo>
                    <a:pt x="635" y="249"/>
                  </a:lnTo>
                  <a:lnTo>
                    <a:pt x="635" y="2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184"/>
            <p:cNvSpPr>
              <a:spLocks noChangeArrowheads="1"/>
            </p:cNvSpPr>
            <p:nvPr/>
          </p:nvSpPr>
          <p:spPr bwMode="auto">
            <a:xfrm>
              <a:off x="5919" y="1362"/>
              <a:ext cx="160" cy="184"/>
            </a:xfrm>
            <a:custGeom>
              <a:avLst/>
              <a:gdLst>
                <a:gd name="T0" fmla="*/ 711 w 712"/>
                <a:gd name="T1" fmla="*/ 36 h 814"/>
                <a:gd name="T2" fmla="*/ 711 w 712"/>
                <a:gd name="T3" fmla="*/ 36 h 814"/>
                <a:gd name="T4" fmla="*/ 667 w 712"/>
                <a:gd name="T5" fmla="*/ 21 h 814"/>
                <a:gd name="T6" fmla="*/ 620 w 712"/>
                <a:gd name="T7" fmla="*/ 8 h 814"/>
                <a:gd name="T8" fmla="*/ 571 w 712"/>
                <a:gd name="T9" fmla="*/ 2 h 814"/>
                <a:gd name="T10" fmla="*/ 522 w 712"/>
                <a:gd name="T11" fmla="*/ 0 h 814"/>
                <a:gd name="T12" fmla="*/ 522 w 712"/>
                <a:gd name="T13" fmla="*/ 0 h 814"/>
                <a:gd name="T14" fmla="*/ 496 w 712"/>
                <a:gd name="T15" fmla="*/ 0 h 814"/>
                <a:gd name="T16" fmla="*/ 468 w 712"/>
                <a:gd name="T17" fmla="*/ 2 h 814"/>
                <a:gd name="T18" fmla="*/ 443 w 712"/>
                <a:gd name="T19" fmla="*/ 6 h 814"/>
                <a:gd name="T20" fmla="*/ 417 w 712"/>
                <a:gd name="T21" fmla="*/ 10 h 814"/>
                <a:gd name="T22" fmla="*/ 392 w 712"/>
                <a:gd name="T23" fmla="*/ 16 h 814"/>
                <a:gd name="T24" fmla="*/ 366 w 712"/>
                <a:gd name="T25" fmla="*/ 23 h 814"/>
                <a:gd name="T26" fmla="*/ 319 w 712"/>
                <a:gd name="T27" fmla="*/ 40 h 814"/>
                <a:gd name="T28" fmla="*/ 275 w 712"/>
                <a:gd name="T29" fmla="*/ 63 h 814"/>
                <a:gd name="T30" fmla="*/ 230 w 712"/>
                <a:gd name="T31" fmla="*/ 89 h 814"/>
                <a:gd name="T32" fmla="*/ 191 w 712"/>
                <a:gd name="T33" fmla="*/ 119 h 814"/>
                <a:gd name="T34" fmla="*/ 153 w 712"/>
                <a:gd name="T35" fmla="*/ 153 h 814"/>
                <a:gd name="T36" fmla="*/ 119 w 712"/>
                <a:gd name="T37" fmla="*/ 189 h 814"/>
                <a:gd name="T38" fmla="*/ 89 w 712"/>
                <a:gd name="T39" fmla="*/ 230 h 814"/>
                <a:gd name="T40" fmla="*/ 63 w 712"/>
                <a:gd name="T41" fmla="*/ 272 h 814"/>
                <a:gd name="T42" fmla="*/ 42 w 712"/>
                <a:gd name="T43" fmla="*/ 319 h 814"/>
                <a:gd name="T44" fmla="*/ 23 w 712"/>
                <a:gd name="T45" fmla="*/ 366 h 814"/>
                <a:gd name="T46" fmla="*/ 16 w 712"/>
                <a:gd name="T47" fmla="*/ 392 h 814"/>
                <a:gd name="T48" fmla="*/ 10 w 712"/>
                <a:gd name="T49" fmla="*/ 415 h 814"/>
                <a:gd name="T50" fmla="*/ 6 w 712"/>
                <a:gd name="T51" fmla="*/ 443 h 814"/>
                <a:gd name="T52" fmla="*/ 4 w 712"/>
                <a:gd name="T53" fmla="*/ 468 h 814"/>
                <a:gd name="T54" fmla="*/ 2 w 712"/>
                <a:gd name="T55" fmla="*/ 494 h 814"/>
                <a:gd name="T56" fmla="*/ 0 w 712"/>
                <a:gd name="T57" fmla="*/ 522 h 814"/>
                <a:gd name="T58" fmla="*/ 0 w 712"/>
                <a:gd name="T59" fmla="*/ 522 h 814"/>
                <a:gd name="T60" fmla="*/ 2 w 712"/>
                <a:gd name="T61" fmla="*/ 562 h 814"/>
                <a:gd name="T62" fmla="*/ 6 w 712"/>
                <a:gd name="T63" fmla="*/ 600 h 814"/>
                <a:gd name="T64" fmla="*/ 14 w 712"/>
                <a:gd name="T65" fmla="*/ 639 h 814"/>
                <a:gd name="T66" fmla="*/ 25 w 712"/>
                <a:gd name="T67" fmla="*/ 677 h 814"/>
                <a:gd name="T68" fmla="*/ 38 w 712"/>
                <a:gd name="T69" fmla="*/ 713 h 814"/>
                <a:gd name="T70" fmla="*/ 53 w 712"/>
                <a:gd name="T71" fmla="*/ 747 h 814"/>
                <a:gd name="T72" fmla="*/ 70 w 712"/>
                <a:gd name="T73" fmla="*/ 781 h 814"/>
                <a:gd name="T74" fmla="*/ 91 w 712"/>
                <a:gd name="T75" fmla="*/ 813 h 814"/>
                <a:gd name="T76" fmla="*/ 91 w 712"/>
                <a:gd name="T77" fmla="*/ 813 h 814"/>
                <a:gd name="T78" fmla="*/ 155 w 712"/>
                <a:gd name="T79" fmla="*/ 705 h 814"/>
                <a:gd name="T80" fmla="*/ 223 w 712"/>
                <a:gd name="T81" fmla="*/ 600 h 814"/>
                <a:gd name="T82" fmla="*/ 296 w 712"/>
                <a:gd name="T83" fmla="*/ 498 h 814"/>
                <a:gd name="T84" fmla="*/ 370 w 712"/>
                <a:gd name="T85" fmla="*/ 400 h 814"/>
                <a:gd name="T86" fmla="*/ 451 w 712"/>
                <a:gd name="T87" fmla="*/ 304 h 814"/>
                <a:gd name="T88" fmla="*/ 534 w 712"/>
                <a:gd name="T89" fmla="*/ 210 h 814"/>
                <a:gd name="T90" fmla="*/ 620 w 712"/>
                <a:gd name="T91" fmla="*/ 121 h 814"/>
                <a:gd name="T92" fmla="*/ 711 w 712"/>
                <a:gd name="T93" fmla="*/ 36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2" h="814">
                  <a:moveTo>
                    <a:pt x="711" y="36"/>
                  </a:moveTo>
                  <a:lnTo>
                    <a:pt x="711" y="36"/>
                  </a:lnTo>
                  <a:lnTo>
                    <a:pt x="667" y="21"/>
                  </a:lnTo>
                  <a:lnTo>
                    <a:pt x="620" y="8"/>
                  </a:lnTo>
                  <a:lnTo>
                    <a:pt x="571" y="2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68" y="2"/>
                  </a:lnTo>
                  <a:lnTo>
                    <a:pt x="443" y="6"/>
                  </a:lnTo>
                  <a:lnTo>
                    <a:pt x="417" y="10"/>
                  </a:lnTo>
                  <a:lnTo>
                    <a:pt x="392" y="16"/>
                  </a:lnTo>
                  <a:lnTo>
                    <a:pt x="366" y="23"/>
                  </a:lnTo>
                  <a:lnTo>
                    <a:pt x="319" y="40"/>
                  </a:lnTo>
                  <a:lnTo>
                    <a:pt x="275" y="63"/>
                  </a:lnTo>
                  <a:lnTo>
                    <a:pt x="230" y="89"/>
                  </a:lnTo>
                  <a:lnTo>
                    <a:pt x="191" y="119"/>
                  </a:lnTo>
                  <a:lnTo>
                    <a:pt x="153" y="153"/>
                  </a:lnTo>
                  <a:lnTo>
                    <a:pt x="119" y="189"/>
                  </a:lnTo>
                  <a:lnTo>
                    <a:pt x="89" y="230"/>
                  </a:lnTo>
                  <a:lnTo>
                    <a:pt x="63" y="272"/>
                  </a:lnTo>
                  <a:lnTo>
                    <a:pt x="42" y="319"/>
                  </a:lnTo>
                  <a:lnTo>
                    <a:pt x="23" y="366"/>
                  </a:lnTo>
                  <a:lnTo>
                    <a:pt x="16" y="392"/>
                  </a:lnTo>
                  <a:lnTo>
                    <a:pt x="10" y="415"/>
                  </a:lnTo>
                  <a:lnTo>
                    <a:pt x="6" y="443"/>
                  </a:lnTo>
                  <a:lnTo>
                    <a:pt x="4" y="468"/>
                  </a:lnTo>
                  <a:lnTo>
                    <a:pt x="2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2" y="562"/>
                  </a:lnTo>
                  <a:lnTo>
                    <a:pt x="6" y="600"/>
                  </a:lnTo>
                  <a:lnTo>
                    <a:pt x="14" y="639"/>
                  </a:lnTo>
                  <a:lnTo>
                    <a:pt x="25" y="677"/>
                  </a:lnTo>
                  <a:lnTo>
                    <a:pt x="38" y="713"/>
                  </a:lnTo>
                  <a:lnTo>
                    <a:pt x="53" y="747"/>
                  </a:lnTo>
                  <a:lnTo>
                    <a:pt x="70" y="781"/>
                  </a:lnTo>
                  <a:lnTo>
                    <a:pt x="91" y="813"/>
                  </a:lnTo>
                  <a:lnTo>
                    <a:pt x="91" y="813"/>
                  </a:lnTo>
                  <a:lnTo>
                    <a:pt x="155" y="705"/>
                  </a:lnTo>
                  <a:lnTo>
                    <a:pt x="223" y="600"/>
                  </a:lnTo>
                  <a:lnTo>
                    <a:pt x="296" y="498"/>
                  </a:lnTo>
                  <a:lnTo>
                    <a:pt x="370" y="400"/>
                  </a:lnTo>
                  <a:lnTo>
                    <a:pt x="451" y="304"/>
                  </a:lnTo>
                  <a:lnTo>
                    <a:pt x="534" y="210"/>
                  </a:lnTo>
                  <a:lnTo>
                    <a:pt x="620" y="121"/>
                  </a:lnTo>
                  <a:lnTo>
                    <a:pt x="711" y="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185"/>
            <p:cNvSpPr>
              <a:spLocks noChangeArrowheads="1"/>
            </p:cNvSpPr>
            <p:nvPr/>
          </p:nvSpPr>
          <p:spPr bwMode="auto">
            <a:xfrm>
              <a:off x="6277" y="1184"/>
              <a:ext cx="236" cy="139"/>
            </a:xfrm>
            <a:custGeom>
              <a:avLst/>
              <a:gdLst>
                <a:gd name="T0" fmla="*/ 238 w 1045"/>
                <a:gd name="T1" fmla="*/ 571 h 617"/>
                <a:gd name="T2" fmla="*/ 458 w 1045"/>
                <a:gd name="T3" fmla="*/ 492 h 617"/>
                <a:gd name="T4" fmla="*/ 684 w 1045"/>
                <a:gd name="T5" fmla="*/ 435 h 617"/>
                <a:gd name="T6" fmla="*/ 914 w 1045"/>
                <a:gd name="T7" fmla="*/ 395 h 617"/>
                <a:gd name="T8" fmla="*/ 1037 w 1045"/>
                <a:gd name="T9" fmla="*/ 354 h 617"/>
                <a:gd name="T10" fmla="*/ 1042 w 1045"/>
                <a:gd name="T11" fmla="*/ 299 h 617"/>
                <a:gd name="T12" fmla="*/ 1042 w 1045"/>
                <a:gd name="T13" fmla="*/ 235 h 617"/>
                <a:gd name="T14" fmla="*/ 1031 w 1045"/>
                <a:gd name="T15" fmla="*/ 162 h 617"/>
                <a:gd name="T16" fmla="*/ 1012 w 1045"/>
                <a:gd name="T17" fmla="*/ 96 h 617"/>
                <a:gd name="T18" fmla="*/ 984 w 1045"/>
                <a:gd name="T19" fmla="*/ 32 h 617"/>
                <a:gd name="T20" fmla="*/ 903 w 1045"/>
                <a:gd name="T21" fmla="*/ 9 h 617"/>
                <a:gd name="T22" fmla="*/ 778 w 1045"/>
                <a:gd name="T23" fmla="*/ 26 h 617"/>
                <a:gd name="T24" fmla="*/ 592 w 1045"/>
                <a:gd name="T25" fmla="*/ 62 h 617"/>
                <a:gd name="T26" fmla="*/ 349 w 1045"/>
                <a:gd name="T27" fmla="*/ 124 h 617"/>
                <a:gd name="T28" fmla="*/ 115 w 1045"/>
                <a:gd name="T29" fmla="*/ 207 h 617"/>
                <a:gd name="T30" fmla="*/ 0 w 1045"/>
                <a:gd name="T31" fmla="*/ 271 h 617"/>
                <a:gd name="T32" fmla="*/ 10 w 1045"/>
                <a:gd name="T33" fmla="*/ 369 h 617"/>
                <a:gd name="T34" fmla="*/ 36 w 1045"/>
                <a:gd name="T35" fmla="*/ 458 h 617"/>
                <a:gd name="T36" fmla="*/ 76 w 1045"/>
                <a:gd name="T37" fmla="*/ 541 h 617"/>
                <a:gd name="T38" fmla="*/ 132 w 1045"/>
                <a:gd name="T39" fmla="*/ 616 h 617"/>
                <a:gd name="T40" fmla="*/ 541 w 1045"/>
                <a:gd name="T41" fmla="*/ 83 h 617"/>
                <a:gd name="T42" fmla="*/ 577 w 1045"/>
                <a:gd name="T43" fmla="*/ 92 h 617"/>
                <a:gd name="T44" fmla="*/ 611 w 1045"/>
                <a:gd name="T45" fmla="*/ 107 h 617"/>
                <a:gd name="T46" fmla="*/ 641 w 1045"/>
                <a:gd name="T47" fmla="*/ 126 h 617"/>
                <a:gd name="T48" fmla="*/ 667 w 1045"/>
                <a:gd name="T49" fmla="*/ 152 h 617"/>
                <a:gd name="T50" fmla="*/ 688 w 1045"/>
                <a:gd name="T51" fmla="*/ 182 h 617"/>
                <a:gd name="T52" fmla="*/ 701 w 1045"/>
                <a:gd name="T53" fmla="*/ 216 h 617"/>
                <a:gd name="T54" fmla="*/ 709 w 1045"/>
                <a:gd name="T55" fmla="*/ 252 h 617"/>
                <a:gd name="T56" fmla="*/ 709 w 1045"/>
                <a:gd name="T57" fmla="*/ 290 h 617"/>
                <a:gd name="T58" fmla="*/ 701 w 1045"/>
                <a:gd name="T59" fmla="*/ 326 h 617"/>
                <a:gd name="T60" fmla="*/ 688 w 1045"/>
                <a:gd name="T61" fmla="*/ 360 h 617"/>
                <a:gd name="T62" fmla="*/ 667 w 1045"/>
                <a:gd name="T63" fmla="*/ 390 h 617"/>
                <a:gd name="T64" fmla="*/ 641 w 1045"/>
                <a:gd name="T65" fmla="*/ 416 h 617"/>
                <a:gd name="T66" fmla="*/ 611 w 1045"/>
                <a:gd name="T67" fmla="*/ 437 h 617"/>
                <a:gd name="T68" fmla="*/ 577 w 1045"/>
                <a:gd name="T69" fmla="*/ 452 h 617"/>
                <a:gd name="T70" fmla="*/ 541 w 1045"/>
                <a:gd name="T71" fmla="*/ 458 h 617"/>
                <a:gd name="T72" fmla="*/ 503 w 1045"/>
                <a:gd name="T73" fmla="*/ 458 h 617"/>
                <a:gd name="T74" fmla="*/ 467 w 1045"/>
                <a:gd name="T75" fmla="*/ 452 h 617"/>
                <a:gd name="T76" fmla="*/ 432 w 1045"/>
                <a:gd name="T77" fmla="*/ 437 h 617"/>
                <a:gd name="T78" fmla="*/ 403 w 1045"/>
                <a:gd name="T79" fmla="*/ 416 h 617"/>
                <a:gd name="T80" fmla="*/ 377 w 1045"/>
                <a:gd name="T81" fmla="*/ 390 h 617"/>
                <a:gd name="T82" fmla="*/ 356 w 1045"/>
                <a:gd name="T83" fmla="*/ 360 h 617"/>
                <a:gd name="T84" fmla="*/ 343 w 1045"/>
                <a:gd name="T85" fmla="*/ 326 h 617"/>
                <a:gd name="T86" fmla="*/ 334 w 1045"/>
                <a:gd name="T87" fmla="*/ 290 h 617"/>
                <a:gd name="T88" fmla="*/ 334 w 1045"/>
                <a:gd name="T89" fmla="*/ 252 h 617"/>
                <a:gd name="T90" fmla="*/ 343 w 1045"/>
                <a:gd name="T91" fmla="*/ 216 h 617"/>
                <a:gd name="T92" fmla="*/ 356 w 1045"/>
                <a:gd name="T93" fmla="*/ 182 h 617"/>
                <a:gd name="T94" fmla="*/ 377 w 1045"/>
                <a:gd name="T95" fmla="*/ 152 h 617"/>
                <a:gd name="T96" fmla="*/ 403 w 1045"/>
                <a:gd name="T97" fmla="*/ 126 h 617"/>
                <a:gd name="T98" fmla="*/ 432 w 1045"/>
                <a:gd name="T99" fmla="*/ 107 h 617"/>
                <a:gd name="T100" fmla="*/ 467 w 1045"/>
                <a:gd name="T101" fmla="*/ 92 h 617"/>
                <a:gd name="T102" fmla="*/ 503 w 1045"/>
                <a:gd name="T103" fmla="*/ 8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5" h="617">
                  <a:moveTo>
                    <a:pt x="132" y="616"/>
                  </a:moveTo>
                  <a:lnTo>
                    <a:pt x="238" y="571"/>
                  </a:lnTo>
                  <a:lnTo>
                    <a:pt x="347" y="529"/>
                  </a:lnTo>
                  <a:lnTo>
                    <a:pt x="458" y="492"/>
                  </a:lnTo>
                  <a:lnTo>
                    <a:pt x="569" y="460"/>
                  </a:lnTo>
                  <a:lnTo>
                    <a:pt x="684" y="435"/>
                  </a:lnTo>
                  <a:lnTo>
                    <a:pt x="799" y="411"/>
                  </a:lnTo>
                  <a:lnTo>
                    <a:pt x="914" y="395"/>
                  </a:lnTo>
                  <a:lnTo>
                    <a:pt x="1031" y="382"/>
                  </a:lnTo>
                  <a:lnTo>
                    <a:pt x="1037" y="354"/>
                  </a:lnTo>
                  <a:lnTo>
                    <a:pt x="1040" y="326"/>
                  </a:lnTo>
                  <a:lnTo>
                    <a:pt x="1042" y="299"/>
                  </a:lnTo>
                  <a:lnTo>
                    <a:pt x="1044" y="271"/>
                  </a:lnTo>
                  <a:lnTo>
                    <a:pt x="1042" y="235"/>
                  </a:lnTo>
                  <a:lnTo>
                    <a:pt x="1037" y="198"/>
                  </a:lnTo>
                  <a:lnTo>
                    <a:pt x="1031" y="162"/>
                  </a:lnTo>
                  <a:lnTo>
                    <a:pt x="1023" y="128"/>
                  </a:lnTo>
                  <a:lnTo>
                    <a:pt x="1012" y="96"/>
                  </a:lnTo>
                  <a:lnTo>
                    <a:pt x="999" y="62"/>
                  </a:lnTo>
                  <a:lnTo>
                    <a:pt x="984" y="32"/>
                  </a:lnTo>
                  <a:lnTo>
                    <a:pt x="967" y="0"/>
                  </a:lnTo>
                  <a:lnTo>
                    <a:pt x="903" y="9"/>
                  </a:lnTo>
                  <a:lnTo>
                    <a:pt x="842" y="15"/>
                  </a:lnTo>
                  <a:lnTo>
                    <a:pt x="778" y="26"/>
                  </a:lnTo>
                  <a:lnTo>
                    <a:pt x="716" y="37"/>
                  </a:lnTo>
                  <a:lnTo>
                    <a:pt x="592" y="62"/>
                  </a:lnTo>
                  <a:lnTo>
                    <a:pt x="468" y="90"/>
                  </a:lnTo>
                  <a:lnTo>
                    <a:pt x="349" y="124"/>
                  </a:lnTo>
                  <a:lnTo>
                    <a:pt x="232" y="164"/>
                  </a:lnTo>
                  <a:lnTo>
                    <a:pt x="115" y="207"/>
                  </a:lnTo>
                  <a:lnTo>
                    <a:pt x="2" y="254"/>
                  </a:lnTo>
                  <a:lnTo>
                    <a:pt x="0" y="271"/>
                  </a:lnTo>
                  <a:lnTo>
                    <a:pt x="2" y="320"/>
                  </a:lnTo>
                  <a:lnTo>
                    <a:pt x="10" y="369"/>
                  </a:lnTo>
                  <a:lnTo>
                    <a:pt x="21" y="414"/>
                  </a:lnTo>
                  <a:lnTo>
                    <a:pt x="36" y="458"/>
                  </a:lnTo>
                  <a:lnTo>
                    <a:pt x="55" y="501"/>
                  </a:lnTo>
                  <a:lnTo>
                    <a:pt x="76" y="541"/>
                  </a:lnTo>
                  <a:lnTo>
                    <a:pt x="102" y="580"/>
                  </a:lnTo>
                  <a:lnTo>
                    <a:pt x="132" y="616"/>
                  </a:lnTo>
                  <a:close/>
                  <a:moveTo>
                    <a:pt x="522" y="83"/>
                  </a:moveTo>
                  <a:lnTo>
                    <a:pt x="541" y="83"/>
                  </a:lnTo>
                  <a:lnTo>
                    <a:pt x="560" y="88"/>
                  </a:lnTo>
                  <a:lnTo>
                    <a:pt x="577" y="92"/>
                  </a:lnTo>
                  <a:lnTo>
                    <a:pt x="594" y="98"/>
                  </a:lnTo>
                  <a:lnTo>
                    <a:pt x="611" y="107"/>
                  </a:lnTo>
                  <a:lnTo>
                    <a:pt x="626" y="115"/>
                  </a:lnTo>
                  <a:lnTo>
                    <a:pt x="641" y="126"/>
                  </a:lnTo>
                  <a:lnTo>
                    <a:pt x="654" y="139"/>
                  </a:lnTo>
                  <a:lnTo>
                    <a:pt x="667" y="152"/>
                  </a:lnTo>
                  <a:lnTo>
                    <a:pt x="677" y="167"/>
                  </a:lnTo>
                  <a:lnTo>
                    <a:pt x="688" y="182"/>
                  </a:lnTo>
                  <a:lnTo>
                    <a:pt x="694" y="198"/>
                  </a:lnTo>
                  <a:lnTo>
                    <a:pt x="701" y="216"/>
                  </a:lnTo>
                  <a:lnTo>
                    <a:pt x="705" y="232"/>
                  </a:lnTo>
                  <a:lnTo>
                    <a:pt x="709" y="252"/>
                  </a:lnTo>
                  <a:lnTo>
                    <a:pt x="709" y="271"/>
                  </a:lnTo>
                  <a:lnTo>
                    <a:pt x="709" y="290"/>
                  </a:lnTo>
                  <a:lnTo>
                    <a:pt x="705" y="309"/>
                  </a:lnTo>
                  <a:lnTo>
                    <a:pt x="701" y="326"/>
                  </a:lnTo>
                  <a:lnTo>
                    <a:pt x="694" y="346"/>
                  </a:lnTo>
                  <a:lnTo>
                    <a:pt x="688" y="360"/>
                  </a:lnTo>
                  <a:lnTo>
                    <a:pt x="677" y="377"/>
                  </a:lnTo>
                  <a:lnTo>
                    <a:pt x="667" y="390"/>
                  </a:lnTo>
                  <a:lnTo>
                    <a:pt x="654" y="405"/>
                  </a:lnTo>
                  <a:lnTo>
                    <a:pt x="641" y="416"/>
                  </a:lnTo>
                  <a:lnTo>
                    <a:pt x="626" y="426"/>
                  </a:lnTo>
                  <a:lnTo>
                    <a:pt x="611" y="437"/>
                  </a:lnTo>
                  <a:lnTo>
                    <a:pt x="594" y="446"/>
                  </a:lnTo>
                  <a:lnTo>
                    <a:pt x="577" y="452"/>
                  </a:lnTo>
                  <a:lnTo>
                    <a:pt x="560" y="456"/>
                  </a:lnTo>
                  <a:lnTo>
                    <a:pt x="541" y="458"/>
                  </a:lnTo>
                  <a:lnTo>
                    <a:pt x="522" y="460"/>
                  </a:lnTo>
                  <a:lnTo>
                    <a:pt x="503" y="458"/>
                  </a:lnTo>
                  <a:lnTo>
                    <a:pt x="483" y="456"/>
                  </a:lnTo>
                  <a:lnTo>
                    <a:pt x="467" y="452"/>
                  </a:lnTo>
                  <a:lnTo>
                    <a:pt x="449" y="446"/>
                  </a:lnTo>
                  <a:lnTo>
                    <a:pt x="432" y="437"/>
                  </a:lnTo>
                  <a:lnTo>
                    <a:pt x="418" y="426"/>
                  </a:lnTo>
                  <a:lnTo>
                    <a:pt x="403" y="416"/>
                  </a:lnTo>
                  <a:lnTo>
                    <a:pt x="390" y="405"/>
                  </a:lnTo>
                  <a:lnTo>
                    <a:pt x="377" y="390"/>
                  </a:lnTo>
                  <a:lnTo>
                    <a:pt x="366" y="377"/>
                  </a:lnTo>
                  <a:lnTo>
                    <a:pt x="356" y="360"/>
                  </a:lnTo>
                  <a:lnTo>
                    <a:pt x="349" y="346"/>
                  </a:lnTo>
                  <a:lnTo>
                    <a:pt x="343" y="326"/>
                  </a:lnTo>
                  <a:lnTo>
                    <a:pt x="338" y="309"/>
                  </a:lnTo>
                  <a:lnTo>
                    <a:pt x="334" y="290"/>
                  </a:lnTo>
                  <a:lnTo>
                    <a:pt x="334" y="271"/>
                  </a:lnTo>
                  <a:lnTo>
                    <a:pt x="334" y="252"/>
                  </a:lnTo>
                  <a:lnTo>
                    <a:pt x="338" y="232"/>
                  </a:lnTo>
                  <a:lnTo>
                    <a:pt x="343" y="216"/>
                  </a:lnTo>
                  <a:lnTo>
                    <a:pt x="349" y="198"/>
                  </a:lnTo>
                  <a:lnTo>
                    <a:pt x="356" y="182"/>
                  </a:lnTo>
                  <a:lnTo>
                    <a:pt x="366" y="167"/>
                  </a:lnTo>
                  <a:lnTo>
                    <a:pt x="377" y="152"/>
                  </a:lnTo>
                  <a:lnTo>
                    <a:pt x="390" y="139"/>
                  </a:lnTo>
                  <a:lnTo>
                    <a:pt x="403" y="126"/>
                  </a:lnTo>
                  <a:lnTo>
                    <a:pt x="418" y="115"/>
                  </a:lnTo>
                  <a:lnTo>
                    <a:pt x="432" y="107"/>
                  </a:lnTo>
                  <a:lnTo>
                    <a:pt x="449" y="98"/>
                  </a:lnTo>
                  <a:lnTo>
                    <a:pt x="467" y="92"/>
                  </a:lnTo>
                  <a:lnTo>
                    <a:pt x="483" y="88"/>
                  </a:lnTo>
                  <a:lnTo>
                    <a:pt x="503" y="83"/>
                  </a:lnTo>
                  <a:lnTo>
                    <a:pt x="522" y="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186"/>
            <p:cNvSpPr>
              <a:spLocks noChangeArrowheads="1"/>
            </p:cNvSpPr>
            <p:nvPr/>
          </p:nvSpPr>
          <p:spPr bwMode="auto">
            <a:xfrm>
              <a:off x="6307" y="1271"/>
              <a:ext cx="203" cy="92"/>
            </a:xfrm>
            <a:custGeom>
              <a:avLst/>
              <a:gdLst>
                <a:gd name="T0" fmla="*/ 390 w 900"/>
                <a:gd name="T1" fmla="*/ 411 h 412"/>
                <a:gd name="T2" fmla="*/ 390 w 900"/>
                <a:gd name="T3" fmla="*/ 411 h 412"/>
                <a:gd name="T4" fmla="*/ 437 w 900"/>
                <a:gd name="T5" fmla="*/ 409 h 412"/>
                <a:gd name="T6" fmla="*/ 481 w 900"/>
                <a:gd name="T7" fmla="*/ 402 h 412"/>
                <a:gd name="T8" fmla="*/ 526 w 900"/>
                <a:gd name="T9" fmla="*/ 394 h 412"/>
                <a:gd name="T10" fmla="*/ 569 w 900"/>
                <a:gd name="T11" fmla="*/ 379 h 412"/>
                <a:gd name="T12" fmla="*/ 609 w 900"/>
                <a:gd name="T13" fmla="*/ 362 h 412"/>
                <a:gd name="T14" fmla="*/ 648 w 900"/>
                <a:gd name="T15" fmla="*/ 343 h 412"/>
                <a:gd name="T16" fmla="*/ 684 w 900"/>
                <a:gd name="T17" fmla="*/ 319 h 412"/>
                <a:gd name="T18" fmla="*/ 720 w 900"/>
                <a:gd name="T19" fmla="*/ 294 h 412"/>
                <a:gd name="T20" fmla="*/ 752 w 900"/>
                <a:gd name="T21" fmla="*/ 264 h 412"/>
                <a:gd name="T22" fmla="*/ 782 w 900"/>
                <a:gd name="T23" fmla="*/ 232 h 412"/>
                <a:gd name="T24" fmla="*/ 810 w 900"/>
                <a:gd name="T25" fmla="*/ 200 h 412"/>
                <a:gd name="T26" fmla="*/ 833 w 900"/>
                <a:gd name="T27" fmla="*/ 164 h 412"/>
                <a:gd name="T28" fmla="*/ 855 w 900"/>
                <a:gd name="T29" fmla="*/ 125 h 412"/>
                <a:gd name="T30" fmla="*/ 874 w 900"/>
                <a:gd name="T31" fmla="*/ 85 h 412"/>
                <a:gd name="T32" fmla="*/ 889 w 900"/>
                <a:gd name="T33" fmla="*/ 42 h 412"/>
                <a:gd name="T34" fmla="*/ 899 w 900"/>
                <a:gd name="T35" fmla="*/ 0 h 412"/>
                <a:gd name="T36" fmla="*/ 899 w 900"/>
                <a:gd name="T37" fmla="*/ 0 h 412"/>
                <a:gd name="T38" fmla="*/ 782 w 900"/>
                <a:gd name="T39" fmla="*/ 13 h 412"/>
                <a:gd name="T40" fmla="*/ 667 w 900"/>
                <a:gd name="T41" fmla="*/ 29 h 412"/>
                <a:gd name="T42" fmla="*/ 552 w 900"/>
                <a:gd name="T43" fmla="*/ 53 h 412"/>
                <a:gd name="T44" fmla="*/ 437 w 900"/>
                <a:gd name="T45" fmla="*/ 78 h 412"/>
                <a:gd name="T46" fmla="*/ 326 w 900"/>
                <a:gd name="T47" fmla="*/ 110 h 412"/>
                <a:gd name="T48" fmla="*/ 215 w 900"/>
                <a:gd name="T49" fmla="*/ 147 h 412"/>
                <a:gd name="T50" fmla="*/ 106 w 900"/>
                <a:gd name="T51" fmla="*/ 189 h 412"/>
                <a:gd name="T52" fmla="*/ 0 w 900"/>
                <a:gd name="T53" fmla="*/ 234 h 412"/>
                <a:gd name="T54" fmla="*/ 0 w 900"/>
                <a:gd name="T55" fmla="*/ 234 h 412"/>
                <a:gd name="T56" fmla="*/ 17 w 900"/>
                <a:gd name="T57" fmla="*/ 253 h 412"/>
                <a:gd name="T58" fmla="*/ 36 w 900"/>
                <a:gd name="T59" fmla="*/ 272 h 412"/>
                <a:gd name="T60" fmla="*/ 57 w 900"/>
                <a:gd name="T61" fmla="*/ 289 h 412"/>
                <a:gd name="T62" fmla="*/ 79 w 900"/>
                <a:gd name="T63" fmla="*/ 307 h 412"/>
                <a:gd name="T64" fmla="*/ 100 w 900"/>
                <a:gd name="T65" fmla="*/ 324 h 412"/>
                <a:gd name="T66" fmla="*/ 123 w 900"/>
                <a:gd name="T67" fmla="*/ 338 h 412"/>
                <a:gd name="T68" fmla="*/ 147 w 900"/>
                <a:gd name="T69" fmla="*/ 351 h 412"/>
                <a:gd name="T70" fmla="*/ 172 w 900"/>
                <a:gd name="T71" fmla="*/ 364 h 412"/>
                <a:gd name="T72" fmla="*/ 198 w 900"/>
                <a:gd name="T73" fmla="*/ 375 h 412"/>
                <a:gd name="T74" fmla="*/ 224 w 900"/>
                <a:gd name="T75" fmla="*/ 383 h 412"/>
                <a:gd name="T76" fmla="*/ 249 w 900"/>
                <a:gd name="T77" fmla="*/ 392 h 412"/>
                <a:gd name="T78" fmla="*/ 277 w 900"/>
                <a:gd name="T79" fmla="*/ 398 h 412"/>
                <a:gd name="T80" fmla="*/ 305 w 900"/>
                <a:gd name="T81" fmla="*/ 405 h 412"/>
                <a:gd name="T82" fmla="*/ 332 w 900"/>
                <a:gd name="T83" fmla="*/ 407 h 412"/>
                <a:gd name="T84" fmla="*/ 360 w 900"/>
                <a:gd name="T85" fmla="*/ 411 h 412"/>
                <a:gd name="T86" fmla="*/ 390 w 900"/>
                <a:gd name="T87" fmla="*/ 4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0" h="412">
                  <a:moveTo>
                    <a:pt x="390" y="411"/>
                  </a:moveTo>
                  <a:lnTo>
                    <a:pt x="390" y="411"/>
                  </a:lnTo>
                  <a:lnTo>
                    <a:pt x="437" y="409"/>
                  </a:lnTo>
                  <a:lnTo>
                    <a:pt x="481" y="402"/>
                  </a:lnTo>
                  <a:lnTo>
                    <a:pt x="526" y="394"/>
                  </a:lnTo>
                  <a:lnTo>
                    <a:pt x="569" y="379"/>
                  </a:lnTo>
                  <a:lnTo>
                    <a:pt x="609" y="362"/>
                  </a:lnTo>
                  <a:lnTo>
                    <a:pt x="648" y="343"/>
                  </a:lnTo>
                  <a:lnTo>
                    <a:pt x="684" y="319"/>
                  </a:lnTo>
                  <a:lnTo>
                    <a:pt x="720" y="294"/>
                  </a:lnTo>
                  <a:lnTo>
                    <a:pt x="752" y="264"/>
                  </a:lnTo>
                  <a:lnTo>
                    <a:pt x="782" y="232"/>
                  </a:lnTo>
                  <a:lnTo>
                    <a:pt x="810" y="200"/>
                  </a:lnTo>
                  <a:lnTo>
                    <a:pt x="833" y="164"/>
                  </a:lnTo>
                  <a:lnTo>
                    <a:pt x="855" y="125"/>
                  </a:lnTo>
                  <a:lnTo>
                    <a:pt x="874" y="85"/>
                  </a:lnTo>
                  <a:lnTo>
                    <a:pt x="889" y="42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782" y="13"/>
                  </a:lnTo>
                  <a:lnTo>
                    <a:pt x="667" y="29"/>
                  </a:lnTo>
                  <a:lnTo>
                    <a:pt x="552" y="53"/>
                  </a:lnTo>
                  <a:lnTo>
                    <a:pt x="437" y="78"/>
                  </a:lnTo>
                  <a:lnTo>
                    <a:pt x="326" y="110"/>
                  </a:lnTo>
                  <a:lnTo>
                    <a:pt x="215" y="147"/>
                  </a:lnTo>
                  <a:lnTo>
                    <a:pt x="106" y="189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17" y="253"/>
                  </a:lnTo>
                  <a:lnTo>
                    <a:pt x="36" y="272"/>
                  </a:lnTo>
                  <a:lnTo>
                    <a:pt x="57" y="289"/>
                  </a:lnTo>
                  <a:lnTo>
                    <a:pt x="79" y="307"/>
                  </a:lnTo>
                  <a:lnTo>
                    <a:pt x="100" y="324"/>
                  </a:lnTo>
                  <a:lnTo>
                    <a:pt x="123" y="338"/>
                  </a:lnTo>
                  <a:lnTo>
                    <a:pt x="147" y="351"/>
                  </a:lnTo>
                  <a:lnTo>
                    <a:pt x="172" y="364"/>
                  </a:lnTo>
                  <a:lnTo>
                    <a:pt x="198" y="375"/>
                  </a:lnTo>
                  <a:lnTo>
                    <a:pt x="224" y="383"/>
                  </a:lnTo>
                  <a:lnTo>
                    <a:pt x="249" y="392"/>
                  </a:lnTo>
                  <a:lnTo>
                    <a:pt x="277" y="398"/>
                  </a:lnTo>
                  <a:lnTo>
                    <a:pt x="305" y="405"/>
                  </a:lnTo>
                  <a:lnTo>
                    <a:pt x="332" y="407"/>
                  </a:lnTo>
                  <a:lnTo>
                    <a:pt x="360" y="411"/>
                  </a:lnTo>
                  <a:lnTo>
                    <a:pt x="390" y="4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187"/>
            <p:cNvSpPr>
              <a:spLocks noChangeArrowheads="1"/>
            </p:cNvSpPr>
            <p:nvPr/>
          </p:nvSpPr>
          <p:spPr bwMode="auto">
            <a:xfrm>
              <a:off x="6278" y="1128"/>
              <a:ext cx="218" cy="113"/>
            </a:xfrm>
            <a:custGeom>
              <a:avLst/>
              <a:gdLst>
                <a:gd name="T0" fmla="*/ 520 w 966"/>
                <a:gd name="T1" fmla="*/ 0 h 504"/>
                <a:gd name="T2" fmla="*/ 520 w 966"/>
                <a:gd name="T3" fmla="*/ 0 h 504"/>
                <a:gd name="T4" fmla="*/ 494 w 966"/>
                <a:gd name="T5" fmla="*/ 0 h 504"/>
                <a:gd name="T6" fmla="*/ 469 w 966"/>
                <a:gd name="T7" fmla="*/ 2 h 504"/>
                <a:gd name="T8" fmla="*/ 417 w 966"/>
                <a:gd name="T9" fmla="*/ 9 h 504"/>
                <a:gd name="T10" fmla="*/ 369 w 966"/>
                <a:gd name="T11" fmla="*/ 21 h 504"/>
                <a:gd name="T12" fmla="*/ 322 w 966"/>
                <a:gd name="T13" fmla="*/ 38 h 504"/>
                <a:gd name="T14" fmla="*/ 277 w 966"/>
                <a:gd name="T15" fmla="*/ 60 h 504"/>
                <a:gd name="T16" fmla="*/ 234 w 966"/>
                <a:gd name="T17" fmla="*/ 85 h 504"/>
                <a:gd name="T18" fmla="*/ 194 w 966"/>
                <a:gd name="T19" fmla="*/ 113 h 504"/>
                <a:gd name="T20" fmla="*/ 157 w 966"/>
                <a:gd name="T21" fmla="*/ 147 h 504"/>
                <a:gd name="T22" fmla="*/ 123 w 966"/>
                <a:gd name="T23" fmla="*/ 183 h 504"/>
                <a:gd name="T24" fmla="*/ 94 w 966"/>
                <a:gd name="T25" fmla="*/ 222 h 504"/>
                <a:gd name="T26" fmla="*/ 68 w 966"/>
                <a:gd name="T27" fmla="*/ 262 h 504"/>
                <a:gd name="T28" fmla="*/ 45 w 966"/>
                <a:gd name="T29" fmla="*/ 307 h 504"/>
                <a:gd name="T30" fmla="*/ 25 w 966"/>
                <a:gd name="T31" fmla="*/ 354 h 504"/>
                <a:gd name="T32" fmla="*/ 13 w 966"/>
                <a:gd name="T33" fmla="*/ 401 h 504"/>
                <a:gd name="T34" fmla="*/ 4 w 966"/>
                <a:gd name="T35" fmla="*/ 452 h 504"/>
                <a:gd name="T36" fmla="*/ 0 w 966"/>
                <a:gd name="T37" fmla="*/ 477 h 504"/>
                <a:gd name="T38" fmla="*/ 0 w 966"/>
                <a:gd name="T39" fmla="*/ 503 h 504"/>
                <a:gd name="T40" fmla="*/ 0 w 966"/>
                <a:gd name="T41" fmla="*/ 503 h 504"/>
                <a:gd name="T42" fmla="*/ 113 w 966"/>
                <a:gd name="T43" fmla="*/ 456 h 504"/>
                <a:gd name="T44" fmla="*/ 230 w 966"/>
                <a:gd name="T45" fmla="*/ 413 h 504"/>
                <a:gd name="T46" fmla="*/ 347 w 966"/>
                <a:gd name="T47" fmla="*/ 373 h 504"/>
                <a:gd name="T48" fmla="*/ 466 w 966"/>
                <a:gd name="T49" fmla="*/ 339 h 504"/>
                <a:gd name="T50" fmla="*/ 590 w 966"/>
                <a:gd name="T51" fmla="*/ 311 h 504"/>
                <a:gd name="T52" fmla="*/ 714 w 966"/>
                <a:gd name="T53" fmla="*/ 286 h 504"/>
                <a:gd name="T54" fmla="*/ 776 w 966"/>
                <a:gd name="T55" fmla="*/ 275 h 504"/>
                <a:gd name="T56" fmla="*/ 840 w 966"/>
                <a:gd name="T57" fmla="*/ 264 h 504"/>
                <a:gd name="T58" fmla="*/ 901 w 966"/>
                <a:gd name="T59" fmla="*/ 258 h 504"/>
                <a:gd name="T60" fmla="*/ 965 w 966"/>
                <a:gd name="T61" fmla="*/ 249 h 504"/>
                <a:gd name="T62" fmla="*/ 965 w 966"/>
                <a:gd name="T63" fmla="*/ 249 h 504"/>
                <a:gd name="T64" fmla="*/ 948 w 966"/>
                <a:gd name="T65" fmla="*/ 222 h 504"/>
                <a:gd name="T66" fmla="*/ 927 w 966"/>
                <a:gd name="T67" fmla="*/ 196 h 504"/>
                <a:gd name="T68" fmla="*/ 905 w 966"/>
                <a:gd name="T69" fmla="*/ 170 h 504"/>
                <a:gd name="T70" fmla="*/ 884 w 966"/>
                <a:gd name="T71" fmla="*/ 147 h 504"/>
                <a:gd name="T72" fmla="*/ 859 w 966"/>
                <a:gd name="T73" fmla="*/ 126 h 504"/>
                <a:gd name="T74" fmla="*/ 833 w 966"/>
                <a:gd name="T75" fmla="*/ 104 h 504"/>
                <a:gd name="T76" fmla="*/ 808 w 966"/>
                <a:gd name="T77" fmla="*/ 85 h 504"/>
                <a:gd name="T78" fmla="*/ 780 w 966"/>
                <a:gd name="T79" fmla="*/ 68 h 504"/>
                <a:gd name="T80" fmla="*/ 750 w 966"/>
                <a:gd name="T81" fmla="*/ 53 h 504"/>
                <a:gd name="T82" fmla="*/ 720 w 966"/>
                <a:gd name="T83" fmla="*/ 38 h 504"/>
                <a:gd name="T84" fmla="*/ 688 w 966"/>
                <a:gd name="T85" fmla="*/ 28 h 504"/>
                <a:gd name="T86" fmla="*/ 656 w 966"/>
                <a:gd name="T87" fmla="*/ 17 h 504"/>
                <a:gd name="T88" fmla="*/ 624 w 966"/>
                <a:gd name="T89" fmla="*/ 9 h 504"/>
                <a:gd name="T90" fmla="*/ 590 w 966"/>
                <a:gd name="T91" fmla="*/ 4 h 504"/>
                <a:gd name="T92" fmla="*/ 556 w 966"/>
                <a:gd name="T93" fmla="*/ 0 h 504"/>
                <a:gd name="T94" fmla="*/ 520 w 966"/>
                <a:gd name="T9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66" h="504">
                  <a:moveTo>
                    <a:pt x="520" y="0"/>
                  </a:moveTo>
                  <a:lnTo>
                    <a:pt x="520" y="0"/>
                  </a:lnTo>
                  <a:lnTo>
                    <a:pt x="494" y="0"/>
                  </a:lnTo>
                  <a:lnTo>
                    <a:pt x="469" y="2"/>
                  </a:lnTo>
                  <a:lnTo>
                    <a:pt x="417" y="9"/>
                  </a:lnTo>
                  <a:lnTo>
                    <a:pt x="369" y="21"/>
                  </a:lnTo>
                  <a:lnTo>
                    <a:pt x="322" y="38"/>
                  </a:lnTo>
                  <a:lnTo>
                    <a:pt x="277" y="60"/>
                  </a:lnTo>
                  <a:lnTo>
                    <a:pt x="234" y="85"/>
                  </a:lnTo>
                  <a:lnTo>
                    <a:pt x="194" y="113"/>
                  </a:lnTo>
                  <a:lnTo>
                    <a:pt x="157" y="147"/>
                  </a:lnTo>
                  <a:lnTo>
                    <a:pt x="123" y="183"/>
                  </a:lnTo>
                  <a:lnTo>
                    <a:pt x="94" y="222"/>
                  </a:lnTo>
                  <a:lnTo>
                    <a:pt x="68" y="262"/>
                  </a:lnTo>
                  <a:lnTo>
                    <a:pt x="45" y="307"/>
                  </a:lnTo>
                  <a:lnTo>
                    <a:pt x="25" y="354"/>
                  </a:lnTo>
                  <a:lnTo>
                    <a:pt x="13" y="401"/>
                  </a:lnTo>
                  <a:lnTo>
                    <a:pt x="4" y="452"/>
                  </a:lnTo>
                  <a:lnTo>
                    <a:pt x="0" y="477"/>
                  </a:lnTo>
                  <a:lnTo>
                    <a:pt x="0" y="503"/>
                  </a:lnTo>
                  <a:lnTo>
                    <a:pt x="0" y="503"/>
                  </a:lnTo>
                  <a:lnTo>
                    <a:pt x="113" y="456"/>
                  </a:lnTo>
                  <a:lnTo>
                    <a:pt x="230" y="413"/>
                  </a:lnTo>
                  <a:lnTo>
                    <a:pt x="347" y="373"/>
                  </a:lnTo>
                  <a:lnTo>
                    <a:pt x="466" y="339"/>
                  </a:lnTo>
                  <a:lnTo>
                    <a:pt x="590" y="311"/>
                  </a:lnTo>
                  <a:lnTo>
                    <a:pt x="714" y="286"/>
                  </a:lnTo>
                  <a:lnTo>
                    <a:pt x="776" y="275"/>
                  </a:lnTo>
                  <a:lnTo>
                    <a:pt x="840" y="264"/>
                  </a:lnTo>
                  <a:lnTo>
                    <a:pt x="901" y="258"/>
                  </a:lnTo>
                  <a:lnTo>
                    <a:pt x="965" y="249"/>
                  </a:lnTo>
                  <a:lnTo>
                    <a:pt x="965" y="249"/>
                  </a:lnTo>
                  <a:lnTo>
                    <a:pt x="948" y="222"/>
                  </a:lnTo>
                  <a:lnTo>
                    <a:pt x="927" y="196"/>
                  </a:lnTo>
                  <a:lnTo>
                    <a:pt x="905" y="170"/>
                  </a:lnTo>
                  <a:lnTo>
                    <a:pt x="884" y="147"/>
                  </a:lnTo>
                  <a:lnTo>
                    <a:pt x="859" y="126"/>
                  </a:lnTo>
                  <a:lnTo>
                    <a:pt x="833" y="104"/>
                  </a:lnTo>
                  <a:lnTo>
                    <a:pt x="808" y="85"/>
                  </a:lnTo>
                  <a:lnTo>
                    <a:pt x="780" y="68"/>
                  </a:lnTo>
                  <a:lnTo>
                    <a:pt x="750" y="53"/>
                  </a:lnTo>
                  <a:lnTo>
                    <a:pt x="720" y="38"/>
                  </a:lnTo>
                  <a:lnTo>
                    <a:pt x="688" y="28"/>
                  </a:lnTo>
                  <a:lnTo>
                    <a:pt x="656" y="17"/>
                  </a:lnTo>
                  <a:lnTo>
                    <a:pt x="624" y="9"/>
                  </a:lnTo>
                  <a:lnTo>
                    <a:pt x="590" y="4"/>
                  </a:lnTo>
                  <a:lnTo>
                    <a:pt x="556" y="0"/>
                  </a:lnTo>
                  <a:lnTo>
                    <a:pt x="52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188"/>
            <p:cNvSpPr>
              <a:spLocks noChangeArrowheads="1"/>
            </p:cNvSpPr>
            <p:nvPr/>
          </p:nvSpPr>
          <p:spPr bwMode="auto">
            <a:xfrm>
              <a:off x="6957" y="2247"/>
              <a:ext cx="211" cy="219"/>
            </a:xfrm>
            <a:custGeom>
              <a:avLst/>
              <a:gdLst>
                <a:gd name="T0" fmla="*/ 908 w 937"/>
                <a:gd name="T1" fmla="*/ 198 h 972"/>
                <a:gd name="T2" fmla="*/ 844 w 937"/>
                <a:gd name="T3" fmla="*/ 124 h 972"/>
                <a:gd name="T4" fmla="*/ 770 w 937"/>
                <a:gd name="T5" fmla="*/ 64 h 972"/>
                <a:gd name="T6" fmla="*/ 682 w 937"/>
                <a:gd name="T7" fmla="*/ 17 h 972"/>
                <a:gd name="T8" fmla="*/ 593 w 937"/>
                <a:gd name="T9" fmla="*/ 62 h 972"/>
                <a:gd name="T10" fmla="*/ 507 w 937"/>
                <a:gd name="T11" fmla="*/ 181 h 972"/>
                <a:gd name="T12" fmla="*/ 416 w 937"/>
                <a:gd name="T13" fmla="*/ 294 h 972"/>
                <a:gd name="T14" fmla="*/ 316 w 937"/>
                <a:gd name="T15" fmla="*/ 405 h 972"/>
                <a:gd name="T16" fmla="*/ 201 w 937"/>
                <a:gd name="T17" fmla="*/ 520 h 972"/>
                <a:gd name="T18" fmla="*/ 68 w 937"/>
                <a:gd name="T19" fmla="*/ 637 h 972"/>
                <a:gd name="T20" fmla="*/ 19 w 937"/>
                <a:gd name="T21" fmla="*/ 737 h 972"/>
                <a:gd name="T22" fmla="*/ 72 w 937"/>
                <a:gd name="T23" fmla="*/ 820 h 972"/>
                <a:gd name="T24" fmla="*/ 139 w 937"/>
                <a:gd name="T25" fmla="*/ 890 h 972"/>
                <a:gd name="T26" fmla="*/ 220 w 937"/>
                <a:gd name="T27" fmla="*/ 948 h 972"/>
                <a:gd name="T28" fmla="*/ 358 w 937"/>
                <a:gd name="T29" fmla="*/ 893 h 972"/>
                <a:gd name="T30" fmla="*/ 541 w 937"/>
                <a:gd name="T31" fmla="*/ 722 h 972"/>
                <a:gd name="T32" fmla="*/ 710 w 937"/>
                <a:gd name="T33" fmla="*/ 539 h 972"/>
                <a:gd name="T34" fmla="*/ 863 w 937"/>
                <a:gd name="T35" fmla="*/ 343 h 972"/>
                <a:gd name="T36" fmla="*/ 296 w 937"/>
                <a:gd name="T37" fmla="*/ 501 h 972"/>
                <a:gd name="T38" fmla="*/ 301 w 937"/>
                <a:gd name="T39" fmla="*/ 462 h 972"/>
                <a:gd name="T40" fmla="*/ 311 w 937"/>
                <a:gd name="T41" fmla="*/ 426 h 972"/>
                <a:gd name="T42" fmla="*/ 328 w 937"/>
                <a:gd name="T43" fmla="*/ 394 h 972"/>
                <a:gd name="T44" fmla="*/ 352 w 937"/>
                <a:gd name="T45" fmla="*/ 366 h 972"/>
                <a:gd name="T46" fmla="*/ 380 w 937"/>
                <a:gd name="T47" fmla="*/ 345 h 972"/>
                <a:gd name="T48" fmla="*/ 411 w 937"/>
                <a:gd name="T49" fmla="*/ 326 h 972"/>
                <a:gd name="T50" fmla="*/ 446 w 937"/>
                <a:gd name="T51" fmla="*/ 315 h 972"/>
                <a:gd name="T52" fmla="*/ 484 w 937"/>
                <a:gd name="T53" fmla="*/ 313 h 972"/>
                <a:gd name="T54" fmla="*/ 522 w 937"/>
                <a:gd name="T55" fmla="*/ 315 h 972"/>
                <a:gd name="T56" fmla="*/ 556 w 937"/>
                <a:gd name="T57" fmla="*/ 326 h 972"/>
                <a:gd name="T58" fmla="*/ 588 w 937"/>
                <a:gd name="T59" fmla="*/ 345 h 972"/>
                <a:gd name="T60" fmla="*/ 616 w 937"/>
                <a:gd name="T61" fmla="*/ 366 h 972"/>
                <a:gd name="T62" fmla="*/ 640 w 937"/>
                <a:gd name="T63" fmla="*/ 394 h 972"/>
                <a:gd name="T64" fmla="*/ 656 w 937"/>
                <a:gd name="T65" fmla="*/ 426 h 972"/>
                <a:gd name="T66" fmla="*/ 669 w 937"/>
                <a:gd name="T67" fmla="*/ 462 h 972"/>
                <a:gd name="T68" fmla="*/ 671 w 937"/>
                <a:gd name="T69" fmla="*/ 501 h 972"/>
                <a:gd name="T70" fmla="*/ 669 w 937"/>
                <a:gd name="T71" fmla="*/ 537 h 972"/>
                <a:gd name="T72" fmla="*/ 656 w 937"/>
                <a:gd name="T73" fmla="*/ 573 h 972"/>
                <a:gd name="T74" fmla="*/ 640 w 937"/>
                <a:gd name="T75" fmla="*/ 605 h 972"/>
                <a:gd name="T76" fmla="*/ 616 w 937"/>
                <a:gd name="T77" fmla="*/ 633 h 972"/>
                <a:gd name="T78" fmla="*/ 588 w 937"/>
                <a:gd name="T79" fmla="*/ 656 h 972"/>
                <a:gd name="T80" fmla="*/ 556 w 937"/>
                <a:gd name="T81" fmla="*/ 673 h 972"/>
                <a:gd name="T82" fmla="*/ 522 w 937"/>
                <a:gd name="T83" fmla="*/ 684 h 972"/>
                <a:gd name="T84" fmla="*/ 484 w 937"/>
                <a:gd name="T85" fmla="*/ 688 h 972"/>
                <a:gd name="T86" fmla="*/ 446 w 937"/>
                <a:gd name="T87" fmla="*/ 684 h 972"/>
                <a:gd name="T88" fmla="*/ 411 w 937"/>
                <a:gd name="T89" fmla="*/ 673 h 972"/>
                <a:gd name="T90" fmla="*/ 380 w 937"/>
                <a:gd name="T91" fmla="*/ 656 h 972"/>
                <a:gd name="T92" fmla="*/ 352 w 937"/>
                <a:gd name="T93" fmla="*/ 633 h 972"/>
                <a:gd name="T94" fmla="*/ 328 w 937"/>
                <a:gd name="T95" fmla="*/ 605 h 972"/>
                <a:gd name="T96" fmla="*/ 311 w 937"/>
                <a:gd name="T97" fmla="*/ 573 h 972"/>
                <a:gd name="T98" fmla="*/ 301 w 937"/>
                <a:gd name="T99" fmla="*/ 537 h 972"/>
                <a:gd name="T100" fmla="*/ 296 w 937"/>
                <a:gd name="T101" fmla="*/ 501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7" h="972">
                  <a:moveTo>
                    <a:pt x="936" y="239"/>
                  </a:moveTo>
                  <a:lnTo>
                    <a:pt x="908" y="198"/>
                  </a:lnTo>
                  <a:lnTo>
                    <a:pt x="878" y="160"/>
                  </a:lnTo>
                  <a:lnTo>
                    <a:pt x="844" y="124"/>
                  </a:lnTo>
                  <a:lnTo>
                    <a:pt x="808" y="91"/>
                  </a:lnTo>
                  <a:lnTo>
                    <a:pt x="770" y="64"/>
                  </a:lnTo>
                  <a:lnTo>
                    <a:pt x="727" y="38"/>
                  </a:lnTo>
                  <a:lnTo>
                    <a:pt x="682" y="17"/>
                  </a:lnTo>
                  <a:lnTo>
                    <a:pt x="635" y="0"/>
                  </a:lnTo>
                  <a:lnTo>
                    <a:pt x="593" y="62"/>
                  </a:lnTo>
                  <a:lnTo>
                    <a:pt x="552" y="121"/>
                  </a:lnTo>
                  <a:lnTo>
                    <a:pt x="507" y="181"/>
                  </a:lnTo>
                  <a:lnTo>
                    <a:pt x="463" y="239"/>
                  </a:lnTo>
                  <a:lnTo>
                    <a:pt x="416" y="294"/>
                  </a:lnTo>
                  <a:lnTo>
                    <a:pt x="367" y="349"/>
                  </a:lnTo>
                  <a:lnTo>
                    <a:pt x="316" y="405"/>
                  </a:lnTo>
                  <a:lnTo>
                    <a:pt x="264" y="458"/>
                  </a:lnTo>
                  <a:lnTo>
                    <a:pt x="201" y="520"/>
                  </a:lnTo>
                  <a:lnTo>
                    <a:pt x="134" y="579"/>
                  </a:lnTo>
                  <a:lnTo>
                    <a:pt x="68" y="637"/>
                  </a:lnTo>
                  <a:lnTo>
                    <a:pt x="0" y="692"/>
                  </a:lnTo>
                  <a:lnTo>
                    <a:pt x="19" y="737"/>
                  </a:lnTo>
                  <a:lnTo>
                    <a:pt x="45" y="780"/>
                  </a:lnTo>
                  <a:lnTo>
                    <a:pt x="72" y="820"/>
                  </a:lnTo>
                  <a:lnTo>
                    <a:pt x="105" y="856"/>
                  </a:lnTo>
                  <a:lnTo>
                    <a:pt x="139" y="890"/>
                  </a:lnTo>
                  <a:lnTo>
                    <a:pt x="177" y="923"/>
                  </a:lnTo>
                  <a:lnTo>
                    <a:pt x="220" y="948"/>
                  </a:lnTo>
                  <a:lnTo>
                    <a:pt x="262" y="971"/>
                  </a:lnTo>
                  <a:lnTo>
                    <a:pt x="358" y="893"/>
                  </a:lnTo>
                  <a:lnTo>
                    <a:pt x="452" y="810"/>
                  </a:lnTo>
                  <a:lnTo>
                    <a:pt x="541" y="722"/>
                  </a:lnTo>
                  <a:lnTo>
                    <a:pt x="627" y="633"/>
                  </a:lnTo>
                  <a:lnTo>
                    <a:pt x="710" y="539"/>
                  </a:lnTo>
                  <a:lnTo>
                    <a:pt x="789" y="443"/>
                  </a:lnTo>
                  <a:lnTo>
                    <a:pt x="863" y="343"/>
                  </a:lnTo>
                  <a:lnTo>
                    <a:pt x="936" y="239"/>
                  </a:lnTo>
                  <a:close/>
                  <a:moveTo>
                    <a:pt x="296" y="501"/>
                  </a:moveTo>
                  <a:lnTo>
                    <a:pt x="296" y="481"/>
                  </a:lnTo>
                  <a:lnTo>
                    <a:pt x="301" y="462"/>
                  </a:lnTo>
                  <a:lnTo>
                    <a:pt x="305" y="445"/>
                  </a:lnTo>
                  <a:lnTo>
                    <a:pt x="311" y="426"/>
                  </a:lnTo>
                  <a:lnTo>
                    <a:pt x="320" y="411"/>
                  </a:lnTo>
                  <a:lnTo>
                    <a:pt x="328" y="394"/>
                  </a:lnTo>
                  <a:lnTo>
                    <a:pt x="339" y="381"/>
                  </a:lnTo>
                  <a:lnTo>
                    <a:pt x="352" y="366"/>
                  </a:lnTo>
                  <a:lnTo>
                    <a:pt x="365" y="356"/>
                  </a:lnTo>
                  <a:lnTo>
                    <a:pt x="380" y="345"/>
                  </a:lnTo>
                  <a:lnTo>
                    <a:pt x="394" y="334"/>
                  </a:lnTo>
                  <a:lnTo>
                    <a:pt x="411" y="326"/>
                  </a:lnTo>
                  <a:lnTo>
                    <a:pt x="429" y="319"/>
                  </a:lnTo>
                  <a:lnTo>
                    <a:pt x="446" y="315"/>
                  </a:lnTo>
                  <a:lnTo>
                    <a:pt x="465" y="313"/>
                  </a:lnTo>
                  <a:lnTo>
                    <a:pt x="484" y="313"/>
                  </a:lnTo>
                  <a:lnTo>
                    <a:pt x="503" y="313"/>
                  </a:lnTo>
                  <a:lnTo>
                    <a:pt x="522" y="315"/>
                  </a:lnTo>
                  <a:lnTo>
                    <a:pt x="539" y="319"/>
                  </a:lnTo>
                  <a:lnTo>
                    <a:pt x="556" y="326"/>
                  </a:lnTo>
                  <a:lnTo>
                    <a:pt x="573" y="334"/>
                  </a:lnTo>
                  <a:lnTo>
                    <a:pt x="588" y="345"/>
                  </a:lnTo>
                  <a:lnTo>
                    <a:pt x="603" y="356"/>
                  </a:lnTo>
                  <a:lnTo>
                    <a:pt x="616" y="366"/>
                  </a:lnTo>
                  <a:lnTo>
                    <a:pt x="629" y="381"/>
                  </a:lnTo>
                  <a:lnTo>
                    <a:pt x="640" y="394"/>
                  </a:lnTo>
                  <a:lnTo>
                    <a:pt x="650" y="411"/>
                  </a:lnTo>
                  <a:lnTo>
                    <a:pt x="656" y="426"/>
                  </a:lnTo>
                  <a:lnTo>
                    <a:pt x="663" y="445"/>
                  </a:lnTo>
                  <a:lnTo>
                    <a:pt x="669" y="462"/>
                  </a:lnTo>
                  <a:lnTo>
                    <a:pt x="671" y="481"/>
                  </a:lnTo>
                  <a:lnTo>
                    <a:pt x="671" y="501"/>
                  </a:lnTo>
                  <a:lnTo>
                    <a:pt x="671" y="520"/>
                  </a:lnTo>
                  <a:lnTo>
                    <a:pt x="669" y="537"/>
                  </a:lnTo>
                  <a:lnTo>
                    <a:pt x="663" y="556"/>
                  </a:lnTo>
                  <a:lnTo>
                    <a:pt x="656" y="573"/>
                  </a:lnTo>
                  <a:lnTo>
                    <a:pt x="650" y="590"/>
                  </a:lnTo>
                  <a:lnTo>
                    <a:pt x="640" y="605"/>
                  </a:lnTo>
                  <a:lnTo>
                    <a:pt x="629" y="620"/>
                  </a:lnTo>
                  <a:lnTo>
                    <a:pt x="616" y="633"/>
                  </a:lnTo>
                  <a:lnTo>
                    <a:pt x="603" y="646"/>
                  </a:lnTo>
                  <a:lnTo>
                    <a:pt x="588" y="656"/>
                  </a:lnTo>
                  <a:lnTo>
                    <a:pt x="573" y="665"/>
                  </a:lnTo>
                  <a:lnTo>
                    <a:pt x="556" y="673"/>
                  </a:lnTo>
                  <a:lnTo>
                    <a:pt x="539" y="680"/>
                  </a:lnTo>
                  <a:lnTo>
                    <a:pt x="522" y="684"/>
                  </a:lnTo>
                  <a:lnTo>
                    <a:pt x="503" y="688"/>
                  </a:lnTo>
                  <a:lnTo>
                    <a:pt x="484" y="688"/>
                  </a:lnTo>
                  <a:lnTo>
                    <a:pt x="465" y="688"/>
                  </a:lnTo>
                  <a:lnTo>
                    <a:pt x="446" y="684"/>
                  </a:lnTo>
                  <a:lnTo>
                    <a:pt x="429" y="680"/>
                  </a:lnTo>
                  <a:lnTo>
                    <a:pt x="411" y="673"/>
                  </a:lnTo>
                  <a:lnTo>
                    <a:pt x="394" y="665"/>
                  </a:lnTo>
                  <a:lnTo>
                    <a:pt x="380" y="656"/>
                  </a:lnTo>
                  <a:lnTo>
                    <a:pt x="365" y="646"/>
                  </a:lnTo>
                  <a:lnTo>
                    <a:pt x="352" y="633"/>
                  </a:lnTo>
                  <a:lnTo>
                    <a:pt x="339" y="620"/>
                  </a:lnTo>
                  <a:lnTo>
                    <a:pt x="328" y="605"/>
                  </a:lnTo>
                  <a:lnTo>
                    <a:pt x="320" y="590"/>
                  </a:lnTo>
                  <a:lnTo>
                    <a:pt x="311" y="573"/>
                  </a:lnTo>
                  <a:lnTo>
                    <a:pt x="305" y="556"/>
                  </a:lnTo>
                  <a:lnTo>
                    <a:pt x="301" y="537"/>
                  </a:lnTo>
                  <a:lnTo>
                    <a:pt x="296" y="520"/>
                  </a:lnTo>
                  <a:lnTo>
                    <a:pt x="296" y="5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189"/>
            <p:cNvSpPr>
              <a:spLocks noChangeArrowheads="1"/>
            </p:cNvSpPr>
            <p:nvPr/>
          </p:nvSpPr>
          <p:spPr bwMode="auto">
            <a:xfrm>
              <a:off x="6948" y="2242"/>
              <a:ext cx="152" cy="161"/>
            </a:xfrm>
            <a:custGeom>
              <a:avLst/>
              <a:gdLst>
                <a:gd name="T0" fmla="*/ 0 w 674"/>
                <a:gd name="T1" fmla="*/ 522 h 714"/>
                <a:gd name="T2" fmla="*/ 0 w 674"/>
                <a:gd name="T3" fmla="*/ 522 h 714"/>
                <a:gd name="T4" fmla="*/ 4 w 674"/>
                <a:gd name="T5" fmla="*/ 571 h 714"/>
                <a:gd name="T6" fmla="*/ 10 w 674"/>
                <a:gd name="T7" fmla="*/ 620 h 714"/>
                <a:gd name="T8" fmla="*/ 21 w 674"/>
                <a:gd name="T9" fmla="*/ 667 h 714"/>
                <a:gd name="T10" fmla="*/ 38 w 674"/>
                <a:gd name="T11" fmla="*/ 713 h 714"/>
                <a:gd name="T12" fmla="*/ 38 w 674"/>
                <a:gd name="T13" fmla="*/ 713 h 714"/>
                <a:gd name="T14" fmla="*/ 106 w 674"/>
                <a:gd name="T15" fmla="*/ 658 h 714"/>
                <a:gd name="T16" fmla="*/ 172 w 674"/>
                <a:gd name="T17" fmla="*/ 600 h 714"/>
                <a:gd name="T18" fmla="*/ 239 w 674"/>
                <a:gd name="T19" fmla="*/ 541 h 714"/>
                <a:gd name="T20" fmla="*/ 302 w 674"/>
                <a:gd name="T21" fmla="*/ 479 h 714"/>
                <a:gd name="T22" fmla="*/ 302 w 674"/>
                <a:gd name="T23" fmla="*/ 479 h 714"/>
                <a:gd name="T24" fmla="*/ 354 w 674"/>
                <a:gd name="T25" fmla="*/ 426 h 714"/>
                <a:gd name="T26" fmla="*/ 405 w 674"/>
                <a:gd name="T27" fmla="*/ 370 h 714"/>
                <a:gd name="T28" fmla="*/ 454 w 674"/>
                <a:gd name="T29" fmla="*/ 315 h 714"/>
                <a:gd name="T30" fmla="*/ 501 w 674"/>
                <a:gd name="T31" fmla="*/ 260 h 714"/>
                <a:gd name="T32" fmla="*/ 545 w 674"/>
                <a:gd name="T33" fmla="*/ 202 h 714"/>
                <a:gd name="T34" fmla="*/ 590 w 674"/>
                <a:gd name="T35" fmla="*/ 142 h 714"/>
                <a:gd name="T36" fmla="*/ 631 w 674"/>
                <a:gd name="T37" fmla="*/ 83 h 714"/>
                <a:gd name="T38" fmla="*/ 673 w 674"/>
                <a:gd name="T39" fmla="*/ 21 h 714"/>
                <a:gd name="T40" fmla="*/ 673 w 674"/>
                <a:gd name="T41" fmla="*/ 21 h 714"/>
                <a:gd name="T42" fmla="*/ 637 w 674"/>
                <a:gd name="T43" fmla="*/ 12 h 714"/>
                <a:gd name="T44" fmla="*/ 599 w 674"/>
                <a:gd name="T45" fmla="*/ 6 h 714"/>
                <a:gd name="T46" fmla="*/ 560 w 674"/>
                <a:gd name="T47" fmla="*/ 2 h 714"/>
                <a:gd name="T48" fmla="*/ 522 w 674"/>
                <a:gd name="T49" fmla="*/ 0 h 714"/>
                <a:gd name="T50" fmla="*/ 522 w 674"/>
                <a:gd name="T51" fmla="*/ 0 h 714"/>
                <a:gd name="T52" fmla="*/ 496 w 674"/>
                <a:gd name="T53" fmla="*/ 0 h 714"/>
                <a:gd name="T54" fmla="*/ 469 w 674"/>
                <a:gd name="T55" fmla="*/ 2 h 714"/>
                <a:gd name="T56" fmla="*/ 443 w 674"/>
                <a:gd name="T57" fmla="*/ 6 h 714"/>
                <a:gd name="T58" fmla="*/ 418 w 674"/>
                <a:gd name="T59" fmla="*/ 10 h 714"/>
                <a:gd name="T60" fmla="*/ 392 w 674"/>
                <a:gd name="T61" fmla="*/ 17 h 714"/>
                <a:gd name="T62" fmla="*/ 366 w 674"/>
                <a:gd name="T63" fmla="*/ 23 h 714"/>
                <a:gd name="T64" fmla="*/ 319 w 674"/>
                <a:gd name="T65" fmla="*/ 40 h 714"/>
                <a:gd name="T66" fmla="*/ 275 w 674"/>
                <a:gd name="T67" fmla="*/ 63 h 714"/>
                <a:gd name="T68" fmla="*/ 230 w 674"/>
                <a:gd name="T69" fmla="*/ 89 h 714"/>
                <a:gd name="T70" fmla="*/ 192 w 674"/>
                <a:gd name="T71" fmla="*/ 119 h 714"/>
                <a:gd name="T72" fmla="*/ 153 w 674"/>
                <a:gd name="T73" fmla="*/ 153 h 714"/>
                <a:gd name="T74" fmla="*/ 119 w 674"/>
                <a:gd name="T75" fmla="*/ 189 h 714"/>
                <a:gd name="T76" fmla="*/ 89 w 674"/>
                <a:gd name="T77" fmla="*/ 230 h 714"/>
                <a:gd name="T78" fmla="*/ 64 w 674"/>
                <a:gd name="T79" fmla="*/ 272 h 714"/>
                <a:gd name="T80" fmla="*/ 42 w 674"/>
                <a:gd name="T81" fmla="*/ 319 h 714"/>
                <a:gd name="T82" fmla="*/ 23 w 674"/>
                <a:gd name="T83" fmla="*/ 366 h 714"/>
                <a:gd name="T84" fmla="*/ 17 w 674"/>
                <a:gd name="T85" fmla="*/ 392 h 714"/>
                <a:gd name="T86" fmla="*/ 10 w 674"/>
                <a:gd name="T87" fmla="*/ 415 h 714"/>
                <a:gd name="T88" fmla="*/ 6 w 674"/>
                <a:gd name="T89" fmla="*/ 443 h 714"/>
                <a:gd name="T90" fmla="*/ 4 w 674"/>
                <a:gd name="T91" fmla="*/ 468 h 714"/>
                <a:gd name="T92" fmla="*/ 2 w 674"/>
                <a:gd name="T93" fmla="*/ 494 h 714"/>
                <a:gd name="T94" fmla="*/ 0 w 674"/>
                <a:gd name="T95" fmla="*/ 522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4" h="714">
                  <a:moveTo>
                    <a:pt x="0" y="522"/>
                  </a:moveTo>
                  <a:lnTo>
                    <a:pt x="0" y="522"/>
                  </a:lnTo>
                  <a:lnTo>
                    <a:pt x="4" y="571"/>
                  </a:lnTo>
                  <a:lnTo>
                    <a:pt x="10" y="620"/>
                  </a:lnTo>
                  <a:lnTo>
                    <a:pt x="21" y="667"/>
                  </a:lnTo>
                  <a:lnTo>
                    <a:pt x="38" y="713"/>
                  </a:lnTo>
                  <a:lnTo>
                    <a:pt x="38" y="713"/>
                  </a:lnTo>
                  <a:lnTo>
                    <a:pt x="106" y="658"/>
                  </a:lnTo>
                  <a:lnTo>
                    <a:pt x="172" y="600"/>
                  </a:lnTo>
                  <a:lnTo>
                    <a:pt x="239" y="541"/>
                  </a:lnTo>
                  <a:lnTo>
                    <a:pt x="302" y="479"/>
                  </a:lnTo>
                  <a:lnTo>
                    <a:pt x="302" y="479"/>
                  </a:lnTo>
                  <a:lnTo>
                    <a:pt x="354" y="426"/>
                  </a:lnTo>
                  <a:lnTo>
                    <a:pt x="405" y="370"/>
                  </a:lnTo>
                  <a:lnTo>
                    <a:pt x="454" y="315"/>
                  </a:lnTo>
                  <a:lnTo>
                    <a:pt x="501" y="260"/>
                  </a:lnTo>
                  <a:lnTo>
                    <a:pt x="545" y="202"/>
                  </a:lnTo>
                  <a:lnTo>
                    <a:pt x="590" y="142"/>
                  </a:lnTo>
                  <a:lnTo>
                    <a:pt x="631" y="83"/>
                  </a:lnTo>
                  <a:lnTo>
                    <a:pt x="673" y="21"/>
                  </a:lnTo>
                  <a:lnTo>
                    <a:pt x="673" y="21"/>
                  </a:lnTo>
                  <a:lnTo>
                    <a:pt x="637" y="12"/>
                  </a:lnTo>
                  <a:lnTo>
                    <a:pt x="599" y="6"/>
                  </a:lnTo>
                  <a:lnTo>
                    <a:pt x="560" y="2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69" y="2"/>
                  </a:lnTo>
                  <a:lnTo>
                    <a:pt x="443" y="6"/>
                  </a:lnTo>
                  <a:lnTo>
                    <a:pt x="418" y="10"/>
                  </a:lnTo>
                  <a:lnTo>
                    <a:pt x="392" y="17"/>
                  </a:lnTo>
                  <a:lnTo>
                    <a:pt x="366" y="23"/>
                  </a:lnTo>
                  <a:lnTo>
                    <a:pt x="319" y="40"/>
                  </a:lnTo>
                  <a:lnTo>
                    <a:pt x="275" y="63"/>
                  </a:lnTo>
                  <a:lnTo>
                    <a:pt x="230" y="89"/>
                  </a:lnTo>
                  <a:lnTo>
                    <a:pt x="192" y="119"/>
                  </a:lnTo>
                  <a:lnTo>
                    <a:pt x="153" y="153"/>
                  </a:lnTo>
                  <a:lnTo>
                    <a:pt x="119" y="189"/>
                  </a:lnTo>
                  <a:lnTo>
                    <a:pt x="89" y="230"/>
                  </a:lnTo>
                  <a:lnTo>
                    <a:pt x="64" y="272"/>
                  </a:lnTo>
                  <a:lnTo>
                    <a:pt x="42" y="319"/>
                  </a:lnTo>
                  <a:lnTo>
                    <a:pt x="23" y="366"/>
                  </a:lnTo>
                  <a:lnTo>
                    <a:pt x="17" y="392"/>
                  </a:lnTo>
                  <a:lnTo>
                    <a:pt x="10" y="415"/>
                  </a:lnTo>
                  <a:lnTo>
                    <a:pt x="6" y="443"/>
                  </a:lnTo>
                  <a:lnTo>
                    <a:pt x="4" y="468"/>
                  </a:lnTo>
                  <a:lnTo>
                    <a:pt x="2" y="494"/>
                  </a:lnTo>
                  <a:lnTo>
                    <a:pt x="0" y="5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190"/>
            <p:cNvSpPr>
              <a:spLocks noChangeArrowheads="1"/>
            </p:cNvSpPr>
            <p:nvPr/>
          </p:nvSpPr>
          <p:spPr bwMode="auto">
            <a:xfrm>
              <a:off x="7016" y="2301"/>
              <a:ext cx="168" cy="176"/>
            </a:xfrm>
            <a:custGeom>
              <a:avLst/>
              <a:gdLst>
                <a:gd name="T0" fmla="*/ 0 w 745"/>
                <a:gd name="T1" fmla="*/ 732 h 782"/>
                <a:gd name="T2" fmla="*/ 0 w 745"/>
                <a:gd name="T3" fmla="*/ 732 h 782"/>
                <a:gd name="T4" fmla="*/ 26 w 745"/>
                <a:gd name="T5" fmla="*/ 743 h 782"/>
                <a:gd name="T6" fmla="*/ 51 w 745"/>
                <a:gd name="T7" fmla="*/ 754 h 782"/>
                <a:gd name="T8" fmla="*/ 79 w 745"/>
                <a:gd name="T9" fmla="*/ 762 h 782"/>
                <a:gd name="T10" fmla="*/ 107 w 745"/>
                <a:gd name="T11" fmla="*/ 769 h 782"/>
                <a:gd name="T12" fmla="*/ 134 w 745"/>
                <a:gd name="T13" fmla="*/ 775 h 782"/>
                <a:gd name="T14" fmla="*/ 164 w 745"/>
                <a:gd name="T15" fmla="*/ 779 h 782"/>
                <a:gd name="T16" fmla="*/ 192 w 745"/>
                <a:gd name="T17" fmla="*/ 781 h 782"/>
                <a:gd name="T18" fmla="*/ 222 w 745"/>
                <a:gd name="T19" fmla="*/ 781 h 782"/>
                <a:gd name="T20" fmla="*/ 222 w 745"/>
                <a:gd name="T21" fmla="*/ 781 h 782"/>
                <a:gd name="T22" fmla="*/ 250 w 745"/>
                <a:gd name="T23" fmla="*/ 781 h 782"/>
                <a:gd name="T24" fmla="*/ 275 w 745"/>
                <a:gd name="T25" fmla="*/ 779 h 782"/>
                <a:gd name="T26" fmla="*/ 301 w 745"/>
                <a:gd name="T27" fmla="*/ 777 h 782"/>
                <a:gd name="T28" fmla="*/ 326 w 745"/>
                <a:gd name="T29" fmla="*/ 771 h 782"/>
                <a:gd name="T30" fmla="*/ 352 w 745"/>
                <a:gd name="T31" fmla="*/ 767 h 782"/>
                <a:gd name="T32" fmla="*/ 378 w 745"/>
                <a:gd name="T33" fmla="*/ 758 h 782"/>
                <a:gd name="T34" fmla="*/ 424 w 745"/>
                <a:gd name="T35" fmla="*/ 741 h 782"/>
                <a:gd name="T36" fmla="*/ 471 w 745"/>
                <a:gd name="T37" fmla="*/ 720 h 782"/>
                <a:gd name="T38" fmla="*/ 514 w 745"/>
                <a:gd name="T39" fmla="*/ 694 h 782"/>
                <a:gd name="T40" fmla="*/ 554 w 745"/>
                <a:gd name="T41" fmla="*/ 664 h 782"/>
                <a:gd name="T42" fmla="*/ 591 w 745"/>
                <a:gd name="T43" fmla="*/ 630 h 782"/>
                <a:gd name="T44" fmla="*/ 625 w 745"/>
                <a:gd name="T45" fmla="*/ 592 h 782"/>
                <a:gd name="T46" fmla="*/ 654 w 745"/>
                <a:gd name="T47" fmla="*/ 551 h 782"/>
                <a:gd name="T48" fmla="*/ 680 w 745"/>
                <a:gd name="T49" fmla="*/ 509 h 782"/>
                <a:gd name="T50" fmla="*/ 703 w 745"/>
                <a:gd name="T51" fmla="*/ 464 h 782"/>
                <a:gd name="T52" fmla="*/ 721 w 745"/>
                <a:gd name="T53" fmla="*/ 415 h 782"/>
                <a:gd name="T54" fmla="*/ 727 w 745"/>
                <a:gd name="T55" fmla="*/ 392 h 782"/>
                <a:gd name="T56" fmla="*/ 733 w 745"/>
                <a:gd name="T57" fmla="*/ 366 h 782"/>
                <a:gd name="T58" fmla="*/ 738 w 745"/>
                <a:gd name="T59" fmla="*/ 340 h 782"/>
                <a:gd name="T60" fmla="*/ 742 w 745"/>
                <a:gd name="T61" fmla="*/ 315 h 782"/>
                <a:gd name="T62" fmla="*/ 744 w 745"/>
                <a:gd name="T63" fmla="*/ 287 h 782"/>
                <a:gd name="T64" fmla="*/ 744 w 745"/>
                <a:gd name="T65" fmla="*/ 262 h 782"/>
                <a:gd name="T66" fmla="*/ 744 w 745"/>
                <a:gd name="T67" fmla="*/ 262 h 782"/>
                <a:gd name="T68" fmla="*/ 742 w 745"/>
                <a:gd name="T69" fmla="*/ 225 h 782"/>
                <a:gd name="T70" fmla="*/ 740 w 745"/>
                <a:gd name="T71" fmla="*/ 191 h 782"/>
                <a:gd name="T72" fmla="*/ 733 w 745"/>
                <a:gd name="T73" fmla="*/ 157 h 782"/>
                <a:gd name="T74" fmla="*/ 725 w 745"/>
                <a:gd name="T75" fmla="*/ 123 h 782"/>
                <a:gd name="T76" fmla="*/ 716 w 745"/>
                <a:gd name="T77" fmla="*/ 91 h 782"/>
                <a:gd name="T78" fmla="*/ 703 w 745"/>
                <a:gd name="T79" fmla="*/ 61 h 782"/>
                <a:gd name="T80" fmla="*/ 689 w 745"/>
                <a:gd name="T81" fmla="*/ 29 h 782"/>
                <a:gd name="T82" fmla="*/ 674 w 745"/>
                <a:gd name="T83" fmla="*/ 0 h 782"/>
                <a:gd name="T84" fmla="*/ 674 w 745"/>
                <a:gd name="T85" fmla="*/ 0 h 782"/>
                <a:gd name="T86" fmla="*/ 601 w 745"/>
                <a:gd name="T87" fmla="*/ 104 h 782"/>
                <a:gd name="T88" fmla="*/ 527 w 745"/>
                <a:gd name="T89" fmla="*/ 204 h 782"/>
                <a:gd name="T90" fmla="*/ 448 w 745"/>
                <a:gd name="T91" fmla="*/ 300 h 782"/>
                <a:gd name="T92" fmla="*/ 365 w 745"/>
                <a:gd name="T93" fmla="*/ 394 h 782"/>
                <a:gd name="T94" fmla="*/ 279 w 745"/>
                <a:gd name="T95" fmla="*/ 483 h 782"/>
                <a:gd name="T96" fmla="*/ 190 w 745"/>
                <a:gd name="T97" fmla="*/ 571 h 782"/>
                <a:gd name="T98" fmla="*/ 96 w 745"/>
                <a:gd name="T99" fmla="*/ 654 h 782"/>
                <a:gd name="T100" fmla="*/ 0 w 745"/>
                <a:gd name="T101" fmla="*/ 73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" h="782">
                  <a:moveTo>
                    <a:pt x="0" y="732"/>
                  </a:moveTo>
                  <a:lnTo>
                    <a:pt x="0" y="732"/>
                  </a:lnTo>
                  <a:lnTo>
                    <a:pt x="26" y="743"/>
                  </a:lnTo>
                  <a:lnTo>
                    <a:pt x="51" y="754"/>
                  </a:lnTo>
                  <a:lnTo>
                    <a:pt x="79" y="762"/>
                  </a:lnTo>
                  <a:lnTo>
                    <a:pt x="107" y="769"/>
                  </a:lnTo>
                  <a:lnTo>
                    <a:pt x="134" y="775"/>
                  </a:lnTo>
                  <a:lnTo>
                    <a:pt x="164" y="779"/>
                  </a:lnTo>
                  <a:lnTo>
                    <a:pt x="192" y="781"/>
                  </a:lnTo>
                  <a:lnTo>
                    <a:pt x="222" y="781"/>
                  </a:lnTo>
                  <a:lnTo>
                    <a:pt x="222" y="781"/>
                  </a:lnTo>
                  <a:lnTo>
                    <a:pt x="250" y="781"/>
                  </a:lnTo>
                  <a:lnTo>
                    <a:pt x="275" y="779"/>
                  </a:lnTo>
                  <a:lnTo>
                    <a:pt x="301" y="777"/>
                  </a:lnTo>
                  <a:lnTo>
                    <a:pt x="326" y="771"/>
                  </a:lnTo>
                  <a:lnTo>
                    <a:pt x="352" y="767"/>
                  </a:lnTo>
                  <a:lnTo>
                    <a:pt x="378" y="758"/>
                  </a:lnTo>
                  <a:lnTo>
                    <a:pt x="424" y="741"/>
                  </a:lnTo>
                  <a:lnTo>
                    <a:pt x="471" y="720"/>
                  </a:lnTo>
                  <a:lnTo>
                    <a:pt x="514" y="694"/>
                  </a:lnTo>
                  <a:lnTo>
                    <a:pt x="554" y="664"/>
                  </a:lnTo>
                  <a:lnTo>
                    <a:pt x="591" y="630"/>
                  </a:lnTo>
                  <a:lnTo>
                    <a:pt x="625" y="592"/>
                  </a:lnTo>
                  <a:lnTo>
                    <a:pt x="654" y="551"/>
                  </a:lnTo>
                  <a:lnTo>
                    <a:pt x="680" y="509"/>
                  </a:lnTo>
                  <a:lnTo>
                    <a:pt x="703" y="464"/>
                  </a:lnTo>
                  <a:lnTo>
                    <a:pt x="721" y="415"/>
                  </a:lnTo>
                  <a:lnTo>
                    <a:pt x="727" y="392"/>
                  </a:lnTo>
                  <a:lnTo>
                    <a:pt x="733" y="366"/>
                  </a:lnTo>
                  <a:lnTo>
                    <a:pt x="738" y="340"/>
                  </a:lnTo>
                  <a:lnTo>
                    <a:pt x="742" y="315"/>
                  </a:lnTo>
                  <a:lnTo>
                    <a:pt x="744" y="287"/>
                  </a:lnTo>
                  <a:lnTo>
                    <a:pt x="744" y="262"/>
                  </a:lnTo>
                  <a:lnTo>
                    <a:pt x="744" y="262"/>
                  </a:lnTo>
                  <a:lnTo>
                    <a:pt x="742" y="225"/>
                  </a:lnTo>
                  <a:lnTo>
                    <a:pt x="740" y="191"/>
                  </a:lnTo>
                  <a:lnTo>
                    <a:pt x="733" y="157"/>
                  </a:lnTo>
                  <a:lnTo>
                    <a:pt x="725" y="123"/>
                  </a:lnTo>
                  <a:lnTo>
                    <a:pt x="716" y="91"/>
                  </a:lnTo>
                  <a:lnTo>
                    <a:pt x="703" y="61"/>
                  </a:lnTo>
                  <a:lnTo>
                    <a:pt x="689" y="29"/>
                  </a:lnTo>
                  <a:lnTo>
                    <a:pt x="674" y="0"/>
                  </a:lnTo>
                  <a:lnTo>
                    <a:pt x="674" y="0"/>
                  </a:lnTo>
                  <a:lnTo>
                    <a:pt x="601" y="104"/>
                  </a:lnTo>
                  <a:lnTo>
                    <a:pt x="527" y="204"/>
                  </a:lnTo>
                  <a:lnTo>
                    <a:pt x="448" y="300"/>
                  </a:lnTo>
                  <a:lnTo>
                    <a:pt x="365" y="394"/>
                  </a:lnTo>
                  <a:lnTo>
                    <a:pt x="279" y="483"/>
                  </a:lnTo>
                  <a:lnTo>
                    <a:pt x="190" y="571"/>
                  </a:lnTo>
                  <a:lnTo>
                    <a:pt x="96" y="654"/>
                  </a:lnTo>
                  <a:lnTo>
                    <a:pt x="0" y="73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191"/>
            <p:cNvSpPr>
              <a:spLocks noChangeArrowheads="1"/>
            </p:cNvSpPr>
            <p:nvPr/>
          </p:nvSpPr>
          <p:spPr bwMode="auto">
            <a:xfrm>
              <a:off x="5513" y="2763"/>
              <a:ext cx="291" cy="290"/>
            </a:xfrm>
            <a:custGeom>
              <a:avLst/>
              <a:gdLst>
                <a:gd name="T0" fmla="*/ 842 w 1289"/>
                <a:gd name="T1" fmla="*/ 32 h 1285"/>
                <a:gd name="T2" fmla="*/ 719 w 1289"/>
                <a:gd name="T3" fmla="*/ 4 h 1285"/>
                <a:gd name="T4" fmla="*/ 595 w 1289"/>
                <a:gd name="T5" fmla="*/ 2 h 1285"/>
                <a:gd name="T6" fmla="*/ 474 w 1289"/>
                <a:gd name="T7" fmla="*/ 23 h 1285"/>
                <a:gd name="T8" fmla="*/ 356 w 1289"/>
                <a:gd name="T9" fmla="*/ 68 h 1285"/>
                <a:gd name="T10" fmla="*/ 252 w 1289"/>
                <a:gd name="T11" fmla="*/ 134 h 1285"/>
                <a:gd name="T12" fmla="*/ 160 w 1289"/>
                <a:gd name="T13" fmla="*/ 219 h 1285"/>
                <a:gd name="T14" fmla="*/ 85 w 1289"/>
                <a:gd name="T15" fmla="*/ 324 h 1285"/>
                <a:gd name="T16" fmla="*/ 32 w 1289"/>
                <a:gd name="T17" fmla="*/ 443 h 1285"/>
                <a:gd name="T18" fmla="*/ 5 w 1289"/>
                <a:gd name="T19" fmla="*/ 569 h 1285"/>
                <a:gd name="T20" fmla="*/ 2 w 1289"/>
                <a:gd name="T21" fmla="*/ 692 h 1285"/>
                <a:gd name="T22" fmla="*/ 24 w 1289"/>
                <a:gd name="T23" fmla="*/ 813 h 1285"/>
                <a:gd name="T24" fmla="*/ 69 w 1289"/>
                <a:gd name="T25" fmla="*/ 929 h 1285"/>
                <a:gd name="T26" fmla="*/ 135 w 1289"/>
                <a:gd name="T27" fmla="*/ 1035 h 1285"/>
                <a:gd name="T28" fmla="*/ 220 w 1289"/>
                <a:gd name="T29" fmla="*/ 1127 h 1285"/>
                <a:gd name="T30" fmla="*/ 326 w 1289"/>
                <a:gd name="T31" fmla="*/ 1201 h 1285"/>
                <a:gd name="T32" fmla="*/ 446 w 1289"/>
                <a:gd name="T33" fmla="*/ 1255 h 1285"/>
                <a:gd name="T34" fmla="*/ 569 w 1289"/>
                <a:gd name="T35" fmla="*/ 1280 h 1285"/>
                <a:gd name="T36" fmla="*/ 695 w 1289"/>
                <a:gd name="T37" fmla="*/ 1282 h 1285"/>
                <a:gd name="T38" fmla="*/ 817 w 1289"/>
                <a:gd name="T39" fmla="*/ 1261 h 1285"/>
                <a:gd name="T40" fmla="*/ 932 w 1289"/>
                <a:gd name="T41" fmla="*/ 1218 h 1285"/>
                <a:gd name="T42" fmla="*/ 1036 w 1289"/>
                <a:gd name="T43" fmla="*/ 1152 h 1285"/>
                <a:gd name="T44" fmla="*/ 1128 w 1289"/>
                <a:gd name="T45" fmla="*/ 1065 h 1285"/>
                <a:gd name="T46" fmla="*/ 1202 w 1289"/>
                <a:gd name="T47" fmla="*/ 961 h 1285"/>
                <a:gd name="T48" fmla="*/ 1256 w 1289"/>
                <a:gd name="T49" fmla="*/ 841 h 1285"/>
                <a:gd name="T50" fmla="*/ 1283 w 1289"/>
                <a:gd name="T51" fmla="*/ 718 h 1285"/>
                <a:gd name="T52" fmla="*/ 1285 w 1289"/>
                <a:gd name="T53" fmla="*/ 592 h 1285"/>
                <a:gd name="T54" fmla="*/ 1264 w 1289"/>
                <a:gd name="T55" fmla="*/ 470 h 1285"/>
                <a:gd name="T56" fmla="*/ 1219 w 1289"/>
                <a:gd name="T57" fmla="*/ 355 h 1285"/>
                <a:gd name="T58" fmla="*/ 1153 w 1289"/>
                <a:gd name="T59" fmla="*/ 251 h 1285"/>
                <a:gd name="T60" fmla="*/ 1068 w 1289"/>
                <a:gd name="T61" fmla="*/ 159 h 1285"/>
                <a:gd name="T62" fmla="*/ 964 w 1289"/>
                <a:gd name="T63" fmla="*/ 85 h 1285"/>
                <a:gd name="T64" fmla="*/ 452 w 1289"/>
                <a:gd name="T65" fmla="*/ 886 h 1285"/>
                <a:gd name="T66" fmla="*/ 373 w 1289"/>
                <a:gd name="T67" fmla="*/ 794 h 1285"/>
                <a:gd name="T68" fmla="*/ 337 w 1289"/>
                <a:gd name="T69" fmla="*/ 681 h 1285"/>
                <a:gd name="T70" fmla="*/ 345 w 1289"/>
                <a:gd name="T71" fmla="*/ 562 h 1285"/>
                <a:gd name="T72" fmla="*/ 401 w 1289"/>
                <a:gd name="T73" fmla="*/ 451 h 1285"/>
                <a:gd name="T74" fmla="*/ 493 w 1289"/>
                <a:gd name="T75" fmla="*/ 372 h 1285"/>
                <a:gd name="T76" fmla="*/ 605 w 1289"/>
                <a:gd name="T77" fmla="*/ 336 h 1285"/>
                <a:gd name="T78" fmla="*/ 725 w 1289"/>
                <a:gd name="T79" fmla="*/ 343 h 1285"/>
                <a:gd name="T80" fmla="*/ 836 w 1289"/>
                <a:gd name="T81" fmla="*/ 400 h 1285"/>
                <a:gd name="T82" fmla="*/ 914 w 1289"/>
                <a:gd name="T83" fmla="*/ 492 h 1285"/>
                <a:gd name="T84" fmla="*/ 951 w 1289"/>
                <a:gd name="T85" fmla="*/ 603 h 1285"/>
                <a:gd name="T86" fmla="*/ 942 w 1289"/>
                <a:gd name="T87" fmla="*/ 724 h 1285"/>
                <a:gd name="T88" fmla="*/ 887 w 1289"/>
                <a:gd name="T89" fmla="*/ 835 h 1285"/>
                <a:gd name="T90" fmla="*/ 795 w 1289"/>
                <a:gd name="T91" fmla="*/ 912 h 1285"/>
                <a:gd name="T92" fmla="*/ 682 w 1289"/>
                <a:gd name="T93" fmla="*/ 950 h 1285"/>
                <a:gd name="T94" fmla="*/ 563 w 1289"/>
                <a:gd name="T95" fmla="*/ 941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9" h="1285">
                  <a:moveTo>
                    <a:pt x="934" y="68"/>
                  </a:moveTo>
                  <a:lnTo>
                    <a:pt x="904" y="55"/>
                  </a:lnTo>
                  <a:lnTo>
                    <a:pt x="874" y="42"/>
                  </a:lnTo>
                  <a:lnTo>
                    <a:pt x="842" y="32"/>
                  </a:lnTo>
                  <a:lnTo>
                    <a:pt x="812" y="21"/>
                  </a:lnTo>
                  <a:lnTo>
                    <a:pt x="780" y="14"/>
                  </a:lnTo>
                  <a:lnTo>
                    <a:pt x="750" y="8"/>
                  </a:lnTo>
                  <a:lnTo>
                    <a:pt x="719" y="4"/>
                  </a:lnTo>
                  <a:lnTo>
                    <a:pt x="687" y="2"/>
                  </a:lnTo>
                  <a:lnTo>
                    <a:pt x="657" y="0"/>
                  </a:lnTo>
                  <a:lnTo>
                    <a:pt x="625" y="0"/>
                  </a:lnTo>
                  <a:lnTo>
                    <a:pt x="595" y="2"/>
                  </a:lnTo>
                  <a:lnTo>
                    <a:pt x="563" y="4"/>
                  </a:lnTo>
                  <a:lnTo>
                    <a:pt x="533" y="10"/>
                  </a:lnTo>
                  <a:lnTo>
                    <a:pt x="503" y="17"/>
                  </a:lnTo>
                  <a:lnTo>
                    <a:pt x="474" y="23"/>
                  </a:lnTo>
                  <a:lnTo>
                    <a:pt x="444" y="32"/>
                  </a:lnTo>
                  <a:lnTo>
                    <a:pt x="414" y="42"/>
                  </a:lnTo>
                  <a:lnTo>
                    <a:pt x="386" y="55"/>
                  </a:lnTo>
                  <a:lnTo>
                    <a:pt x="356" y="68"/>
                  </a:lnTo>
                  <a:lnTo>
                    <a:pt x="331" y="83"/>
                  </a:lnTo>
                  <a:lnTo>
                    <a:pt x="303" y="97"/>
                  </a:lnTo>
                  <a:lnTo>
                    <a:pt x="277" y="115"/>
                  </a:lnTo>
                  <a:lnTo>
                    <a:pt x="252" y="134"/>
                  </a:lnTo>
                  <a:lnTo>
                    <a:pt x="228" y="153"/>
                  </a:lnTo>
                  <a:lnTo>
                    <a:pt x="205" y="174"/>
                  </a:lnTo>
                  <a:lnTo>
                    <a:pt x="181" y="196"/>
                  </a:lnTo>
                  <a:lnTo>
                    <a:pt x="160" y="219"/>
                  </a:lnTo>
                  <a:lnTo>
                    <a:pt x="141" y="242"/>
                  </a:lnTo>
                  <a:lnTo>
                    <a:pt x="120" y="268"/>
                  </a:lnTo>
                  <a:lnTo>
                    <a:pt x="103" y="296"/>
                  </a:lnTo>
                  <a:lnTo>
                    <a:pt x="85" y="324"/>
                  </a:lnTo>
                  <a:lnTo>
                    <a:pt x="71" y="353"/>
                  </a:lnTo>
                  <a:lnTo>
                    <a:pt x="56" y="383"/>
                  </a:lnTo>
                  <a:lnTo>
                    <a:pt x="43" y="413"/>
                  </a:lnTo>
                  <a:lnTo>
                    <a:pt x="32" y="443"/>
                  </a:lnTo>
                  <a:lnTo>
                    <a:pt x="24" y="475"/>
                  </a:lnTo>
                  <a:lnTo>
                    <a:pt x="15" y="504"/>
                  </a:lnTo>
                  <a:lnTo>
                    <a:pt x="9" y="537"/>
                  </a:lnTo>
                  <a:lnTo>
                    <a:pt x="5" y="569"/>
                  </a:lnTo>
                  <a:lnTo>
                    <a:pt x="2" y="598"/>
                  </a:lnTo>
                  <a:lnTo>
                    <a:pt x="0" y="630"/>
                  </a:lnTo>
                  <a:lnTo>
                    <a:pt x="2" y="662"/>
                  </a:lnTo>
                  <a:lnTo>
                    <a:pt x="2" y="692"/>
                  </a:lnTo>
                  <a:lnTo>
                    <a:pt x="7" y="724"/>
                  </a:lnTo>
                  <a:lnTo>
                    <a:pt x="11" y="754"/>
                  </a:lnTo>
                  <a:lnTo>
                    <a:pt x="17" y="784"/>
                  </a:lnTo>
                  <a:lnTo>
                    <a:pt x="24" y="813"/>
                  </a:lnTo>
                  <a:lnTo>
                    <a:pt x="35" y="843"/>
                  </a:lnTo>
                  <a:lnTo>
                    <a:pt x="45" y="873"/>
                  </a:lnTo>
                  <a:lnTo>
                    <a:pt x="56" y="901"/>
                  </a:lnTo>
                  <a:lnTo>
                    <a:pt x="69" y="929"/>
                  </a:lnTo>
                  <a:lnTo>
                    <a:pt x="83" y="956"/>
                  </a:lnTo>
                  <a:lnTo>
                    <a:pt x="98" y="984"/>
                  </a:lnTo>
                  <a:lnTo>
                    <a:pt x="115" y="1010"/>
                  </a:lnTo>
                  <a:lnTo>
                    <a:pt x="135" y="1035"/>
                  </a:lnTo>
                  <a:lnTo>
                    <a:pt x="154" y="1059"/>
                  </a:lnTo>
                  <a:lnTo>
                    <a:pt x="175" y="1082"/>
                  </a:lnTo>
                  <a:lnTo>
                    <a:pt x="196" y="1105"/>
                  </a:lnTo>
                  <a:lnTo>
                    <a:pt x="220" y="1127"/>
                  </a:lnTo>
                  <a:lnTo>
                    <a:pt x="245" y="1146"/>
                  </a:lnTo>
                  <a:lnTo>
                    <a:pt x="271" y="1165"/>
                  </a:lnTo>
                  <a:lnTo>
                    <a:pt x="299" y="1184"/>
                  </a:lnTo>
                  <a:lnTo>
                    <a:pt x="326" y="1201"/>
                  </a:lnTo>
                  <a:lnTo>
                    <a:pt x="354" y="1216"/>
                  </a:lnTo>
                  <a:lnTo>
                    <a:pt x="384" y="1231"/>
                  </a:lnTo>
                  <a:lnTo>
                    <a:pt x="416" y="1244"/>
                  </a:lnTo>
                  <a:lnTo>
                    <a:pt x="446" y="1255"/>
                  </a:lnTo>
                  <a:lnTo>
                    <a:pt x="475" y="1263"/>
                  </a:lnTo>
                  <a:lnTo>
                    <a:pt x="508" y="1272"/>
                  </a:lnTo>
                  <a:lnTo>
                    <a:pt x="537" y="1276"/>
                  </a:lnTo>
                  <a:lnTo>
                    <a:pt x="569" y="1280"/>
                  </a:lnTo>
                  <a:lnTo>
                    <a:pt x="601" y="1284"/>
                  </a:lnTo>
                  <a:lnTo>
                    <a:pt x="631" y="1284"/>
                  </a:lnTo>
                  <a:lnTo>
                    <a:pt x="663" y="1284"/>
                  </a:lnTo>
                  <a:lnTo>
                    <a:pt x="695" y="1282"/>
                  </a:lnTo>
                  <a:lnTo>
                    <a:pt x="725" y="1280"/>
                  </a:lnTo>
                  <a:lnTo>
                    <a:pt x="755" y="1276"/>
                  </a:lnTo>
                  <a:lnTo>
                    <a:pt x="787" y="1269"/>
                  </a:lnTo>
                  <a:lnTo>
                    <a:pt x="817" y="1261"/>
                  </a:lnTo>
                  <a:lnTo>
                    <a:pt x="846" y="1252"/>
                  </a:lnTo>
                  <a:lnTo>
                    <a:pt x="874" y="1242"/>
                  </a:lnTo>
                  <a:lnTo>
                    <a:pt x="904" y="1231"/>
                  </a:lnTo>
                  <a:lnTo>
                    <a:pt x="932" y="1218"/>
                  </a:lnTo>
                  <a:lnTo>
                    <a:pt x="959" y="1204"/>
                  </a:lnTo>
                  <a:lnTo>
                    <a:pt x="985" y="1186"/>
                  </a:lnTo>
                  <a:lnTo>
                    <a:pt x="1010" y="1169"/>
                  </a:lnTo>
                  <a:lnTo>
                    <a:pt x="1036" y="1152"/>
                  </a:lnTo>
                  <a:lnTo>
                    <a:pt x="1059" y="1133"/>
                  </a:lnTo>
                  <a:lnTo>
                    <a:pt x="1083" y="1112"/>
                  </a:lnTo>
                  <a:lnTo>
                    <a:pt x="1106" y="1088"/>
                  </a:lnTo>
                  <a:lnTo>
                    <a:pt x="1128" y="1065"/>
                  </a:lnTo>
                  <a:lnTo>
                    <a:pt x="1149" y="1041"/>
                  </a:lnTo>
                  <a:lnTo>
                    <a:pt x="1168" y="1016"/>
                  </a:lnTo>
                  <a:lnTo>
                    <a:pt x="1185" y="988"/>
                  </a:lnTo>
                  <a:lnTo>
                    <a:pt x="1202" y="961"/>
                  </a:lnTo>
                  <a:lnTo>
                    <a:pt x="1217" y="933"/>
                  </a:lnTo>
                  <a:lnTo>
                    <a:pt x="1232" y="901"/>
                  </a:lnTo>
                  <a:lnTo>
                    <a:pt x="1245" y="871"/>
                  </a:lnTo>
                  <a:lnTo>
                    <a:pt x="1256" y="841"/>
                  </a:lnTo>
                  <a:lnTo>
                    <a:pt x="1264" y="812"/>
                  </a:lnTo>
                  <a:lnTo>
                    <a:pt x="1273" y="779"/>
                  </a:lnTo>
                  <a:lnTo>
                    <a:pt x="1279" y="747"/>
                  </a:lnTo>
                  <a:lnTo>
                    <a:pt x="1283" y="718"/>
                  </a:lnTo>
                  <a:lnTo>
                    <a:pt x="1285" y="686"/>
                  </a:lnTo>
                  <a:lnTo>
                    <a:pt x="1288" y="654"/>
                  </a:lnTo>
                  <a:lnTo>
                    <a:pt x="1288" y="624"/>
                  </a:lnTo>
                  <a:lnTo>
                    <a:pt x="1285" y="592"/>
                  </a:lnTo>
                  <a:lnTo>
                    <a:pt x="1281" y="562"/>
                  </a:lnTo>
                  <a:lnTo>
                    <a:pt x="1277" y="530"/>
                  </a:lnTo>
                  <a:lnTo>
                    <a:pt x="1271" y="500"/>
                  </a:lnTo>
                  <a:lnTo>
                    <a:pt x="1264" y="470"/>
                  </a:lnTo>
                  <a:lnTo>
                    <a:pt x="1253" y="441"/>
                  </a:lnTo>
                  <a:lnTo>
                    <a:pt x="1245" y="413"/>
                  </a:lnTo>
                  <a:lnTo>
                    <a:pt x="1232" y="383"/>
                  </a:lnTo>
                  <a:lnTo>
                    <a:pt x="1219" y="355"/>
                  </a:lnTo>
                  <a:lnTo>
                    <a:pt x="1204" y="328"/>
                  </a:lnTo>
                  <a:lnTo>
                    <a:pt x="1189" y="302"/>
                  </a:lnTo>
                  <a:lnTo>
                    <a:pt x="1173" y="276"/>
                  </a:lnTo>
                  <a:lnTo>
                    <a:pt x="1153" y="251"/>
                  </a:lnTo>
                  <a:lnTo>
                    <a:pt x="1134" y="226"/>
                  </a:lnTo>
                  <a:lnTo>
                    <a:pt x="1113" y="202"/>
                  </a:lnTo>
                  <a:lnTo>
                    <a:pt x="1092" y="181"/>
                  </a:lnTo>
                  <a:lnTo>
                    <a:pt x="1068" y="159"/>
                  </a:lnTo>
                  <a:lnTo>
                    <a:pt x="1043" y="138"/>
                  </a:lnTo>
                  <a:lnTo>
                    <a:pt x="1017" y="119"/>
                  </a:lnTo>
                  <a:lnTo>
                    <a:pt x="991" y="102"/>
                  </a:lnTo>
                  <a:lnTo>
                    <a:pt x="964" y="85"/>
                  </a:lnTo>
                  <a:lnTo>
                    <a:pt x="934" y="68"/>
                  </a:lnTo>
                  <a:close/>
                  <a:moveTo>
                    <a:pt x="505" y="918"/>
                  </a:moveTo>
                  <a:lnTo>
                    <a:pt x="478" y="903"/>
                  </a:lnTo>
                  <a:lnTo>
                    <a:pt x="452" y="886"/>
                  </a:lnTo>
                  <a:lnTo>
                    <a:pt x="429" y="865"/>
                  </a:lnTo>
                  <a:lnTo>
                    <a:pt x="407" y="843"/>
                  </a:lnTo>
                  <a:lnTo>
                    <a:pt x="390" y="820"/>
                  </a:lnTo>
                  <a:lnTo>
                    <a:pt x="373" y="794"/>
                  </a:lnTo>
                  <a:lnTo>
                    <a:pt x="360" y="767"/>
                  </a:lnTo>
                  <a:lnTo>
                    <a:pt x="350" y="739"/>
                  </a:lnTo>
                  <a:lnTo>
                    <a:pt x="341" y="711"/>
                  </a:lnTo>
                  <a:lnTo>
                    <a:pt x="337" y="681"/>
                  </a:lnTo>
                  <a:lnTo>
                    <a:pt x="335" y="652"/>
                  </a:lnTo>
                  <a:lnTo>
                    <a:pt x="335" y="622"/>
                  </a:lnTo>
                  <a:lnTo>
                    <a:pt x="339" y="592"/>
                  </a:lnTo>
                  <a:lnTo>
                    <a:pt x="345" y="562"/>
                  </a:lnTo>
                  <a:lnTo>
                    <a:pt x="354" y="532"/>
                  </a:lnTo>
                  <a:lnTo>
                    <a:pt x="367" y="502"/>
                  </a:lnTo>
                  <a:lnTo>
                    <a:pt x="384" y="475"/>
                  </a:lnTo>
                  <a:lnTo>
                    <a:pt x="401" y="451"/>
                  </a:lnTo>
                  <a:lnTo>
                    <a:pt x="422" y="428"/>
                  </a:lnTo>
                  <a:lnTo>
                    <a:pt x="444" y="407"/>
                  </a:lnTo>
                  <a:lnTo>
                    <a:pt x="467" y="387"/>
                  </a:lnTo>
                  <a:lnTo>
                    <a:pt x="493" y="372"/>
                  </a:lnTo>
                  <a:lnTo>
                    <a:pt x="520" y="360"/>
                  </a:lnTo>
                  <a:lnTo>
                    <a:pt x="548" y="349"/>
                  </a:lnTo>
                  <a:lnTo>
                    <a:pt x="576" y="340"/>
                  </a:lnTo>
                  <a:lnTo>
                    <a:pt x="605" y="336"/>
                  </a:lnTo>
                  <a:lnTo>
                    <a:pt x="635" y="334"/>
                  </a:lnTo>
                  <a:lnTo>
                    <a:pt x="665" y="334"/>
                  </a:lnTo>
                  <a:lnTo>
                    <a:pt x="695" y="336"/>
                  </a:lnTo>
                  <a:lnTo>
                    <a:pt x="725" y="343"/>
                  </a:lnTo>
                  <a:lnTo>
                    <a:pt x="755" y="353"/>
                  </a:lnTo>
                  <a:lnTo>
                    <a:pt x="784" y="366"/>
                  </a:lnTo>
                  <a:lnTo>
                    <a:pt x="810" y="381"/>
                  </a:lnTo>
                  <a:lnTo>
                    <a:pt x="836" y="400"/>
                  </a:lnTo>
                  <a:lnTo>
                    <a:pt x="859" y="419"/>
                  </a:lnTo>
                  <a:lnTo>
                    <a:pt x="880" y="443"/>
                  </a:lnTo>
                  <a:lnTo>
                    <a:pt x="898" y="466"/>
                  </a:lnTo>
                  <a:lnTo>
                    <a:pt x="914" y="492"/>
                  </a:lnTo>
                  <a:lnTo>
                    <a:pt x="927" y="517"/>
                  </a:lnTo>
                  <a:lnTo>
                    <a:pt x="938" y="545"/>
                  </a:lnTo>
                  <a:lnTo>
                    <a:pt x="947" y="575"/>
                  </a:lnTo>
                  <a:lnTo>
                    <a:pt x="951" y="603"/>
                  </a:lnTo>
                  <a:lnTo>
                    <a:pt x="953" y="633"/>
                  </a:lnTo>
                  <a:lnTo>
                    <a:pt x="953" y="662"/>
                  </a:lnTo>
                  <a:lnTo>
                    <a:pt x="949" y="694"/>
                  </a:lnTo>
                  <a:lnTo>
                    <a:pt x="942" y="724"/>
                  </a:lnTo>
                  <a:lnTo>
                    <a:pt x="934" y="752"/>
                  </a:lnTo>
                  <a:lnTo>
                    <a:pt x="921" y="782"/>
                  </a:lnTo>
                  <a:lnTo>
                    <a:pt x="904" y="809"/>
                  </a:lnTo>
                  <a:lnTo>
                    <a:pt x="887" y="835"/>
                  </a:lnTo>
                  <a:lnTo>
                    <a:pt x="868" y="858"/>
                  </a:lnTo>
                  <a:lnTo>
                    <a:pt x="844" y="877"/>
                  </a:lnTo>
                  <a:lnTo>
                    <a:pt x="821" y="897"/>
                  </a:lnTo>
                  <a:lnTo>
                    <a:pt x="795" y="912"/>
                  </a:lnTo>
                  <a:lnTo>
                    <a:pt x="770" y="926"/>
                  </a:lnTo>
                  <a:lnTo>
                    <a:pt x="742" y="937"/>
                  </a:lnTo>
                  <a:lnTo>
                    <a:pt x="712" y="943"/>
                  </a:lnTo>
                  <a:lnTo>
                    <a:pt x="682" y="950"/>
                  </a:lnTo>
                  <a:lnTo>
                    <a:pt x="653" y="952"/>
                  </a:lnTo>
                  <a:lnTo>
                    <a:pt x="623" y="952"/>
                  </a:lnTo>
                  <a:lnTo>
                    <a:pt x="593" y="948"/>
                  </a:lnTo>
                  <a:lnTo>
                    <a:pt x="563" y="941"/>
                  </a:lnTo>
                  <a:lnTo>
                    <a:pt x="533" y="931"/>
                  </a:lnTo>
                  <a:lnTo>
                    <a:pt x="505" y="91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192"/>
            <p:cNvSpPr>
              <a:spLocks noChangeArrowheads="1"/>
            </p:cNvSpPr>
            <p:nvPr/>
          </p:nvSpPr>
          <p:spPr bwMode="auto">
            <a:xfrm>
              <a:off x="5351" y="2601"/>
              <a:ext cx="617" cy="616"/>
            </a:xfrm>
            <a:custGeom>
              <a:avLst/>
              <a:gdLst>
                <a:gd name="T0" fmla="*/ 2144 w 2725"/>
                <a:gd name="T1" fmla="*/ 2028 h 2721"/>
                <a:gd name="T2" fmla="*/ 1925 w 2725"/>
                <a:gd name="T3" fmla="*/ 2220 h 2721"/>
                <a:gd name="T4" fmla="*/ 1665 w 2725"/>
                <a:gd name="T5" fmla="*/ 2343 h 2721"/>
                <a:gd name="T6" fmla="*/ 1379 w 2725"/>
                <a:gd name="T7" fmla="*/ 2388 h 2721"/>
                <a:gd name="T8" fmla="*/ 1089 w 2725"/>
                <a:gd name="T9" fmla="*/ 2352 h 2721"/>
                <a:gd name="T10" fmla="*/ 853 w 2725"/>
                <a:gd name="T11" fmla="*/ 2254 h 2721"/>
                <a:gd name="T12" fmla="*/ 612 w 2725"/>
                <a:gd name="T13" fmla="*/ 2064 h 2721"/>
                <a:gd name="T14" fmla="*/ 443 w 2725"/>
                <a:gd name="T15" fmla="*/ 1819 h 2721"/>
                <a:gd name="T16" fmla="*/ 349 w 2725"/>
                <a:gd name="T17" fmla="*/ 1538 h 2721"/>
                <a:gd name="T18" fmla="*/ 341 w 2725"/>
                <a:gd name="T19" fmla="*/ 1242 h 2721"/>
                <a:gd name="T20" fmla="*/ 422 w 2725"/>
                <a:gd name="T21" fmla="*/ 946 h 2721"/>
                <a:gd name="T22" fmla="*/ 556 w 2725"/>
                <a:gd name="T23" fmla="*/ 722 h 2721"/>
                <a:gd name="T24" fmla="*/ 776 w 2725"/>
                <a:gd name="T25" fmla="*/ 517 h 2721"/>
                <a:gd name="T26" fmla="*/ 1040 w 2725"/>
                <a:gd name="T27" fmla="*/ 385 h 2721"/>
                <a:gd name="T28" fmla="*/ 1332 w 2725"/>
                <a:gd name="T29" fmla="*/ 334 h 2721"/>
                <a:gd name="T30" fmla="*/ 1631 w 2725"/>
                <a:gd name="T31" fmla="*/ 368 h 2721"/>
                <a:gd name="T32" fmla="*/ 1871 w 2725"/>
                <a:gd name="T33" fmla="*/ 466 h 2721"/>
                <a:gd name="T34" fmla="*/ 2108 w 2725"/>
                <a:gd name="T35" fmla="*/ 651 h 2721"/>
                <a:gd name="T36" fmla="*/ 2276 w 2725"/>
                <a:gd name="T37" fmla="*/ 890 h 2721"/>
                <a:gd name="T38" fmla="*/ 2370 w 2725"/>
                <a:gd name="T39" fmla="*/ 1163 h 2721"/>
                <a:gd name="T40" fmla="*/ 2385 w 2725"/>
                <a:gd name="T41" fmla="*/ 1453 h 2721"/>
                <a:gd name="T42" fmla="*/ 2317 w 2725"/>
                <a:gd name="T43" fmla="*/ 1743 h 2721"/>
                <a:gd name="T44" fmla="*/ 2376 w 2725"/>
                <a:gd name="T45" fmla="*/ 1689 h 2721"/>
                <a:gd name="T46" fmla="*/ 2530 w 2725"/>
                <a:gd name="T47" fmla="*/ 1585 h 2721"/>
                <a:gd name="T48" fmla="*/ 2711 w 2725"/>
                <a:gd name="T49" fmla="*/ 1542 h 2721"/>
                <a:gd name="T50" fmla="*/ 2722 w 2725"/>
                <a:gd name="T51" fmla="*/ 1280 h 2721"/>
                <a:gd name="T52" fmla="*/ 2666 w 2725"/>
                <a:gd name="T53" fmla="*/ 973 h 2721"/>
                <a:gd name="T54" fmla="*/ 2545 w 2725"/>
                <a:gd name="T55" fmla="*/ 688 h 2721"/>
                <a:gd name="T56" fmla="*/ 2361 w 2725"/>
                <a:gd name="T57" fmla="*/ 436 h 2721"/>
                <a:gd name="T58" fmla="*/ 2119 w 2725"/>
                <a:gd name="T59" fmla="*/ 228 h 2721"/>
                <a:gd name="T60" fmla="*/ 1869 w 2725"/>
                <a:gd name="T61" fmla="*/ 98 h 2721"/>
                <a:gd name="T62" fmla="*/ 1543 w 2725"/>
                <a:gd name="T63" fmla="*/ 12 h 2721"/>
                <a:gd name="T64" fmla="*/ 1215 w 2725"/>
                <a:gd name="T65" fmla="*/ 8 h 2721"/>
                <a:gd name="T66" fmla="*/ 897 w 2725"/>
                <a:gd name="T67" fmla="*/ 83 h 2721"/>
                <a:gd name="T68" fmla="*/ 605 w 2725"/>
                <a:gd name="T69" fmla="*/ 230 h 2721"/>
                <a:gd name="T70" fmla="*/ 356 w 2725"/>
                <a:gd name="T71" fmla="*/ 445 h 2721"/>
                <a:gd name="T72" fmla="*/ 433 w 2725"/>
                <a:gd name="T73" fmla="*/ 602 h 2721"/>
                <a:gd name="T74" fmla="*/ 452 w 2725"/>
                <a:gd name="T75" fmla="*/ 811 h 2721"/>
                <a:gd name="T76" fmla="*/ 401 w 2725"/>
                <a:gd name="T77" fmla="*/ 986 h 2721"/>
                <a:gd name="T78" fmla="*/ 284 w 2725"/>
                <a:gd name="T79" fmla="*/ 1139 h 2721"/>
                <a:gd name="T80" fmla="*/ 124 w 2725"/>
                <a:gd name="T81" fmla="*/ 1237 h 2721"/>
                <a:gd name="T82" fmla="*/ 2 w 2725"/>
                <a:gd name="T83" fmla="*/ 1318 h 2721"/>
                <a:gd name="T84" fmla="*/ 26 w 2725"/>
                <a:gd name="T85" fmla="*/ 1613 h 2721"/>
                <a:gd name="T86" fmla="*/ 111 w 2725"/>
                <a:gd name="T87" fmla="*/ 1894 h 2721"/>
                <a:gd name="T88" fmla="*/ 254 w 2725"/>
                <a:gd name="T89" fmla="*/ 2151 h 2721"/>
                <a:gd name="T90" fmla="*/ 452 w 2725"/>
                <a:gd name="T91" fmla="*/ 2373 h 2721"/>
                <a:gd name="T92" fmla="*/ 703 w 2725"/>
                <a:gd name="T93" fmla="*/ 2552 h 2721"/>
                <a:gd name="T94" fmla="*/ 951 w 2725"/>
                <a:gd name="T95" fmla="*/ 2659 h 2721"/>
                <a:gd name="T96" fmla="*/ 1262 w 2725"/>
                <a:gd name="T97" fmla="*/ 2718 h 2721"/>
                <a:gd name="T98" fmla="*/ 1573 w 2725"/>
                <a:gd name="T99" fmla="*/ 2706 h 2721"/>
                <a:gd name="T100" fmla="*/ 1869 w 2725"/>
                <a:gd name="T101" fmla="*/ 2623 h 2721"/>
                <a:gd name="T102" fmla="*/ 2142 w 2725"/>
                <a:gd name="T103" fmla="*/ 2475 h 2721"/>
                <a:gd name="T104" fmla="*/ 2287 w 2725"/>
                <a:gd name="T105" fmla="*/ 2318 h 2721"/>
                <a:gd name="T106" fmla="*/ 2225 w 2725"/>
                <a:gd name="T107" fmla="*/ 2143 h 2721"/>
                <a:gd name="T108" fmla="*/ 2229 w 2725"/>
                <a:gd name="T109" fmla="*/ 1956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5" h="2721">
                  <a:moveTo>
                    <a:pt x="2259" y="1864"/>
                  </a:moveTo>
                  <a:lnTo>
                    <a:pt x="2259" y="1864"/>
                  </a:lnTo>
                  <a:lnTo>
                    <a:pt x="2231" y="1907"/>
                  </a:lnTo>
                  <a:lnTo>
                    <a:pt x="2204" y="1949"/>
                  </a:lnTo>
                  <a:lnTo>
                    <a:pt x="2176" y="1990"/>
                  </a:lnTo>
                  <a:lnTo>
                    <a:pt x="2144" y="2028"/>
                  </a:lnTo>
                  <a:lnTo>
                    <a:pt x="2110" y="2064"/>
                  </a:lnTo>
                  <a:lnTo>
                    <a:pt x="2076" y="2101"/>
                  </a:lnTo>
                  <a:lnTo>
                    <a:pt x="2040" y="2132"/>
                  </a:lnTo>
                  <a:lnTo>
                    <a:pt x="2003" y="2164"/>
                  </a:lnTo>
                  <a:lnTo>
                    <a:pt x="1965" y="2194"/>
                  </a:lnTo>
                  <a:lnTo>
                    <a:pt x="1925" y="2220"/>
                  </a:lnTo>
                  <a:lnTo>
                    <a:pt x="1884" y="2245"/>
                  </a:lnTo>
                  <a:lnTo>
                    <a:pt x="1841" y="2269"/>
                  </a:lnTo>
                  <a:lnTo>
                    <a:pt x="1799" y="2290"/>
                  </a:lnTo>
                  <a:lnTo>
                    <a:pt x="1754" y="2309"/>
                  </a:lnTo>
                  <a:lnTo>
                    <a:pt x="1709" y="2326"/>
                  </a:lnTo>
                  <a:lnTo>
                    <a:pt x="1665" y="2343"/>
                  </a:lnTo>
                  <a:lnTo>
                    <a:pt x="1618" y="2356"/>
                  </a:lnTo>
                  <a:lnTo>
                    <a:pt x="1571" y="2367"/>
                  </a:lnTo>
                  <a:lnTo>
                    <a:pt x="1524" y="2375"/>
                  </a:lnTo>
                  <a:lnTo>
                    <a:pt x="1475" y="2382"/>
                  </a:lnTo>
                  <a:lnTo>
                    <a:pt x="1428" y="2386"/>
                  </a:lnTo>
                  <a:lnTo>
                    <a:pt x="1379" y="2388"/>
                  </a:lnTo>
                  <a:lnTo>
                    <a:pt x="1330" y="2388"/>
                  </a:lnTo>
                  <a:lnTo>
                    <a:pt x="1283" y="2386"/>
                  </a:lnTo>
                  <a:lnTo>
                    <a:pt x="1234" y="2380"/>
                  </a:lnTo>
                  <a:lnTo>
                    <a:pt x="1185" y="2373"/>
                  </a:lnTo>
                  <a:lnTo>
                    <a:pt x="1136" y="2363"/>
                  </a:lnTo>
                  <a:lnTo>
                    <a:pt x="1089" y="2352"/>
                  </a:lnTo>
                  <a:lnTo>
                    <a:pt x="1040" y="2337"/>
                  </a:lnTo>
                  <a:lnTo>
                    <a:pt x="993" y="2320"/>
                  </a:lnTo>
                  <a:lnTo>
                    <a:pt x="946" y="2301"/>
                  </a:lnTo>
                  <a:lnTo>
                    <a:pt x="899" y="2277"/>
                  </a:lnTo>
                  <a:lnTo>
                    <a:pt x="899" y="2277"/>
                  </a:lnTo>
                  <a:lnTo>
                    <a:pt x="853" y="2254"/>
                  </a:lnTo>
                  <a:lnTo>
                    <a:pt x="808" y="2226"/>
                  </a:lnTo>
                  <a:lnTo>
                    <a:pt x="765" y="2196"/>
                  </a:lnTo>
                  <a:lnTo>
                    <a:pt x="725" y="2166"/>
                  </a:lnTo>
                  <a:lnTo>
                    <a:pt x="684" y="2135"/>
                  </a:lnTo>
                  <a:lnTo>
                    <a:pt x="648" y="2098"/>
                  </a:lnTo>
                  <a:lnTo>
                    <a:pt x="612" y="2064"/>
                  </a:lnTo>
                  <a:lnTo>
                    <a:pt x="580" y="2026"/>
                  </a:lnTo>
                  <a:lnTo>
                    <a:pt x="548" y="1987"/>
                  </a:lnTo>
                  <a:lnTo>
                    <a:pt x="518" y="1947"/>
                  </a:lnTo>
                  <a:lnTo>
                    <a:pt x="490" y="1904"/>
                  </a:lnTo>
                  <a:lnTo>
                    <a:pt x="465" y="1862"/>
                  </a:lnTo>
                  <a:lnTo>
                    <a:pt x="443" y="1819"/>
                  </a:lnTo>
                  <a:lnTo>
                    <a:pt x="422" y="1774"/>
                  </a:lnTo>
                  <a:lnTo>
                    <a:pt x="403" y="1728"/>
                  </a:lnTo>
                  <a:lnTo>
                    <a:pt x="386" y="1683"/>
                  </a:lnTo>
                  <a:lnTo>
                    <a:pt x="371" y="1634"/>
                  </a:lnTo>
                  <a:lnTo>
                    <a:pt x="360" y="1587"/>
                  </a:lnTo>
                  <a:lnTo>
                    <a:pt x="349" y="1538"/>
                  </a:lnTo>
                  <a:lnTo>
                    <a:pt x="343" y="1489"/>
                  </a:lnTo>
                  <a:lnTo>
                    <a:pt x="337" y="1440"/>
                  </a:lnTo>
                  <a:lnTo>
                    <a:pt x="335" y="1391"/>
                  </a:lnTo>
                  <a:lnTo>
                    <a:pt x="335" y="1342"/>
                  </a:lnTo>
                  <a:lnTo>
                    <a:pt x="337" y="1291"/>
                  </a:lnTo>
                  <a:lnTo>
                    <a:pt x="341" y="1242"/>
                  </a:lnTo>
                  <a:lnTo>
                    <a:pt x="348" y="1191"/>
                  </a:lnTo>
                  <a:lnTo>
                    <a:pt x="358" y="1142"/>
                  </a:lnTo>
                  <a:lnTo>
                    <a:pt x="369" y="1093"/>
                  </a:lnTo>
                  <a:lnTo>
                    <a:pt x="384" y="1044"/>
                  </a:lnTo>
                  <a:lnTo>
                    <a:pt x="401" y="994"/>
                  </a:lnTo>
                  <a:lnTo>
                    <a:pt x="422" y="946"/>
                  </a:lnTo>
                  <a:lnTo>
                    <a:pt x="443" y="899"/>
                  </a:lnTo>
                  <a:lnTo>
                    <a:pt x="443" y="899"/>
                  </a:lnTo>
                  <a:lnTo>
                    <a:pt x="469" y="852"/>
                  </a:lnTo>
                  <a:lnTo>
                    <a:pt x="497" y="807"/>
                  </a:lnTo>
                  <a:lnTo>
                    <a:pt x="524" y="765"/>
                  </a:lnTo>
                  <a:lnTo>
                    <a:pt x="556" y="722"/>
                  </a:lnTo>
                  <a:lnTo>
                    <a:pt x="588" y="684"/>
                  </a:lnTo>
                  <a:lnTo>
                    <a:pt x="622" y="645"/>
                  </a:lnTo>
                  <a:lnTo>
                    <a:pt x="659" y="611"/>
                  </a:lnTo>
                  <a:lnTo>
                    <a:pt x="697" y="577"/>
                  </a:lnTo>
                  <a:lnTo>
                    <a:pt x="735" y="545"/>
                  </a:lnTo>
                  <a:lnTo>
                    <a:pt x="776" y="517"/>
                  </a:lnTo>
                  <a:lnTo>
                    <a:pt x="816" y="490"/>
                  </a:lnTo>
                  <a:lnTo>
                    <a:pt x="859" y="464"/>
                  </a:lnTo>
                  <a:lnTo>
                    <a:pt x="904" y="441"/>
                  </a:lnTo>
                  <a:lnTo>
                    <a:pt x="948" y="419"/>
                  </a:lnTo>
                  <a:lnTo>
                    <a:pt x="993" y="402"/>
                  </a:lnTo>
                  <a:lnTo>
                    <a:pt x="1040" y="385"/>
                  </a:lnTo>
                  <a:lnTo>
                    <a:pt x="1087" y="370"/>
                  </a:lnTo>
                  <a:lnTo>
                    <a:pt x="1136" y="358"/>
                  </a:lnTo>
                  <a:lnTo>
                    <a:pt x="1185" y="349"/>
                  </a:lnTo>
                  <a:lnTo>
                    <a:pt x="1232" y="340"/>
                  </a:lnTo>
                  <a:lnTo>
                    <a:pt x="1283" y="336"/>
                  </a:lnTo>
                  <a:lnTo>
                    <a:pt x="1332" y="334"/>
                  </a:lnTo>
                  <a:lnTo>
                    <a:pt x="1381" y="332"/>
                  </a:lnTo>
                  <a:lnTo>
                    <a:pt x="1432" y="334"/>
                  </a:lnTo>
                  <a:lnTo>
                    <a:pt x="1481" y="340"/>
                  </a:lnTo>
                  <a:lnTo>
                    <a:pt x="1532" y="347"/>
                  </a:lnTo>
                  <a:lnTo>
                    <a:pt x="1581" y="355"/>
                  </a:lnTo>
                  <a:lnTo>
                    <a:pt x="1631" y="368"/>
                  </a:lnTo>
                  <a:lnTo>
                    <a:pt x="1680" y="383"/>
                  </a:lnTo>
                  <a:lnTo>
                    <a:pt x="1728" y="400"/>
                  </a:lnTo>
                  <a:lnTo>
                    <a:pt x="1777" y="419"/>
                  </a:lnTo>
                  <a:lnTo>
                    <a:pt x="1824" y="443"/>
                  </a:lnTo>
                  <a:lnTo>
                    <a:pt x="1824" y="443"/>
                  </a:lnTo>
                  <a:lnTo>
                    <a:pt x="1871" y="466"/>
                  </a:lnTo>
                  <a:lnTo>
                    <a:pt x="1914" y="494"/>
                  </a:lnTo>
                  <a:lnTo>
                    <a:pt x="1956" y="522"/>
                  </a:lnTo>
                  <a:lnTo>
                    <a:pt x="1997" y="551"/>
                  </a:lnTo>
                  <a:lnTo>
                    <a:pt x="2035" y="583"/>
                  </a:lnTo>
                  <a:lnTo>
                    <a:pt x="2072" y="617"/>
                  </a:lnTo>
                  <a:lnTo>
                    <a:pt x="2108" y="651"/>
                  </a:lnTo>
                  <a:lnTo>
                    <a:pt x="2140" y="688"/>
                  </a:lnTo>
                  <a:lnTo>
                    <a:pt x="2172" y="726"/>
                  </a:lnTo>
                  <a:lnTo>
                    <a:pt x="2200" y="765"/>
                  </a:lnTo>
                  <a:lnTo>
                    <a:pt x="2227" y="805"/>
                  </a:lnTo>
                  <a:lnTo>
                    <a:pt x="2253" y="848"/>
                  </a:lnTo>
                  <a:lnTo>
                    <a:pt x="2276" y="890"/>
                  </a:lnTo>
                  <a:lnTo>
                    <a:pt x="2295" y="933"/>
                  </a:lnTo>
                  <a:lnTo>
                    <a:pt x="2315" y="978"/>
                  </a:lnTo>
                  <a:lnTo>
                    <a:pt x="2332" y="1022"/>
                  </a:lnTo>
                  <a:lnTo>
                    <a:pt x="2346" y="1069"/>
                  </a:lnTo>
                  <a:lnTo>
                    <a:pt x="2359" y="1116"/>
                  </a:lnTo>
                  <a:lnTo>
                    <a:pt x="2370" y="1163"/>
                  </a:lnTo>
                  <a:lnTo>
                    <a:pt x="2379" y="1210"/>
                  </a:lnTo>
                  <a:lnTo>
                    <a:pt x="2385" y="1259"/>
                  </a:lnTo>
                  <a:lnTo>
                    <a:pt x="2389" y="1306"/>
                  </a:lnTo>
                  <a:lnTo>
                    <a:pt x="2389" y="1355"/>
                  </a:lnTo>
                  <a:lnTo>
                    <a:pt x="2389" y="1404"/>
                  </a:lnTo>
                  <a:lnTo>
                    <a:pt x="2385" y="1453"/>
                  </a:lnTo>
                  <a:lnTo>
                    <a:pt x="2381" y="1502"/>
                  </a:lnTo>
                  <a:lnTo>
                    <a:pt x="2372" y="1551"/>
                  </a:lnTo>
                  <a:lnTo>
                    <a:pt x="2361" y="1600"/>
                  </a:lnTo>
                  <a:lnTo>
                    <a:pt x="2349" y="1647"/>
                  </a:lnTo>
                  <a:lnTo>
                    <a:pt x="2334" y="1696"/>
                  </a:lnTo>
                  <a:lnTo>
                    <a:pt x="2317" y="1743"/>
                  </a:lnTo>
                  <a:lnTo>
                    <a:pt x="2295" y="1789"/>
                  </a:lnTo>
                  <a:lnTo>
                    <a:pt x="2295" y="1789"/>
                  </a:lnTo>
                  <a:lnTo>
                    <a:pt x="2315" y="1762"/>
                  </a:lnTo>
                  <a:lnTo>
                    <a:pt x="2334" y="1736"/>
                  </a:lnTo>
                  <a:lnTo>
                    <a:pt x="2353" y="1713"/>
                  </a:lnTo>
                  <a:lnTo>
                    <a:pt x="2376" y="1689"/>
                  </a:lnTo>
                  <a:lnTo>
                    <a:pt x="2400" y="1668"/>
                  </a:lnTo>
                  <a:lnTo>
                    <a:pt x="2423" y="1649"/>
                  </a:lnTo>
                  <a:lnTo>
                    <a:pt x="2449" y="1630"/>
                  </a:lnTo>
                  <a:lnTo>
                    <a:pt x="2474" y="1613"/>
                  </a:lnTo>
                  <a:lnTo>
                    <a:pt x="2502" y="1598"/>
                  </a:lnTo>
                  <a:lnTo>
                    <a:pt x="2530" y="1585"/>
                  </a:lnTo>
                  <a:lnTo>
                    <a:pt x="2560" y="1574"/>
                  </a:lnTo>
                  <a:lnTo>
                    <a:pt x="2589" y="1564"/>
                  </a:lnTo>
                  <a:lnTo>
                    <a:pt x="2619" y="1555"/>
                  </a:lnTo>
                  <a:lnTo>
                    <a:pt x="2649" y="1549"/>
                  </a:lnTo>
                  <a:lnTo>
                    <a:pt x="2681" y="1544"/>
                  </a:lnTo>
                  <a:lnTo>
                    <a:pt x="2711" y="1542"/>
                  </a:lnTo>
                  <a:lnTo>
                    <a:pt x="2711" y="1542"/>
                  </a:lnTo>
                  <a:lnTo>
                    <a:pt x="2717" y="1489"/>
                  </a:lnTo>
                  <a:lnTo>
                    <a:pt x="2722" y="1438"/>
                  </a:lnTo>
                  <a:lnTo>
                    <a:pt x="2724" y="1385"/>
                  </a:lnTo>
                  <a:lnTo>
                    <a:pt x="2724" y="1331"/>
                  </a:lnTo>
                  <a:lnTo>
                    <a:pt x="2722" y="1280"/>
                  </a:lnTo>
                  <a:lnTo>
                    <a:pt x="2717" y="1229"/>
                  </a:lnTo>
                  <a:lnTo>
                    <a:pt x="2711" y="1176"/>
                  </a:lnTo>
                  <a:lnTo>
                    <a:pt x="2702" y="1125"/>
                  </a:lnTo>
                  <a:lnTo>
                    <a:pt x="2692" y="1076"/>
                  </a:lnTo>
                  <a:lnTo>
                    <a:pt x="2681" y="1024"/>
                  </a:lnTo>
                  <a:lnTo>
                    <a:pt x="2666" y="973"/>
                  </a:lnTo>
                  <a:lnTo>
                    <a:pt x="2651" y="924"/>
                  </a:lnTo>
                  <a:lnTo>
                    <a:pt x="2634" y="875"/>
                  </a:lnTo>
                  <a:lnTo>
                    <a:pt x="2615" y="828"/>
                  </a:lnTo>
                  <a:lnTo>
                    <a:pt x="2594" y="781"/>
                  </a:lnTo>
                  <a:lnTo>
                    <a:pt x="2570" y="735"/>
                  </a:lnTo>
                  <a:lnTo>
                    <a:pt x="2545" y="688"/>
                  </a:lnTo>
                  <a:lnTo>
                    <a:pt x="2519" y="643"/>
                  </a:lnTo>
                  <a:lnTo>
                    <a:pt x="2491" y="601"/>
                  </a:lnTo>
                  <a:lnTo>
                    <a:pt x="2462" y="558"/>
                  </a:lnTo>
                  <a:lnTo>
                    <a:pt x="2430" y="515"/>
                  </a:lnTo>
                  <a:lnTo>
                    <a:pt x="2395" y="475"/>
                  </a:lnTo>
                  <a:lnTo>
                    <a:pt x="2361" y="436"/>
                  </a:lnTo>
                  <a:lnTo>
                    <a:pt x="2325" y="398"/>
                  </a:lnTo>
                  <a:lnTo>
                    <a:pt x="2287" y="362"/>
                  </a:lnTo>
                  <a:lnTo>
                    <a:pt x="2246" y="326"/>
                  </a:lnTo>
                  <a:lnTo>
                    <a:pt x="2206" y="292"/>
                  </a:lnTo>
                  <a:lnTo>
                    <a:pt x="2163" y="259"/>
                  </a:lnTo>
                  <a:lnTo>
                    <a:pt x="2119" y="228"/>
                  </a:lnTo>
                  <a:lnTo>
                    <a:pt x="2072" y="200"/>
                  </a:lnTo>
                  <a:lnTo>
                    <a:pt x="2025" y="172"/>
                  </a:lnTo>
                  <a:lnTo>
                    <a:pt x="1976" y="144"/>
                  </a:lnTo>
                  <a:lnTo>
                    <a:pt x="1976" y="144"/>
                  </a:lnTo>
                  <a:lnTo>
                    <a:pt x="1922" y="121"/>
                  </a:lnTo>
                  <a:lnTo>
                    <a:pt x="1869" y="98"/>
                  </a:lnTo>
                  <a:lnTo>
                    <a:pt x="1816" y="76"/>
                  </a:lnTo>
                  <a:lnTo>
                    <a:pt x="1763" y="59"/>
                  </a:lnTo>
                  <a:lnTo>
                    <a:pt x="1707" y="44"/>
                  </a:lnTo>
                  <a:lnTo>
                    <a:pt x="1654" y="31"/>
                  </a:lnTo>
                  <a:lnTo>
                    <a:pt x="1598" y="21"/>
                  </a:lnTo>
                  <a:lnTo>
                    <a:pt x="1543" y="12"/>
                  </a:lnTo>
                  <a:lnTo>
                    <a:pt x="1488" y="6"/>
                  </a:lnTo>
                  <a:lnTo>
                    <a:pt x="1432" y="2"/>
                  </a:lnTo>
                  <a:lnTo>
                    <a:pt x="1379" y="0"/>
                  </a:lnTo>
                  <a:lnTo>
                    <a:pt x="1323" y="0"/>
                  </a:lnTo>
                  <a:lnTo>
                    <a:pt x="1268" y="4"/>
                  </a:lnTo>
                  <a:lnTo>
                    <a:pt x="1215" y="8"/>
                  </a:lnTo>
                  <a:lnTo>
                    <a:pt x="1159" y="15"/>
                  </a:lnTo>
                  <a:lnTo>
                    <a:pt x="1106" y="25"/>
                  </a:lnTo>
                  <a:lnTo>
                    <a:pt x="1053" y="36"/>
                  </a:lnTo>
                  <a:lnTo>
                    <a:pt x="1000" y="49"/>
                  </a:lnTo>
                  <a:lnTo>
                    <a:pt x="948" y="64"/>
                  </a:lnTo>
                  <a:lnTo>
                    <a:pt x="897" y="83"/>
                  </a:lnTo>
                  <a:lnTo>
                    <a:pt x="846" y="102"/>
                  </a:lnTo>
                  <a:lnTo>
                    <a:pt x="797" y="123"/>
                  </a:lnTo>
                  <a:lnTo>
                    <a:pt x="748" y="147"/>
                  </a:lnTo>
                  <a:lnTo>
                    <a:pt x="699" y="172"/>
                  </a:lnTo>
                  <a:lnTo>
                    <a:pt x="652" y="200"/>
                  </a:lnTo>
                  <a:lnTo>
                    <a:pt x="605" y="230"/>
                  </a:lnTo>
                  <a:lnTo>
                    <a:pt x="561" y="259"/>
                  </a:lnTo>
                  <a:lnTo>
                    <a:pt x="518" y="293"/>
                  </a:lnTo>
                  <a:lnTo>
                    <a:pt x="475" y="328"/>
                  </a:lnTo>
                  <a:lnTo>
                    <a:pt x="433" y="366"/>
                  </a:lnTo>
                  <a:lnTo>
                    <a:pt x="394" y="404"/>
                  </a:lnTo>
                  <a:lnTo>
                    <a:pt x="356" y="445"/>
                  </a:lnTo>
                  <a:lnTo>
                    <a:pt x="356" y="445"/>
                  </a:lnTo>
                  <a:lnTo>
                    <a:pt x="375" y="472"/>
                  </a:lnTo>
                  <a:lnTo>
                    <a:pt x="392" y="505"/>
                  </a:lnTo>
                  <a:lnTo>
                    <a:pt x="409" y="536"/>
                  </a:lnTo>
                  <a:lnTo>
                    <a:pt x="422" y="568"/>
                  </a:lnTo>
                  <a:lnTo>
                    <a:pt x="433" y="602"/>
                  </a:lnTo>
                  <a:lnTo>
                    <a:pt x="443" y="637"/>
                  </a:lnTo>
                  <a:lnTo>
                    <a:pt x="450" y="671"/>
                  </a:lnTo>
                  <a:lnTo>
                    <a:pt x="454" y="705"/>
                  </a:lnTo>
                  <a:lnTo>
                    <a:pt x="456" y="741"/>
                  </a:lnTo>
                  <a:lnTo>
                    <a:pt x="456" y="777"/>
                  </a:lnTo>
                  <a:lnTo>
                    <a:pt x="452" y="811"/>
                  </a:lnTo>
                  <a:lnTo>
                    <a:pt x="448" y="848"/>
                  </a:lnTo>
                  <a:lnTo>
                    <a:pt x="439" y="884"/>
                  </a:lnTo>
                  <a:lnTo>
                    <a:pt x="429" y="918"/>
                  </a:lnTo>
                  <a:lnTo>
                    <a:pt x="416" y="952"/>
                  </a:lnTo>
                  <a:lnTo>
                    <a:pt x="401" y="986"/>
                  </a:lnTo>
                  <a:lnTo>
                    <a:pt x="401" y="986"/>
                  </a:lnTo>
                  <a:lnTo>
                    <a:pt x="384" y="1016"/>
                  </a:lnTo>
                  <a:lnTo>
                    <a:pt x="367" y="1044"/>
                  </a:lnTo>
                  <a:lnTo>
                    <a:pt x="348" y="1071"/>
                  </a:lnTo>
                  <a:lnTo>
                    <a:pt x="328" y="1095"/>
                  </a:lnTo>
                  <a:lnTo>
                    <a:pt x="307" y="1118"/>
                  </a:lnTo>
                  <a:lnTo>
                    <a:pt x="284" y="1139"/>
                  </a:lnTo>
                  <a:lnTo>
                    <a:pt x="258" y="1161"/>
                  </a:lnTo>
                  <a:lnTo>
                    <a:pt x="234" y="1180"/>
                  </a:lnTo>
                  <a:lnTo>
                    <a:pt x="207" y="1197"/>
                  </a:lnTo>
                  <a:lnTo>
                    <a:pt x="181" y="1212"/>
                  </a:lnTo>
                  <a:lnTo>
                    <a:pt x="154" y="1225"/>
                  </a:lnTo>
                  <a:lnTo>
                    <a:pt x="124" y="1237"/>
                  </a:lnTo>
                  <a:lnTo>
                    <a:pt x="94" y="1248"/>
                  </a:lnTo>
                  <a:lnTo>
                    <a:pt x="64" y="1257"/>
                  </a:lnTo>
                  <a:lnTo>
                    <a:pt x="34" y="1263"/>
                  </a:lnTo>
                  <a:lnTo>
                    <a:pt x="4" y="1269"/>
                  </a:lnTo>
                  <a:lnTo>
                    <a:pt x="4" y="1269"/>
                  </a:lnTo>
                  <a:lnTo>
                    <a:pt x="2" y="1318"/>
                  </a:lnTo>
                  <a:lnTo>
                    <a:pt x="0" y="1367"/>
                  </a:lnTo>
                  <a:lnTo>
                    <a:pt x="2" y="1416"/>
                  </a:lnTo>
                  <a:lnTo>
                    <a:pt x="4" y="1465"/>
                  </a:lnTo>
                  <a:lnTo>
                    <a:pt x="11" y="1515"/>
                  </a:lnTo>
                  <a:lnTo>
                    <a:pt x="17" y="1564"/>
                  </a:lnTo>
                  <a:lnTo>
                    <a:pt x="26" y="1613"/>
                  </a:lnTo>
                  <a:lnTo>
                    <a:pt x="34" y="1661"/>
                  </a:lnTo>
                  <a:lnTo>
                    <a:pt x="47" y="1708"/>
                  </a:lnTo>
                  <a:lnTo>
                    <a:pt x="60" y="1755"/>
                  </a:lnTo>
                  <a:lnTo>
                    <a:pt x="75" y="1802"/>
                  </a:lnTo>
                  <a:lnTo>
                    <a:pt x="92" y="1849"/>
                  </a:lnTo>
                  <a:lnTo>
                    <a:pt x="111" y="1894"/>
                  </a:lnTo>
                  <a:lnTo>
                    <a:pt x="130" y="1938"/>
                  </a:lnTo>
                  <a:lnTo>
                    <a:pt x="151" y="1983"/>
                  </a:lnTo>
                  <a:lnTo>
                    <a:pt x="175" y="2026"/>
                  </a:lnTo>
                  <a:lnTo>
                    <a:pt x="200" y="2068"/>
                  </a:lnTo>
                  <a:lnTo>
                    <a:pt x="226" y="2109"/>
                  </a:lnTo>
                  <a:lnTo>
                    <a:pt x="254" y="2151"/>
                  </a:lnTo>
                  <a:lnTo>
                    <a:pt x="284" y="2190"/>
                  </a:lnTo>
                  <a:lnTo>
                    <a:pt x="313" y="2228"/>
                  </a:lnTo>
                  <a:lnTo>
                    <a:pt x="348" y="2267"/>
                  </a:lnTo>
                  <a:lnTo>
                    <a:pt x="382" y="2303"/>
                  </a:lnTo>
                  <a:lnTo>
                    <a:pt x="416" y="2339"/>
                  </a:lnTo>
                  <a:lnTo>
                    <a:pt x="452" y="2373"/>
                  </a:lnTo>
                  <a:lnTo>
                    <a:pt x="490" y="2407"/>
                  </a:lnTo>
                  <a:lnTo>
                    <a:pt x="531" y="2437"/>
                  </a:lnTo>
                  <a:lnTo>
                    <a:pt x="571" y="2469"/>
                  </a:lnTo>
                  <a:lnTo>
                    <a:pt x="614" y="2497"/>
                  </a:lnTo>
                  <a:lnTo>
                    <a:pt x="659" y="2524"/>
                  </a:lnTo>
                  <a:lnTo>
                    <a:pt x="703" y="2552"/>
                  </a:lnTo>
                  <a:lnTo>
                    <a:pt x="750" y="2576"/>
                  </a:lnTo>
                  <a:lnTo>
                    <a:pt x="750" y="2576"/>
                  </a:lnTo>
                  <a:lnTo>
                    <a:pt x="799" y="2599"/>
                  </a:lnTo>
                  <a:lnTo>
                    <a:pt x="848" y="2620"/>
                  </a:lnTo>
                  <a:lnTo>
                    <a:pt x="899" y="2642"/>
                  </a:lnTo>
                  <a:lnTo>
                    <a:pt x="951" y="2659"/>
                  </a:lnTo>
                  <a:lnTo>
                    <a:pt x="1002" y="2673"/>
                  </a:lnTo>
                  <a:lnTo>
                    <a:pt x="1053" y="2686"/>
                  </a:lnTo>
                  <a:lnTo>
                    <a:pt x="1106" y="2697"/>
                  </a:lnTo>
                  <a:lnTo>
                    <a:pt x="1157" y="2706"/>
                  </a:lnTo>
                  <a:lnTo>
                    <a:pt x="1211" y="2712"/>
                  </a:lnTo>
                  <a:lnTo>
                    <a:pt x="1262" y="2718"/>
                  </a:lnTo>
                  <a:lnTo>
                    <a:pt x="1313" y="2720"/>
                  </a:lnTo>
                  <a:lnTo>
                    <a:pt x="1366" y="2720"/>
                  </a:lnTo>
                  <a:lnTo>
                    <a:pt x="1417" y="2720"/>
                  </a:lnTo>
                  <a:lnTo>
                    <a:pt x="1468" y="2716"/>
                  </a:lnTo>
                  <a:lnTo>
                    <a:pt x="1522" y="2712"/>
                  </a:lnTo>
                  <a:lnTo>
                    <a:pt x="1573" y="2706"/>
                  </a:lnTo>
                  <a:lnTo>
                    <a:pt x="1622" y="2695"/>
                  </a:lnTo>
                  <a:lnTo>
                    <a:pt x="1673" y="2684"/>
                  </a:lnTo>
                  <a:lnTo>
                    <a:pt x="1722" y="2672"/>
                  </a:lnTo>
                  <a:lnTo>
                    <a:pt x="1773" y="2657"/>
                  </a:lnTo>
                  <a:lnTo>
                    <a:pt x="1820" y="2642"/>
                  </a:lnTo>
                  <a:lnTo>
                    <a:pt x="1869" y="2623"/>
                  </a:lnTo>
                  <a:lnTo>
                    <a:pt x="1916" y="2603"/>
                  </a:lnTo>
                  <a:lnTo>
                    <a:pt x="1963" y="2582"/>
                  </a:lnTo>
                  <a:lnTo>
                    <a:pt x="2010" y="2556"/>
                  </a:lnTo>
                  <a:lnTo>
                    <a:pt x="2055" y="2533"/>
                  </a:lnTo>
                  <a:lnTo>
                    <a:pt x="2097" y="2505"/>
                  </a:lnTo>
                  <a:lnTo>
                    <a:pt x="2142" y="2475"/>
                  </a:lnTo>
                  <a:lnTo>
                    <a:pt x="2182" y="2446"/>
                  </a:lnTo>
                  <a:lnTo>
                    <a:pt x="2225" y="2414"/>
                  </a:lnTo>
                  <a:lnTo>
                    <a:pt x="2263" y="2380"/>
                  </a:lnTo>
                  <a:lnTo>
                    <a:pt x="2302" y="2345"/>
                  </a:lnTo>
                  <a:lnTo>
                    <a:pt x="2302" y="2345"/>
                  </a:lnTo>
                  <a:lnTo>
                    <a:pt x="2287" y="2318"/>
                  </a:lnTo>
                  <a:lnTo>
                    <a:pt x="2272" y="2290"/>
                  </a:lnTo>
                  <a:lnTo>
                    <a:pt x="2259" y="2262"/>
                  </a:lnTo>
                  <a:lnTo>
                    <a:pt x="2249" y="2232"/>
                  </a:lnTo>
                  <a:lnTo>
                    <a:pt x="2240" y="2203"/>
                  </a:lnTo>
                  <a:lnTo>
                    <a:pt x="2231" y="2173"/>
                  </a:lnTo>
                  <a:lnTo>
                    <a:pt x="2225" y="2143"/>
                  </a:lnTo>
                  <a:lnTo>
                    <a:pt x="2221" y="2111"/>
                  </a:lnTo>
                  <a:lnTo>
                    <a:pt x="2219" y="2081"/>
                  </a:lnTo>
                  <a:lnTo>
                    <a:pt x="2219" y="2049"/>
                  </a:lnTo>
                  <a:lnTo>
                    <a:pt x="2221" y="2017"/>
                  </a:lnTo>
                  <a:lnTo>
                    <a:pt x="2225" y="1987"/>
                  </a:lnTo>
                  <a:lnTo>
                    <a:pt x="2229" y="1956"/>
                  </a:lnTo>
                  <a:lnTo>
                    <a:pt x="2238" y="1923"/>
                  </a:lnTo>
                  <a:lnTo>
                    <a:pt x="2246" y="1894"/>
                  </a:lnTo>
                  <a:lnTo>
                    <a:pt x="2259" y="186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193"/>
            <p:cNvSpPr>
              <a:spLocks noChangeArrowheads="1"/>
            </p:cNvSpPr>
            <p:nvPr/>
          </p:nvSpPr>
          <p:spPr bwMode="auto">
            <a:xfrm>
              <a:off x="5931" y="3043"/>
              <a:ext cx="5" cy="11"/>
            </a:xfrm>
            <a:custGeom>
              <a:avLst/>
              <a:gdLst>
                <a:gd name="T0" fmla="*/ 0 w 26"/>
                <a:gd name="T1" fmla="*/ 54 h 55"/>
                <a:gd name="T2" fmla="*/ 0 w 26"/>
                <a:gd name="T3" fmla="*/ 54 h 55"/>
                <a:gd name="T4" fmla="*/ 15 w 26"/>
                <a:gd name="T5" fmla="*/ 22 h 55"/>
                <a:gd name="T6" fmla="*/ 15 w 26"/>
                <a:gd name="T7" fmla="*/ 22 h 55"/>
                <a:gd name="T8" fmla="*/ 25 w 26"/>
                <a:gd name="T9" fmla="*/ 0 h 55"/>
                <a:gd name="T10" fmla="*/ 25 w 26"/>
                <a:gd name="T11" fmla="*/ 0 h 55"/>
                <a:gd name="T12" fmla="*/ 10 w 26"/>
                <a:gd name="T13" fmla="*/ 26 h 55"/>
                <a:gd name="T14" fmla="*/ 10 w 26"/>
                <a:gd name="T15" fmla="*/ 26 h 55"/>
                <a:gd name="T16" fmla="*/ 0 w 26"/>
                <a:gd name="T17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55">
                  <a:moveTo>
                    <a:pt x="0" y="54"/>
                  </a:moveTo>
                  <a:lnTo>
                    <a:pt x="0" y="54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0" y="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194"/>
            <p:cNvSpPr>
              <a:spLocks noChangeArrowheads="1"/>
            </p:cNvSpPr>
            <p:nvPr/>
          </p:nvSpPr>
          <p:spPr bwMode="auto">
            <a:xfrm>
              <a:off x="5512" y="3357"/>
              <a:ext cx="18" cy="5"/>
            </a:xfrm>
            <a:custGeom>
              <a:avLst/>
              <a:gdLst>
                <a:gd name="T0" fmla="*/ 0 w 82"/>
                <a:gd name="T1" fmla="*/ 0 h 25"/>
                <a:gd name="T2" fmla="*/ 0 w 82"/>
                <a:gd name="T3" fmla="*/ 0 h 25"/>
                <a:gd name="T4" fmla="*/ 81 w 82"/>
                <a:gd name="T5" fmla="*/ 24 h 25"/>
                <a:gd name="T6" fmla="*/ 81 w 82"/>
                <a:gd name="T7" fmla="*/ 24 h 25"/>
                <a:gd name="T8" fmla="*/ 72 w 82"/>
                <a:gd name="T9" fmla="*/ 19 h 25"/>
                <a:gd name="T10" fmla="*/ 72 w 82"/>
                <a:gd name="T11" fmla="*/ 19 h 25"/>
                <a:gd name="T12" fmla="*/ 55 w 82"/>
                <a:gd name="T13" fmla="*/ 11 h 25"/>
                <a:gd name="T14" fmla="*/ 36 w 82"/>
                <a:gd name="T15" fmla="*/ 7 h 25"/>
                <a:gd name="T16" fmla="*/ 19 w 82"/>
                <a:gd name="T17" fmla="*/ 2 h 25"/>
                <a:gd name="T18" fmla="*/ 0 w 82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25">
                  <a:moveTo>
                    <a:pt x="0" y="0"/>
                  </a:moveTo>
                  <a:lnTo>
                    <a:pt x="0" y="0"/>
                  </a:lnTo>
                  <a:lnTo>
                    <a:pt x="81" y="24"/>
                  </a:lnTo>
                  <a:lnTo>
                    <a:pt x="81" y="24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55" y="11"/>
                  </a:lnTo>
                  <a:lnTo>
                    <a:pt x="36" y="7"/>
                  </a:lnTo>
                  <a:lnTo>
                    <a:pt x="19" y="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195"/>
            <p:cNvSpPr>
              <a:spLocks noChangeArrowheads="1"/>
            </p:cNvSpPr>
            <p:nvPr/>
          </p:nvSpPr>
          <p:spPr bwMode="auto">
            <a:xfrm>
              <a:off x="5188" y="2438"/>
              <a:ext cx="943" cy="942"/>
            </a:xfrm>
            <a:custGeom>
              <a:avLst/>
              <a:gdLst>
                <a:gd name="T0" fmla="*/ 3911 w 4161"/>
                <a:gd name="T1" fmla="*/ 1262 h 4158"/>
                <a:gd name="T2" fmla="*/ 3847 w 4161"/>
                <a:gd name="T3" fmla="*/ 983 h 4158"/>
                <a:gd name="T4" fmla="*/ 3459 w 4161"/>
                <a:gd name="T5" fmla="*/ 523 h 4158"/>
                <a:gd name="T6" fmla="*/ 3015 w 4161"/>
                <a:gd name="T7" fmla="*/ 222 h 4158"/>
                <a:gd name="T8" fmla="*/ 2672 w 4161"/>
                <a:gd name="T9" fmla="*/ 86 h 4158"/>
                <a:gd name="T10" fmla="*/ 2220 w 4161"/>
                <a:gd name="T11" fmla="*/ 5 h 4158"/>
                <a:gd name="T12" fmla="*/ 1526 w 4161"/>
                <a:gd name="T13" fmla="*/ 77 h 4158"/>
                <a:gd name="T14" fmla="*/ 893 w 4161"/>
                <a:gd name="T15" fmla="*/ 371 h 4158"/>
                <a:gd name="T16" fmla="*/ 449 w 4161"/>
                <a:gd name="T17" fmla="*/ 789 h 4158"/>
                <a:gd name="T18" fmla="*/ 247 w 4161"/>
                <a:gd name="T19" fmla="*/ 1096 h 4158"/>
                <a:gd name="T20" fmla="*/ 51 w 4161"/>
                <a:gd name="T21" fmla="*/ 1620 h 4158"/>
                <a:gd name="T22" fmla="*/ 13 w 4161"/>
                <a:gd name="T23" fmla="*/ 2299 h 4158"/>
                <a:gd name="T24" fmla="*/ 192 w 4161"/>
                <a:gd name="T25" fmla="*/ 2949 h 4158"/>
                <a:gd name="T26" fmla="*/ 571 w 4161"/>
                <a:gd name="T27" fmla="*/ 3510 h 4158"/>
                <a:gd name="T28" fmla="*/ 1042 w 4161"/>
                <a:gd name="T29" fmla="*/ 3880 h 4158"/>
                <a:gd name="T30" fmla="*/ 1225 w 4161"/>
                <a:gd name="T31" fmla="*/ 3757 h 4158"/>
                <a:gd name="T32" fmla="*/ 1443 w 4161"/>
                <a:gd name="T33" fmla="*/ 3723 h 4158"/>
                <a:gd name="T34" fmla="*/ 1293 w 4161"/>
                <a:gd name="T35" fmla="*/ 3638 h 4158"/>
                <a:gd name="T36" fmla="*/ 952 w 4161"/>
                <a:gd name="T37" fmla="*/ 3412 h 4158"/>
                <a:gd name="T38" fmla="*/ 641 w 4161"/>
                <a:gd name="T39" fmla="*/ 3069 h 4158"/>
                <a:gd name="T40" fmla="*/ 435 w 4161"/>
                <a:gd name="T41" fmla="*/ 2664 h 4158"/>
                <a:gd name="T42" fmla="*/ 341 w 4161"/>
                <a:gd name="T43" fmla="*/ 2219 h 4158"/>
                <a:gd name="T44" fmla="*/ 307 w 4161"/>
                <a:gd name="T45" fmla="*/ 1863 h 4158"/>
                <a:gd name="T46" fmla="*/ 147 w 4161"/>
                <a:gd name="T47" fmla="*/ 1594 h 4158"/>
                <a:gd name="T48" fmla="*/ 168 w 4161"/>
                <a:gd name="T49" fmla="*/ 1281 h 4158"/>
                <a:gd name="T50" fmla="*/ 318 w 4161"/>
                <a:gd name="T51" fmla="*/ 1072 h 4158"/>
                <a:gd name="T52" fmla="*/ 578 w 4161"/>
                <a:gd name="T53" fmla="*/ 955 h 4158"/>
                <a:gd name="T54" fmla="*/ 842 w 4161"/>
                <a:gd name="T55" fmla="*/ 848 h 4158"/>
                <a:gd name="T56" fmla="*/ 1247 w 4161"/>
                <a:gd name="T57" fmla="*/ 546 h 4158"/>
                <a:gd name="T58" fmla="*/ 1718 w 4161"/>
                <a:gd name="T59" fmla="*/ 371 h 4158"/>
                <a:gd name="T60" fmla="*/ 2223 w 4161"/>
                <a:gd name="T61" fmla="*/ 339 h 4158"/>
                <a:gd name="T62" fmla="*/ 2726 w 4161"/>
                <a:gd name="T63" fmla="*/ 459 h 4158"/>
                <a:gd name="T64" fmla="*/ 3113 w 4161"/>
                <a:gd name="T65" fmla="*/ 672 h 4158"/>
                <a:gd name="T66" fmla="*/ 3465 w 4161"/>
                <a:gd name="T67" fmla="*/ 1017 h 4158"/>
                <a:gd name="T68" fmla="*/ 3702 w 4161"/>
                <a:gd name="T69" fmla="*/ 1434 h 4158"/>
                <a:gd name="T70" fmla="*/ 3817 w 4161"/>
                <a:gd name="T71" fmla="*/ 1901 h 4158"/>
                <a:gd name="T72" fmla="*/ 3800 w 4161"/>
                <a:gd name="T73" fmla="*/ 2387 h 4158"/>
                <a:gd name="T74" fmla="*/ 3945 w 4161"/>
                <a:gd name="T75" fmla="*/ 2596 h 4158"/>
                <a:gd name="T76" fmla="*/ 3968 w 4161"/>
                <a:gd name="T77" fmla="*/ 2890 h 4158"/>
                <a:gd name="T78" fmla="*/ 3849 w 4161"/>
                <a:gd name="T79" fmla="*/ 3126 h 4158"/>
                <a:gd name="T80" fmla="*/ 3597 w 4161"/>
                <a:gd name="T81" fmla="*/ 3284 h 4158"/>
                <a:gd name="T82" fmla="*/ 3339 w 4161"/>
                <a:gd name="T83" fmla="*/ 3288 h 4158"/>
                <a:gd name="T84" fmla="*/ 3024 w 4161"/>
                <a:gd name="T85" fmla="*/ 3548 h 4158"/>
                <a:gd name="T86" fmla="*/ 2662 w 4161"/>
                <a:gd name="T87" fmla="*/ 3725 h 4158"/>
                <a:gd name="T88" fmla="*/ 2270 w 4161"/>
                <a:gd name="T89" fmla="*/ 3814 h 4158"/>
                <a:gd name="T90" fmla="*/ 1863 w 4161"/>
                <a:gd name="T91" fmla="*/ 3812 h 4158"/>
                <a:gd name="T92" fmla="*/ 1651 w 4161"/>
                <a:gd name="T93" fmla="*/ 3776 h 4158"/>
                <a:gd name="T94" fmla="*/ 1820 w 4161"/>
                <a:gd name="T95" fmla="*/ 3910 h 4158"/>
                <a:gd name="T96" fmla="*/ 1918 w 4161"/>
                <a:gd name="T97" fmla="*/ 4096 h 4158"/>
                <a:gd name="T98" fmla="*/ 2235 w 4161"/>
                <a:gd name="T99" fmla="*/ 4153 h 4158"/>
                <a:gd name="T100" fmla="*/ 2749 w 4161"/>
                <a:gd name="T101" fmla="*/ 4047 h 4158"/>
                <a:gd name="T102" fmla="*/ 3222 w 4161"/>
                <a:gd name="T103" fmla="*/ 3817 h 4158"/>
                <a:gd name="T104" fmla="*/ 3627 w 4161"/>
                <a:gd name="T105" fmla="*/ 3469 h 4158"/>
                <a:gd name="T106" fmla="*/ 3938 w 4161"/>
                <a:gd name="T107" fmla="*/ 3015 h 4158"/>
                <a:gd name="T108" fmla="*/ 4071 w 4161"/>
                <a:gd name="T109" fmla="*/ 2681 h 4158"/>
                <a:gd name="T110" fmla="*/ 4149 w 4161"/>
                <a:gd name="T111" fmla="*/ 2280 h 4158"/>
                <a:gd name="T112" fmla="*/ 4068 w 4161"/>
                <a:gd name="T113" fmla="*/ 2071 h 4158"/>
                <a:gd name="T114" fmla="*/ 3904 w 4161"/>
                <a:gd name="T115" fmla="*/ 1944 h 4158"/>
                <a:gd name="T116" fmla="*/ 3781 w 4161"/>
                <a:gd name="T117" fmla="*/ 1622 h 4158"/>
                <a:gd name="T118" fmla="*/ 3825 w 4161"/>
                <a:gd name="T119" fmla="*/ 1396 h 4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1" h="4158">
                  <a:moveTo>
                    <a:pt x="3836" y="1373"/>
                  </a:moveTo>
                  <a:lnTo>
                    <a:pt x="3836" y="1373"/>
                  </a:lnTo>
                  <a:lnTo>
                    <a:pt x="3849" y="1347"/>
                  </a:lnTo>
                  <a:lnTo>
                    <a:pt x="3864" y="1326"/>
                  </a:lnTo>
                  <a:lnTo>
                    <a:pt x="3879" y="1302"/>
                  </a:lnTo>
                  <a:lnTo>
                    <a:pt x="3894" y="1281"/>
                  </a:lnTo>
                  <a:lnTo>
                    <a:pt x="3911" y="1262"/>
                  </a:lnTo>
                  <a:lnTo>
                    <a:pt x="3930" y="1243"/>
                  </a:lnTo>
                  <a:lnTo>
                    <a:pt x="3947" y="1224"/>
                  </a:lnTo>
                  <a:lnTo>
                    <a:pt x="3966" y="1206"/>
                  </a:lnTo>
                  <a:lnTo>
                    <a:pt x="3966" y="1206"/>
                  </a:lnTo>
                  <a:lnTo>
                    <a:pt x="3930" y="1132"/>
                  </a:lnTo>
                  <a:lnTo>
                    <a:pt x="3889" y="1055"/>
                  </a:lnTo>
                  <a:lnTo>
                    <a:pt x="3847" y="983"/>
                  </a:lnTo>
                  <a:lnTo>
                    <a:pt x="3800" y="910"/>
                  </a:lnTo>
                  <a:lnTo>
                    <a:pt x="3751" y="840"/>
                  </a:lnTo>
                  <a:lnTo>
                    <a:pt x="3697" y="772"/>
                  </a:lnTo>
                  <a:lnTo>
                    <a:pt x="3642" y="708"/>
                  </a:lnTo>
                  <a:lnTo>
                    <a:pt x="3585" y="644"/>
                  </a:lnTo>
                  <a:lnTo>
                    <a:pt x="3523" y="582"/>
                  </a:lnTo>
                  <a:lnTo>
                    <a:pt x="3459" y="523"/>
                  </a:lnTo>
                  <a:lnTo>
                    <a:pt x="3391" y="465"/>
                  </a:lnTo>
                  <a:lnTo>
                    <a:pt x="3322" y="412"/>
                  </a:lnTo>
                  <a:lnTo>
                    <a:pt x="3250" y="361"/>
                  </a:lnTo>
                  <a:lnTo>
                    <a:pt x="3175" y="312"/>
                  </a:lnTo>
                  <a:lnTo>
                    <a:pt x="3097" y="265"/>
                  </a:lnTo>
                  <a:lnTo>
                    <a:pt x="3015" y="222"/>
                  </a:lnTo>
                  <a:lnTo>
                    <a:pt x="3015" y="222"/>
                  </a:lnTo>
                  <a:lnTo>
                    <a:pt x="2969" y="199"/>
                  </a:lnTo>
                  <a:lnTo>
                    <a:pt x="2920" y="177"/>
                  </a:lnTo>
                  <a:lnTo>
                    <a:pt x="2871" y="156"/>
                  </a:lnTo>
                  <a:lnTo>
                    <a:pt x="2822" y="137"/>
                  </a:lnTo>
                  <a:lnTo>
                    <a:pt x="2773" y="120"/>
                  </a:lnTo>
                  <a:lnTo>
                    <a:pt x="2724" y="103"/>
                  </a:lnTo>
                  <a:lnTo>
                    <a:pt x="2672" y="86"/>
                  </a:lnTo>
                  <a:lnTo>
                    <a:pt x="2623" y="73"/>
                  </a:lnTo>
                  <a:lnTo>
                    <a:pt x="2574" y="60"/>
                  </a:lnTo>
                  <a:lnTo>
                    <a:pt x="2523" y="47"/>
                  </a:lnTo>
                  <a:lnTo>
                    <a:pt x="2472" y="37"/>
                  </a:lnTo>
                  <a:lnTo>
                    <a:pt x="2423" y="28"/>
                  </a:lnTo>
                  <a:lnTo>
                    <a:pt x="2321" y="13"/>
                  </a:lnTo>
                  <a:lnTo>
                    <a:pt x="2220" y="5"/>
                  </a:lnTo>
                  <a:lnTo>
                    <a:pt x="2120" y="0"/>
                  </a:lnTo>
                  <a:lnTo>
                    <a:pt x="2018" y="0"/>
                  </a:lnTo>
                  <a:lnTo>
                    <a:pt x="1918" y="7"/>
                  </a:lnTo>
                  <a:lnTo>
                    <a:pt x="1818" y="18"/>
                  </a:lnTo>
                  <a:lnTo>
                    <a:pt x="1720" y="33"/>
                  </a:lnTo>
                  <a:lnTo>
                    <a:pt x="1622" y="52"/>
                  </a:lnTo>
                  <a:lnTo>
                    <a:pt x="1526" y="77"/>
                  </a:lnTo>
                  <a:lnTo>
                    <a:pt x="1430" y="105"/>
                  </a:lnTo>
                  <a:lnTo>
                    <a:pt x="1336" y="139"/>
                  </a:lnTo>
                  <a:lnTo>
                    <a:pt x="1242" y="177"/>
                  </a:lnTo>
                  <a:lnTo>
                    <a:pt x="1153" y="220"/>
                  </a:lnTo>
                  <a:lnTo>
                    <a:pt x="1063" y="267"/>
                  </a:lnTo>
                  <a:lnTo>
                    <a:pt x="978" y="318"/>
                  </a:lnTo>
                  <a:lnTo>
                    <a:pt x="893" y="371"/>
                  </a:lnTo>
                  <a:lnTo>
                    <a:pt x="812" y="431"/>
                  </a:lnTo>
                  <a:lnTo>
                    <a:pt x="733" y="495"/>
                  </a:lnTo>
                  <a:lnTo>
                    <a:pt x="658" y="563"/>
                  </a:lnTo>
                  <a:lnTo>
                    <a:pt x="584" y="633"/>
                  </a:lnTo>
                  <a:lnTo>
                    <a:pt x="516" y="710"/>
                  </a:lnTo>
                  <a:lnTo>
                    <a:pt x="482" y="748"/>
                  </a:lnTo>
                  <a:lnTo>
                    <a:pt x="449" y="789"/>
                  </a:lnTo>
                  <a:lnTo>
                    <a:pt x="418" y="829"/>
                  </a:lnTo>
                  <a:lnTo>
                    <a:pt x="388" y="872"/>
                  </a:lnTo>
                  <a:lnTo>
                    <a:pt x="358" y="915"/>
                  </a:lnTo>
                  <a:lnTo>
                    <a:pt x="328" y="959"/>
                  </a:lnTo>
                  <a:lnTo>
                    <a:pt x="300" y="1004"/>
                  </a:lnTo>
                  <a:lnTo>
                    <a:pt x="273" y="1049"/>
                  </a:lnTo>
                  <a:lnTo>
                    <a:pt x="247" y="1096"/>
                  </a:lnTo>
                  <a:lnTo>
                    <a:pt x="224" y="1142"/>
                  </a:lnTo>
                  <a:lnTo>
                    <a:pt x="224" y="1142"/>
                  </a:lnTo>
                  <a:lnTo>
                    <a:pt x="179" y="1236"/>
                  </a:lnTo>
                  <a:lnTo>
                    <a:pt x="140" y="1330"/>
                  </a:lnTo>
                  <a:lnTo>
                    <a:pt x="106" y="1426"/>
                  </a:lnTo>
                  <a:lnTo>
                    <a:pt x="77" y="1522"/>
                  </a:lnTo>
                  <a:lnTo>
                    <a:pt x="51" y="1620"/>
                  </a:lnTo>
                  <a:lnTo>
                    <a:pt x="32" y="1716"/>
                  </a:lnTo>
                  <a:lnTo>
                    <a:pt x="17" y="1814"/>
                  </a:lnTo>
                  <a:lnTo>
                    <a:pt x="6" y="1912"/>
                  </a:lnTo>
                  <a:lnTo>
                    <a:pt x="2" y="2010"/>
                  </a:lnTo>
                  <a:lnTo>
                    <a:pt x="0" y="2106"/>
                  </a:lnTo>
                  <a:lnTo>
                    <a:pt x="4" y="2204"/>
                  </a:lnTo>
                  <a:lnTo>
                    <a:pt x="13" y="2299"/>
                  </a:lnTo>
                  <a:lnTo>
                    <a:pt x="25" y="2395"/>
                  </a:lnTo>
                  <a:lnTo>
                    <a:pt x="43" y="2491"/>
                  </a:lnTo>
                  <a:lnTo>
                    <a:pt x="64" y="2585"/>
                  </a:lnTo>
                  <a:lnTo>
                    <a:pt x="89" y="2679"/>
                  </a:lnTo>
                  <a:lnTo>
                    <a:pt x="119" y="2770"/>
                  </a:lnTo>
                  <a:lnTo>
                    <a:pt x="153" y="2860"/>
                  </a:lnTo>
                  <a:lnTo>
                    <a:pt x="192" y="2949"/>
                  </a:lnTo>
                  <a:lnTo>
                    <a:pt x="234" y="3035"/>
                  </a:lnTo>
                  <a:lnTo>
                    <a:pt x="281" y="3120"/>
                  </a:lnTo>
                  <a:lnTo>
                    <a:pt x="330" y="3203"/>
                  </a:lnTo>
                  <a:lnTo>
                    <a:pt x="386" y="3284"/>
                  </a:lnTo>
                  <a:lnTo>
                    <a:pt x="443" y="3363"/>
                  </a:lnTo>
                  <a:lnTo>
                    <a:pt x="505" y="3437"/>
                  </a:lnTo>
                  <a:lnTo>
                    <a:pt x="571" y="3510"/>
                  </a:lnTo>
                  <a:lnTo>
                    <a:pt x="641" y="3580"/>
                  </a:lnTo>
                  <a:lnTo>
                    <a:pt x="714" y="3646"/>
                  </a:lnTo>
                  <a:lnTo>
                    <a:pt x="791" y="3710"/>
                  </a:lnTo>
                  <a:lnTo>
                    <a:pt x="872" y="3772"/>
                  </a:lnTo>
                  <a:lnTo>
                    <a:pt x="955" y="3827"/>
                  </a:lnTo>
                  <a:lnTo>
                    <a:pt x="1042" y="3880"/>
                  </a:lnTo>
                  <a:lnTo>
                    <a:pt x="1042" y="3880"/>
                  </a:lnTo>
                  <a:lnTo>
                    <a:pt x="1066" y="3859"/>
                  </a:lnTo>
                  <a:lnTo>
                    <a:pt x="1089" y="3838"/>
                  </a:lnTo>
                  <a:lnTo>
                    <a:pt x="1115" y="3819"/>
                  </a:lnTo>
                  <a:lnTo>
                    <a:pt x="1142" y="3799"/>
                  </a:lnTo>
                  <a:lnTo>
                    <a:pt x="1168" y="3785"/>
                  </a:lnTo>
                  <a:lnTo>
                    <a:pt x="1198" y="3770"/>
                  </a:lnTo>
                  <a:lnTo>
                    <a:pt x="1225" y="3757"/>
                  </a:lnTo>
                  <a:lnTo>
                    <a:pt x="1255" y="3746"/>
                  </a:lnTo>
                  <a:lnTo>
                    <a:pt x="1287" y="3738"/>
                  </a:lnTo>
                  <a:lnTo>
                    <a:pt x="1317" y="3731"/>
                  </a:lnTo>
                  <a:lnTo>
                    <a:pt x="1349" y="3725"/>
                  </a:lnTo>
                  <a:lnTo>
                    <a:pt x="1381" y="3723"/>
                  </a:lnTo>
                  <a:lnTo>
                    <a:pt x="1411" y="3721"/>
                  </a:lnTo>
                  <a:lnTo>
                    <a:pt x="1443" y="3723"/>
                  </a:lnTo>
                  <a:lnTo>
                    <a:pt x="1475" y="3725"/>
                  </a:lnTo>
                  <a:lnTo>
                    <a:pt x="1507" y="3729"/>
                  </a:lnTo>
                  <a:lnTo>
                    <a:pt x="1507" y="3729"/>
                  </a:lnTo>
                  <a:lnTo>
                    <a:pt x="1453" y="3710"/>
                  </a:lnTo>
                  <a:lnTo>
                    <a:pt x="1400" y="3687"/>
                  </a:lnTo>
                  <a:lnTo>
                    <a:pt x="1347" y="3663"/>
                  </a:lnTo>
                  <a:lnTo>
                    <a:pt x="1293" y="3638"/>
                  </a:lnTo>
                  <a:lnTo>
                    <a:pt x="1293" y="3638"/>
                  </a:lnTo>
                  <a:lnTo>
                    <a:pt x="1232" y="3606"/>
                  </a:lnTo>
                  <a:lnTo>
                    <a:pt x="1172" y="3571"/>
                  </a:lnTo>
                  <a:lnTo>
                    <a:pt x="1115" y="3535"/>
                  </a:lnTo>
                  <a:lnTo>
                    <a:pt x="1059" y="3495"/>
                  </a:lnTo>
                  <a:lnTo>
                    <a:pt x="1004" y="3454"/>
                  </a:lnTo>
                  <a:lnTo>
                    <a:pt x="952" y="3412"/>
                  </a:lnTo>
                  <a:lnTo>
                    <a:pt x="901" y="3369"/>
                  </a:lnTo>
                  <a:lnTo>
                    <a:pt x="854" y="3322"/>
                  </a:lnTo>
                  <a:lnTo>
                    <a:pt x="808" y="3275"/>
                  </a:lnTo>
                  <a:lnTo>
                    <a:pt x="763" y="3226"/>
                  </a:lnTo>
                  <a:lnTo>
                    <a:pt x="720" y="3175"/>
                  </a:lnTo>
                  <a:lnTo>
                    <a:pt x="680" y="3122"/>
                  </a:lnTo>
                  <a:lnTo>
                    <a:pt x="641" y="3069"/>
                  </a:lnTo>
                  <a:lnTo>
                    <a:pt x="607" y="3015"/>
                  </a:lnTo>
                  <a:lnTo>
                    <a:pt x="573" y="2960"/>
                  </a:lnTo>
                  <a:lnTo>
                    <a:pt x="541" y="2903"/>
                  </a:lnTo>
                  <a:lnTo>
                    <a:pt x="511" y="2845"/>
                  </a:lnTo>
                  <a:lnTo>
                    <a:pt x="484" y="2785"/>
                  </a:lnTo>
                  <a:lnTo>
                    <a:pt x="458" y="2726"/>
                  </a:lnTo>
                  <a:lnTo>
                    <a:pt x="435" y="2664"/>
                  </a:lnTo>
                  <a:lnTo>
                    <a:pt x="415" y="2602"/>
                  </a:lnTo>
                  <a:lnTo>
                    <a:pt x="396" y="2540"/>
                  </a:lnTo>
                  <a:lnTo>
                    <a:pt x="381" y="2476"/>
                  </a:lnTo>
                  <a:lnTo>
                    <a:pt x="366" y="2413"/>
                  </a:lnTo>
                  <a:lnTo>
                    <a:pt x="356" y="2349"/>
                  </a:lnTo>
                  <a:lnTo>
                    <a:pt x="347" y="2284"/>
                  </a:lnTo>
                  <a:lnTo>
                    <a:pt x="341" y="2219"/>
                  </a:lnTo>
                  <a:lnTo>
                    <a:pt x="337" y="2155"/>
                  </a:lnTo>
                  <a:lnTo>
                    <a:pt x="334" y="2089"/>
                  </a:lnTo>
                  <a:lnTo>
                    <a:pt x="334" y="2023"/>
                  </a:lnTo>
                  <a:lnTo>
                    <a:pt x="339" y="1956"/>
                  </a:lnTo>
                  <a:lnTo>
                    <a:pt x="343" y="1891"/>
                  </a:lnTo>
                  <a:lnTo>
                    <a:pt x="343" y="1891"/>
                  </a:lnTo>
                  <a:lnTo>
                    <a:pt x="307" y="1863"/>
                  </a:lnTo>
                  <a:lnTo>
                    <a:pt x="275" y="1831"/>
                  </a:lnTo>
                  <a:lnTo>
                    <a:pt x="245" y="1797"/>
                  </a:lnTo>
                  <a:lnTo>
                    <a:pt x="217" y="1758"/>
                  </a:lnTo>
                  <a:lnTo>
                    <a:pt x="194" y="1720"/>
                  </a:lnTo>
                  <a:lnTo>
                    <a:pt x="175" y="1679"/>
                  </a:lnTo>
                  <a:lnTo>
                    <a:pt x="160" y="1639"/>
                  </a:lnTo>
                  <a:lnTo>
                    <a:pt x="147" y="1594"/>
                  </a:lnTo>
                  <a:lnTo>
                    <a:pt x="138" y="1552"/>
                  </a:lnTo>
                  <a:lnTo>
                    <a:pt x="132" y="1507"/>
                  </a:lnTo>
                  <a:lnTo>
                    <a:pt x="132" y="1460"/>
                  </a:lnTo>
                  <a:lnTo>
                    <a:pt x="134" y="1415"/>
                  </a:lnTo>
                  <a:lnTo>
                    <a:pt x="140" y="1370"/>
                  </a:lnTo>
                  <a:lnTo>
                    <a:pt x="151" y="1326"/>
                  </a:lnTo>
                  <a:lnTo>
                    <a:pt x="168" y="1281"/>
                  </a:lnTo>
                  <a:lnTo>
                    <a:pt x="188" y="1236"/>
                  </a:lnTo>
                  <a:lnTo>
                    <a:pt x="188" y="1236"/>
                  </a:lnTo>
                  <a:lnTo>
                    <a:pt x="209" y="1198"/>
                  </a:lnTo>
                  <a:lnTo>
                    <a:pt x="232" y="1164"/>
                  </a:lnTo>
                  <a:lnTo>
                    <a:pt x="258" y="1130"/>
                  </a:lnTo>
                  <a:lnTo>
                    <a:pt x="288" y="1100"/>
                  </a:lnTo>
                  <a:lnTo>
                    <a:pt x="318" y="1072"/>
                  </a:lnTo>
                  <a:lnTo>
                    <a:pt x="352" y="1047"/>
                  </a:lnTo>
                  <a:lnTo>
                    <a:pt x="386" y="1023"/>
                  </a:lnTo>
                  <a:lnTo>
                    <a:pt x="422" y="1004"/>
                  </a:lnTo>
                  <a:lnTo>
                    <a:pt x="458" y="987"/>
                  </a:lnTo>
                  <a:lnTo>
                    <a:pt x="497" y="974"/>
                  </a:lnTo>
                  <a:lnTo>
                    <a:pt x="537" y="963"/>
                  </a:lnTo>
                  <a:lnTo>
                    <a:pt x="578" y="955"/>
                  </a:lnTo>
                  <a:lnTo>
                    <a:pt x="618" y="951"/>
                  </a:lnTo>
                  <a:lnTo>
                    <a:pt x="658" y="951"/>
                  </a:lnTo>
                  <a:lnTo>
                    <a:pt x="701" y="953"/>
                  </a:lnTo>
                  <a:lnTo>
                    <a:pt x="742" y="957"/>
                  </a:lnTo>
                  <a:lnTo>
                    <a:pt x="742" y="957"/>
                  </a:lnTo>
                  <a:lnTo>
                    <a:pt x="791" y="902"/>
                  </a:lnTo>
                  <a:lnTo>
                    <a:pt x="842" y="848"/>
                  </a:lnTo>
                  <a:lnTo>
                    <a:pt x="895" y="797"/>
                  </a:lnTo>
                  <a:lnTo>
                    <a:pt x="948" y="748"/>
                  </a:lnTo>
                  <a:lnTo>
                    <a:pt x="1006" y="704"/>
                  </a:lnTo>
                  <a:lnTo>
                    <a:pt x="1063" y="661"/>
                  </a:lnTo>
                  <a:lnTo>
                    <a:pt x="1123" y="618"/>
                  </a:lnTo>
                  <a:lnTo>
                    <a:pt x="1185" y="582"/>
                  </a:lnTo>
                  <a:lnTo>
                    <a:pt x="1247" y="546"/>
                  </a:lnTo>
                  <a:lnTo>
                    <a:pt x="1311" y="512"/>
                  </a:lnTo>
                  <a:lnTo>
                    <a:pt x="1377" y="482"/>
                  </a:lnTo>
                  <a:lnTo>
                    <a:pt x="1443" y="454"/>
                  </a:lnTo>
                  <a:lnTo>
                    <a:pt x="1511" y="431"/>
                  </a:lnTo>
                  <a:lnTo>
                    <a:pt x="1579" y="407"/>
                  </a:lnTo>
                  <a:lnTo>
                    <a:pt x="1647" y="388"/>
                  </a:lnTo>
                  <a:lnTo>
                    <a:pt x="1718" y="371"/>
                  </a:lnTo>
                  <a:lnTo>
                    <a:pt x="1790" y="358"/>
                  </a:lnTo>
                  <a:lnTo>
                    <a:pt x="1860" y="348"/>
                  </a:lnTo>
                  <a:lnTo>
                    <a:pt x="1933" y="341"/>
                  </a:lnTo>
                  <a:lnTo>
                    <a:pt x="2003" y="335"/>
                  </a:lnTo>
                  <a:lnTo>
                    <a:pt x="2076" y="333"/>
                  </a:lnTo>
                  <a:lnTo>
                    <a:pt x="2150" y="335"/>
                  </a:lnTo>
                  <a:lnTo>
                    <a:pt x="2223" y="339"/>
                  </a:lnTo>
                  <a:lnTo>
                    <a:pt x="2295" y="348"/>
                  </a:lnTo>
                  <a:lnTo>
                    <a:pt x="2368" y="356"/>
                  </a:lnTo>
                  <a:lnTo>
                    <a:pt x="2440" y="371"/>
                  </a:lnTo>
                  <a:lnTo>
                    <a:pt x="2513" y="388"/>
                  </a:lnTo>
                  <a:lnTo>
                    <a:pt x="2585" y="407"/>
                  </a:lnTo>
                  <a:lnTo>
                    <a:pt x="2655" y="431"/>
                  </a:lnTo>
                  <a:lnTo>
                    <a:pt x="2726" y="459"/>
                  </a:lnTo>
                  <a:lnTo>
                    <a:pt x="2796" y="488"/>
                  </a:lnTo>
                  <a:lnTo>
                    <a:pt x="2866" y="520"/>
                  </a:lnTo>
                  <a:lnTo>
                    <a:pt x="2866" y="520"/>
                  </a:lnTo>
                  <a:lnTo>
                    <a:pt x="2932" y="555"/>
                  </a:lnTo>
                  <a:lnTo>
                    <a:pt x="2994" y="593"/>
                  </a:lnTo>
                  <a:lnTo>
                    <a:pt x="3056" y="631"/>
                  </a:lnTo>
                  <a:lnTo>
                    <a:pt x="3113" y="672"/>
                  </a:lnTo>
                  <a:lnTo>
                    <a:pt x="3171" y="716"/>
                  </a:lnTo>
                  <a:lnTo>
                    <a:pt x="3224" y="761"/>
                  </a:lnTo>
                  <a:lnTo>
                    <a:pt x="3278" y="808"/>
                  </a:lnTo>
                  <a:lnTo>
                    <a:pt x="3329" y="857"/>
                  </a:lnTo>
                  <a:lnTo>
                    <a:pt x="3376" y="908"/>
                  </a:lnTo>
                  <a:lnTo>
                    <a:pt x="3423" y="962"/>
                  </a:lnTo>
                  <a:lnTo>
                    <a:pt x="3465" y="1017"/>
                  </a:lnTo>
                  <a:lnTo>
                    <a:pt x="3506" y="1072"/>
                  </a:lnTo>
                  <a:lnTo>
                    <a:pt x="3544" y="1130"/>
                  </a:lnTo>
                  <a:lnTo>
                    <a:pt x="3580" y="1187"/>
                  </a:lnTo>
                  <a:lnTo>
                    <a:pt x="3614" y="1249"/>
                  </a:lnTo>
                  <a:lnTo>
                    <a:pt x="3646" y="1309"/>
                  </a:lnTo>
                  <a:lnTo>
                    <a:pt x="3676" y="1373"/>
                  </a:lnTo>
                  <a:lnTo>
                    <a:pt x="3702" y="1434"/>
                  </a:lnTo>
                  <a:lnTo>
                    <a:pt x="3727" y="1498"/>
                  </a:lnTo>
                  <a:lnTo>
                    <a:pt x="3749" y="1564"/>
                  </a:lnTo>
                  <a:lnTo>
                    <a:pt x="3768" y="1630"/>
                  </a:lnTo>
                  <a:lnTo>
                    <a:pt x="3783" y="1697"/>
                  </a:lnTo>
                  <a:lnTo>
                    <a:pt x="3798" y="1765"/>
                  </a:lnTo>
                  <a:lnTo>
                    <a:pt x="3808" y="1833"/>
                  </a:lnTo>
                  <a:lnTo>
                    <a:pt x="3817" y="1901"/>
                  </a:lnTo>
                  <a:lnTo>
                    <a:pt x="3823" y="1969"/>
                  </a:lnTo>
                  <a:lnTo>
                    <a:pt x="3825" y="2040"/>
                  </a:lnTo>
                  <a:lnTo>
                    <a:pt x="3825" y="2108"/>
                  </a:lnTo>
                  <a:lnTo>
                    <a:pt x="3823" y="2178"/>
                  </a:lnTo>
                  <a:lnTo>
                    <a:pt x="3819" y="2249"/>
                  </a:lnTo>
                  <a:lnTo>
                    <a:pt x="3811" y="2317"/>
                  </a:lnTo>
                  <a:lnTo>
                    <a:pt x="3800" y="2387"/>
                  </a:lnTo>
                  <a:lnTo>
                    <a:pt x="3800" y="2387"/>
                  </a:lnTo>
                  <a:lnTo>
                    <a:pt x="3832" y="2417"/>
                  </a:lnTo>
                  <a:lnTo>
                    <a:pt x="3859" y="2449"/>
                  </a:lnTo>
                  <a:lnTo>
                    <a:pt x="3885" y="2483"/>
                  </a:lnTo>
                  <a:lnTo>
                    <a:pt x="3908" y="2519"/>
                  </a:lnTo>
                  <a:lnTo>
                    <a:pt x="3928" y="2555"/>
                  </a:lnTo>
                  <a:lnTo>
                    <a:pt x="3945" y="2596"/>
                  </a:lnTo>
                  <a:lnTo>
                    <a:pt x="3960" y="2636"/>
                  </a:lnTo>
                  <a:lnTo>
                    <a:pt x="3968" y="2677"/>
                  </a:lnTo>
                  <a:lnTo>
                    <a:pt x="3977" y="2719"/>
                  </a:lnTo>
                  <a:lnTo>
                    <a:pt x="3979" y="2762"/>
                  </a:lnTo>
                  <a:lnTo>
                    <a:pt x="3979" y="2805"/>
                  </a:lnTo>
                  <a:lnTo>
                    <a:pt x="3977" y="2847"/>
                  </a:lnTo>
                  <a:lnTo>
                    <a:pt x="3968" y="2890"/>
                  </a:lnTo>
                  <a:lnTo>
                    <a:pt x="3957" y="2932"/>
                  </a:lnTo>
                  <a:lnTo>
                    <a:pt x="3942" y="2975"/>
                  </a:lnTo>
                  <a:lnTo>
                    <a:pt x="3923" y="3015"/>
                  </a:lnTo>
                  <a:lnTo>
                    <a:pt x="3923" y="3015"/>
                  </a:lnTo>
                  <a:lnTo>
                    <a:pt x="3902" y="3056"/>
                  </a:lnTo>
                  <a:lnTo>
                    <a:pt x="3877" y="3092"/>
                  </a:lnTo>
                  <a:lnTo>
                    <a:pt x="3849" y="3126"/>
                  </a:lnTo>
                  <a:lnTo>
                    <a:pt x="3819" y="3158"/>
                  </a:lnTo>
                  <a:lnTo>
                    <a:pt x="3785" y="3186"/>
                  </a:lnTo>
                  <a:lnTo>
                    <a:pt x="3751" y="3212"/>
                  </a:lnTo>
                  <a:lnTo>
                    <a:pt x="3715" y="3235"/>
                  </a:lnTo>
                  <a:lnTo>
                    <a:pt x="3676" y="3254"/>
                  </a:lnTo>
                  <a:lnTo>
                    <a:pt x="3638" y="3271"/>
                  </a:lnTo>
                  <a:lnTo>
                    <a:pt x="3597" y="3284"/>
                  </a:lnTo>
                  <a:lnTo>
                    <a:pt x="3555" y="3292"/>
                  </a:lnTo>
                  <a:lnTo>
                    <a:pt x="3512" y="3299"/>
                  </a:lnTo>
                  <a:lnTo>
                    <a:pt x="3469" y="3301"/>
                  </a:lnTo>
                  <a:lnTo>
                    <a:pt x="3427" y="3301"/>
                  </a:lnTo>
                  <a:lnTo>
                    <a:pt x="3384" y="3297"/>
                  </a:lnTo>
                  <a:lnTo>
                    <a:pt x="3339" y="3288"/>
                  </a:lnTo>
                  <a:lnTo>
                    <a:pt x="3339" y="3288"/>
                  </a:lnTo>
                  <a:lnTo>
                    <a:pt x="3299" y="3331"/>
                  </a:lnTo>
                  <a:lnTo>
                    <a:pt x="3256" y="3371"/>
                  </a:lnTo>
                  <a:lnTo>
                    <a:pt x="3212" y="3410"/>
                  </a:lnTo>
                  <a:lnTo>
                    <a:pt x="3167" y="3446"/>
                  </a:lnTo>
                  <a:lnTo>
                    <a:pt x="3120" y="3482"/>
                  </a:lnTo>
                  <a:lnTo>
                    <a:pt x="3073" y="3516"/>
                  </a:lnTo>
                  <a:lnTo>
                    <a:pt x="3024" y="3548"/>
                  </a:lnTo>
                  <a:lnTo>
                    <a:pt x="2975" y="3578"/>
                  </a:lnTo>
                  <a:lnTo>
                    <a:pt x="2926" y="3606"/>
                  </a:lnTo>
                  <a:lnTo>
                    <a:pt x="2875" y="3633"/>
                  </a:lnTo>
                  <a:lnTo>
                    <a:pt x="2824" y="3659"/>
                  </a:lnTo>
                  <a:lnTo>
                    <a:pt x="2770" y="3682"/>
                  </a:lnTo>
                  <a:lnTo>
                    <a:pt x="2717" y="3704"/>
                  </a:lnTo>
                  <a:lnTo>
                    <a:pt x="2662" y="3725"/>
                  </a:lnTo>
                  <a:lnTo>
                    <a:pt x="2609" y="3742"/>
                  </a:lnTo>
                  <a:lnTo>
                    <a:pt x="2553" y="3759"/>
                  </a:lnTo>
                  <a:lnTo>
                    <a:pt x="2498" y="3774"/>
                  </a:lnTo>
                  <a:lnTo>
                    <a:pt x="2440" y="3787"/>
                  </a:lnTo>
                  <a:lnTo>
                    <a:pt x="2385" y="3797"/>
                  </a:lnTo>
                  <a:lnTo>
                    <a:pt x="2327" y="3808"/>
                  </a:lnTo>
                  <a:lnTo>
                    <a:pt x="2270" y="3814"/>
                  </a:lnTo>
                  <a:lnTo>
                    <a:pt x="2212" y="3821"/>
                  </a:lnTo>
                  <a:lnTo>
                    <a:pt x="2155" y="3823"/>
                  </a:lnTo>
                  <a:lnTo>
                    <a:pt x="2097" y="3825"/>
                  </a:lnTo>
                  <a:lnTo>
                    <a:pt x="2037" y="3825"/>
                  </a:lnTo>
                  <a:lnTo>
                    <a:pt x="1980" y="3823"/>
                  </a:lnTo>
                  <a:lnTo>
                    <a:pt x="1922" y="3819"/>
                  </a:lnTo>
                  <a:lnTo>
                    <a:pt x="1863" y="3812"/>
                  </a:lnTo>
                  <a:lnTo>
                    <a:pt x="1805" y="3804"/>
                  </a:lnTo>
                  <a:lnTo>
                    <a:pt x="1747" y="3793"/>
                  </a:lnTo>
                  <a:lnTo>
                    <a:pt x="1690" y="3780"/>
                  </a:lnTo>
                  <a:lnTo>
                    <a:pt x="1630" y="3768"/>
                  </a:lnTo>
                  <a:lnTo>
                    <a:pt x="1630" y="3768"/>
                  </a:lnTo>
                  <a:lnTo>
                    <a:pt x="1651" y="3776"/>
                  </a:lnTo>
                  <a:lnTo>
                    <a:pt x="1651" y="3776"/>
                  </a:lnTo>
                  <a:lnTo>
                    <a:pt x="1681" y="3793"/>
                  </a:lnTo>
                  <a:lnTo>
                    <a:pt x="1707" y="3808"/>
                  </a:lnTo>
                  <a:lnTo>
                    <a:pt x="1732" y="3827"/>
                  </a:lnTo>
                  <a:lnTo>
                    <a:pt x="1756" y="3846"/>
                  </a:lnTo>
                  <a:lnTo>
                    <a:pt x="1780" y="3868"/>
                  </a:lnTo>
                  <a:lnTo>
                    <a:pt x="1801" y="3889"/>
                  </a:lnTo>
                  <a:lnTo>
                    <a:pt x="1820" y="3910"/>
                  </a:lnTo>
                  <a:lnTo>
                    <a:pt x="1839" y="3936"/>
                  </a:lnTo>
                  <a:lnTo>
                    <a:pt x="1856" y="3959"/>
                  </a:lnTo>
                  <a:lnTo>
                    <a:pt x="1871" y="3985"/>
                  </a:lnTo>
                  <a:lnTo>
                    <a:pt x="1886" y="4013"/>
                  </a:lnTo>
                  <a:lnTo>
                    <a:pt x="1897" y="4038"/>
                  </a:lnTo>
                  <a:lnTo>
                    <a:pt x="1910" y="4066"/>
                  </a:lnTo>
                  <a:lnTo>
                    <a:pt x="1918" y="4096"/>
                  </a:lnTo>
                  <a:lnTo>
                    <a:pt x="1924" y="4123"/>
                  </a:lnTo>
                  <a:lnTo>
                    <a:pt x="1931" y="4153"/>
                  </a:lnTo>
                  <a:lnTo>
                    <a:pt x="1931" y="4153"/>
                  </a:lnTo>
                  <a:lnTo>
                    <a:pt x="2007" y="4157"/>
                  </a:lnTo>
                  <a:lnTo>
                    <a:pt x="2084" y="4157"/>
                  </a:lnTo>
                  <a:lnTo>
                    <a:pt x="2159" y="4157"/>
                  </a:lnTo>
                  <a:lnTo>
                    <a:pt x="2235" y="4153"/>
                  </a:lnTo>
                  <a:lnTo>
                    <a:pt x="2310" y="4145"/>
                  </a:lnTo>
                  <a:lnTo>
                    <a:pt x="2385" y="4136"/>
                  </a:lnTo>
                  <a:lnTo>
                    <a:pt x="2459" y="4123"/>
                  </a:lnTo>
                  <a:lnTo>
                    <a:pt x="2532" y="4108"/>
                  </a:lnTo>
                  <a:lnTo>
                    <a:pt x="2606" y="4089"/>
                  </a:lnTo>
                  <a:lnTo>
                    <a:pt x="2679" y="4070"/>
                  </a:lnTo>
                  <a:lnTo>
                    <a:pt x="2749" y="4047"/>
                  </a:lnTo>
                  <a:lnTo>
                    <a:pt x="2819" y="4021"/>
                  </a:lnTo>
                  <a:lnTo>
                    <a:pt x="2890" y="3993"/>
                  </a:lnTo>
                  <a:lnTo>
                    <a:pt x="2958" y="3964"/>
                  </a:lnTo>
                  <a:lnTo>
                    <a:pt x="3026" y="3929"/>
                  </a:lnTo>
                  <a:lnTo>
                    <a:pt x="3092" y="3895"/>
                  </a:lnTo>
                  <a:lnTo>
                    <a:pt x="3158" y="3857"/>
                  </a:lnTo>
                  <a:lnTo>
                    <a:pt x="3222" y="3817"/>
                  </a:lnTo>
                  <a:lnTo>
                    <a:pt x="3284" y="3774"/>
                  </a:lnTo>
                  <a:lnTo>
                    <a:pt x="3346" y="3729"/>
                  </a:lnTo>
                  <a:lnTo>
                    <a:pt x="3406" y="3682"/>
                  </a:lnTo>
                  <a:lnTo>
                    <a:pt x="3463" y="3633"/>
                  </a:lnTo>
                  <a:lnTo>
                    <a:pt x="3521" y="3580"/>
                  </a:lnTo>
                  <a:lnTo>
                    <a:pt x="3574" y="3527"/>
                  </a:lnTo>
                  <a:lnTo>
                    <a:pt x="3627" y="3469"/>
                  </a:lnTo>
                  <a:lnTo>
                    <a:pt x="3678" y="3412"/>
                  </a:lnTo>
                  <a:lnTo>
                    <a:pt x="3725" y="3350"/>
                  </a:lnTo>
                  <a:lnTo>
                    <a:pt x="3772" y="3288"/>
                  </a:lnTo>
                  <a:lnTo>
                    <a:pt x="3817" y="3222"/>
                  </a:lnTo>
                  <a:lnTo>
                    <a:pt x="3859" y="3156"/>
                  </a:lnTo>
                  <a:lnTo>
                    <a:pt x="3900" y="3086"/>
                  </a:lnTo>
                  <a:lnTo>
                    <a:pt x="3938" y="3015"/>
                  </a:lnTo>
                  <a:lnTo>
                    <a:pt x="3938" y="3015"/>
                  </a:lnTo>
                  <a:lnTo>
                    <a:pt x="3964" y="2960"/>
                  </a:lnTo>
                  <a:lnTo>
                    <a:pt x="3990" y="2905"/>
                  </a:lnTo>
                  <a:lnTo>
                    <a:pt x="4013" y="2849"/>
                  </a:lnTo>
                  <a:lnTo>
                    <a:pt x="4034" y="2794"/>
                  </a:lnTo>
                  <a:lnTo>
                    <a:pt x="4053" y="2738"/>
                  </a:lnTo>
                  <a:lnTo>
                    <a:pt x="4071" y="2681"/>
                  </a:lnTo>
                  <a:lnTo>
                    <a:pt x="4087" y="2623"/>
                  </a:lnTo>
                  <a:lnTo>
                    <a:pt x="4102" y="2568"/>
                  </a:lnTo>
                  <a:lnTo>
                    <a:pt x="4115" y="2511"/>
                  </a:lnTo>
                  <a:lnTo>
                    <a:pt x="4126" y="2453"/>
                  </a:lnTo>
                  <a:lnTo>
                    <a:pt x="4136" y="2395"/>
                  </a:lnTo>
                  <a:lnTo>
                    <a:pt x="4143" y="2338"/>
                  </a:lnTo>
                  <a:lnTo>
                    <a:pt x="4149" y="2280"/>
                  </a:lnTo>
                  <a:lnTo>
                    <a:pt x="4156" y="2223"/>
                  </a:lnTo>
                  <a:lnTo>
                    <a:pt x="4158" y="2165"/>
                  </a:lnTo>
                  <a:lnTo>
                    <a:pt x="4160" y="2108"/>
                  </a:lnTo>
                  <a:lnTo>
                    <a:pt x="4160" y="2108"/>
                  </a:lnTo>
                  <a:lnTo>
                    <a:pt x="4113" y="2093"/>
                  </a:lnTo>
                  <a:lnTo>
                    <a:pt x="4068" y="2071"/>
                  </a:lnTo>
                  <a:lnTo>
                    <a:pt x="4068" y="2071"/>
                  </a:lnTo>
                  <a:lnTo>
                    <a:pt x="4043" y="2059"/>
                  </a:lnTo>
                  <a:lnTo>
                    <a:pt x="4021" y="2046"/>
                  </a:lnTo>
                  <a:lnTo>
                    <a:pt x="4000" y="2031"/>
                  </a:lnTo>
                  <a:lnTo>
                    <a:pt x="3979" y="2016"/>
                  </a:lnTo>
                  <a:lnTo>
                    <a:pt x="3957" y="1999"/>
                  </a:lnTo>
                  <a:lnTo>
                    <a:pt x="3941" y="1982"/>
                  </a:lnTo>
                  <a:lnTo>
                    <a:pt x="3904" y="1944"/>
                  </a:lnTo>
                  <a:lnTo>
                    <a:pt x="3874" y="1905"/>
                  </a:lnTo>
                  <a:lnTo>
                    <a:pt x="3847" y="1861"/>
                  </a:lnTo>
                  <a:lnTo>
                    <a:pt x="3825" y="1816"/>
                  </a:lnTo>
                  <a:lnTo>
                    <a:pt x="3806" y="1769"/>
                  </a:lnTo>
                  <a:lnTo>
                    <a:pt x="3793" y="1722"/>
                  </a:lnTo>
                  <a:lnTo>
                    <a:pt x="3785" y="1673"/>
                  </a:lnTo>
                  <a:lnTo>
                    <a:pt x="3781" y="1622"/>
                  </a:lnTo>
                  <a:lnTo>
                    <a:pt x="3783" y="1571"/>
                  </a:lnTo>
                  <a:lnTo>
                    <a:pt x="3787" y="1522"/>
                  </a:lnTo>
                  <a:lnTo>
                    <a:pt x="3793" y="1496"/>
                  </a:lnTo>
                  <a:lnTo>
                    <a:pt x="3798" y="1471"/>
                  </a:lnTo>
                  <a:lnTo>
                    <a:pt x="3806" y="1445"/>
                  </a:lnTo>
                  <a:lnTo>
                    <a:pt x="3815" y="1422"/>
                  </a:lnTo>
                  <a:lnTo>
                    <a:pt x="3825" y="1396"/>
                  </a:lnTo>
                  <a:lnTo>
                    <a:pt x="3836" y="13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196"/>
            <p:cNvSpPr>
              <a:spLocks noChangeArrowheads="1"/>
            </p:cNvSpPr>
            <p:nvPr/>
          </p:nvSpPr>
          <p:spPr bwMode="auto">
            <a:xfrm>
              <a:off x="5872" y="2950"/>
              <a:ext cx="176" cy="233"/>
            </a:xfrm>
            <a:custGeom>
              <a:avLst/>
              <a:gdLst>
                <a:gd name="T0" fmla="*/ 400 w 781"/>
                <a:gd name="T1" fmla="*/ 53 h 1030"/>
                <a:gd name="T2" fmla="*/ 364 w 781"/>
                <a:gd name="T3" fmla="*/ 209 h 1030"/>
                <a:gd name="T4" fmla="*/ 309 w 781"/>
                <a:gd name="T5" fmla="*/ 362 h 1030"/>
                <a:gd name="T6" fmla="*/ 296 w 781"/>
                <a:gd name="T7" fmla="*/ 398 h 1030"/>
                <a:gd name="T8" fmla="*/ 334 w 781"/>
                <a:gd name="T9" fmla="*/ 367 h 1030"/>
                <a:gd name="T10" fmla="*/ 377 w 781"/>
                <a:gd name="T11" fmla="*/ 345 h 1030"/>
                <a:gd name="T12" fmla="*/ 426 w 781"/>
                <a:gd name="T13" fmla="*/ 335 h 1030"/>
                <a:gd name="T14" fmla="*/ 475 w 781"/>
                <a:gd name="T15" fmla="*/ 337 h 1030"/>
                <a:gd name="T16" fmla="*/ 524 w 781"/>
                <a:gd name="T17" fmla="*/ 354 h 1030"/>
                <a:gd name="T18" fmla="*/ 556 w 781"/>
                <a:gd name="T19" fmla="*/ 375 h 1030"/>
                <a:gd name="T20" fmla="*/ 592 w 781"/>
                <a:gd name="T21" fmla="*/ 416 h 1030"/>
                <a:gd name="T22" fmla="*/ 618 w 781"/>
                <a:gd name="T23" fmla="*/ 462 h 1030"/>
                <a:gd name="T24" fmla="*/ 626 w 781"/>
                <a:gd name="T25" fmla="*/ 516 h 1030"/>
                <a:gd name="T26" fmla="*/ 620 w 781"/>
                <a:gd name="T27" fmla="*/ 571 h 1030"/>
                <a:gd name="T28" fmla="*/ 607 w 781"/>
                <a:gd name="T29" fmla="*/ 607 h 1030"/>
                <a:gd name="T30" fmla="*/ 573 w 781"/>
                <a:gd name="T31" fmla="*/ 652 h 1030"/>
                <a:gd name="T32" fmla="*/ 530 w 781"/>
                <a:gd name="T33" fmla="*/ 686 h 1030"/>
                <a:gd name="T34" fmla="*/ 479 w 781"/>
                <a:gd name="T35" fmla="*/ 705 h 1030"/>
                <a:gd name="T36" fmla="*/ 426 w 781"/>
                <a:gd name="T37" fmla="*/ 710 h 1030"/>
                <a:gd name="T38" fmla="*/ 371 w 781"/>
                <a:gd name="T39" fmla="*/ 697 h 1030"/>
                <a:gd name="T40" fmla="*/ 339 w 781"/>
                <a:gd name="T41" fmla="*/ 682 h 1030"/>
                <a:gd name="T42" fmla="*/ 300 w 781"/>
                <a:gd name="T43" fmla="*/ 648 h 1030"/>
                <a:gd name="T44" fmla="*/ 273 w 781"/>
                <a:gd name="T45" fmla="*/ 607 h 1030"/>
                <a:gd name="T46" fmla="*/ 256 w 781"/>
                <a:gd name="T47" fmla="*/ 562 h 1030"/>
                <a:gd name="T48" fmla="*/ 251 w 781"/>
                <a:gd name="T49" fmla="*/ 514 h 1030"/>
                <a:gd name="T50" fmla="*/ 260 w 781"/>
                <a:gd name="T51" fmla="*/ 465 h 1030"/>
                <a:gd name="T52" fmla="*/ 204 w 781"/>
                <a:gd name="T53" fmla="*/ 558 h 1030"/>
                <a:gd name="T54" fmla="*/ 108 w 781"/>
                <a:gd name="T55" fmla="*/ 688 h 1030"/>
                <a:gd name="T56" fmla="*/ 0 w 781"/>
                <a:gd name="T57" fmla="*/ 805 h 1030"/>
                <a:gd name="T58" fmla="*/ 40 w 781"/>
                <a:gd name="T59" fmla="*/ 859 h 1030"/>
                <a:gd name="T60" fmla="*/ 115 w 781"/>
                <a:gd name="T61" fmla="*/ 931 h 1030"/>
                <a:gd name="T62" fmla="*/ 204 w 781"/>
                <a:gd name="T63" fmla="*/ 987 h 1030"/>
                <a:gd name="T64" fmla="*/ 262 w 781"/>
                <a:gd name="T65" fmla="*/ 1012 h 1030"/>
                <a:gd name="T66" fmla="*/ 319 w 781"/>
                <a:gd name="T67" fmla="*/ 1029 h 1030"/>
                <a:gd name="T68" fmla="*/ 445 w 781"/>
                <a:gd name="T69" fmla="*/ 884 h 1030"/>
                <a:gd name="T70" fmla="*/ 556 w 781"/>
                <a:gd name="T71" fmla="*/ 722 h 1030"/>
                <a:gd name="T72" fmla="*/ 620 w 781"/>
                <a:gd name="T73" fmla="*/ 607 h 1030"/>
                <a:gd name="T74" fmla="*/ 697 w 781"/>
                <a:gd name="T75" fmla="*/ 430 h 1030"/>
                <a:gd name="T76" fmla="*/ 754 w 781"/>
                <a:gd name="T77" fmla="*/ 249 h 1030"/>
                <a:gd name="T78" fmla="*/ 780 w 781"/>
                <a:gd name="T79" fmla="*/ 128 h 1030"/>
                <a:gd name="T80" fmla="*/ 701 w 781"/>
                <a:gd name="T81" fmla="*/ 73 h 1030"/>
                <a:gd name="T82" fmla="*/ 641 w 781"/>
                <a:gd name="T83" fmla="*/ 40 h 1030"/>
                <a:gd name="T84" fmla="*/ 543 w 781"/>
                <a:gd name="T85" fmla="*/ 11 h 1030"/>
                <a:gd name="T86" fmla="*/ 443 w 781"/>
                <a:gd name="T8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1" h="1030">
                  <a:moveTo>
                    <a:pt x="409" y="2"/>
                  </a:moveTo>
                  <a:lnTo>
                    <a:pt x="409" y="2"/>
                  </a:lnTo>
                  <a:lnTo>
                    <a:pt x="400" y="53"/>
                  </a:lnTo>
                  <a:lnTo>
                    <a:pt x="392" y="107"/>
                  </a:lnTo>
                  <a:lnTo>
                    <a:pt x="379" y="158"/>
                  </a:lnTo>
                  <a:lnTo>
                    <a:pt x="364" y="209"/>
                  </a:lnTo>
                  <a:lnTo>
                    <a:pt x="349" y="260"/>
                  </a:lnTo>
                  <a:lnTo>
                    <a:pt x="330" y="311"/>
                  </a:lnTo>
                  <a:lnTo>
                    <a:pt x="309" y="362"/>
                  </a:lnTo>
                  <a:lnTo>
                    <a:pt x="285" y="411"/>
                  </a:lnTo>
                  <a:lnTo>
                    <a:pt x="285" y="411"/>
                  </a:lnTo>
                  <a:lnTo>
                    <a:pt x="296" y="398"/>
                  </a:lnTo>
                  <a:lnTo>
                    <a:pt x="309" y="388"/>
                  </a:lnTo>
                  <a:lnTo>
                    <a:pt x="319" y="375"/>
                  </a:lnTo>
                  <a:lnTo>
                    <a:pt x="334" y="367"/>
                  </a:lnTo>
                  <a:lnTo>
                    <a:pt x="347" y="358"/>
                  </a:lnTo>
                  <a:lnTo>
                    <a:pt x="362" y="349"/>
                  </a:lnTo>
                  <a:lnTo>
                    <a:pt x="377" y="345"/>
                  </a:lnTo>
                  <a:lnTo>
                    <a:pt x="394" y="339"/>
                  </a:lnTo>
                  <a:lnTo>
                    <a:pt x="409" y="337"/>
                  </a:lnTo>
                  <a:lnTo>
                    <a:pt x="426" y="335"/>
                  </a:lnTo>
                  <a:lnTo>
                    <a:pt x="441" y="335"/>
                  </a:lnTo>
                  <a:lnTo>
                    <a:pt x="458" y="335"/>
                  </a:lnTo>
                  <a:lnTo>
                    <a:pt x="475" y="337"/>
                  </a:lnTo>
                  <a:lnTo>
                    <a:pt x="492" y="341"/>
                  </a:lnTo>
                  <a:lnTo>
                    <a:pt x="507" y="347"/>
                  </a:lnTo>
                  <a:lnTo>
                    <a:pt x="524" y="354"/>
                  </a:lnTo>
                  <a:lnTo>
                    <a:pt x="524" y="354"/>
                  </a:lnTo>
                  <a:lnTo>
                    <a:pt x="539" y="364"/>
                  </a:lnTo>
                  <a:lnTo>
                    <a:pt x="556" y="375"/>
                  </a:lnTo>
                  <a:lnTo>
                    <a:pt x="569" y="386"/>
                  </a:lnTo>
                  <a:lnTo>
                    <a:pt x="582" y="401"/>
                  </a:lnTo>
                  <a:lnTo>
                    <a:pt x="592" y="416"/>
                  </a:lnTo>
                  <a:lnTo>
                    <a:pt x="603" y="430"/>
                  </a:lnTo>
                  <a:lnTo>
                    <a:pt x="612" y="445"/>
                  </a:lnTo>
                  <a:lnTo>
                    <a:pt x="618" y="462"/>
                  </a:lnTo>
                  <a:lnTo>
                    <a:pt x="622" y="479"/>
                  </a:lnTo>
                  <a:lnTo>
                    <a:pt x="624" y="499"/>
                  </a:lnTo>
                  <a:lnTo>
                    <a:pt x="626" y="516"/>
                  </a:lnTo>
                  <a:lnTo>
                    <a:pt x="626" y="535"/>
                  </a:lnTo>
                  <a:lnTo>
                    <a:pt x="624" y="552"/>
                  </a:lnTo>
                  <a:lnTo>
                    <a:pt x="620" y="571"/>
                  </a:lnTo>
                  <a:lnTo>
                    <a:pt x="613" y="588"/>
                  </a:lnTo>
                  <a:lnTo>
                    <a:pt x="607" y="607"/>
                  </a:lnTo>
                  <a:lnTo>
                    <a:pt x="607" y="607"/>
                  </a:lnTo>
                  <a:lnTo>
                    <a:pt x="597" y="622"/>
                  </a:lnTo>
                  <a:lnTo>
                    <a:pt x="586" y="639"/>
                  </a:lnTo>
                  <a:lnTo>
                    <a:pt x="573" y="652"/>
                  </a:lnTo>
                  <a:lnTo>
                    <a:pt x="560" y="665"/>
                  </a:lnTo>
                  <a:lnTo>
                    <a:pt x="545" y="676"/>
                  </a:lnTo>
                  <a:lnTo>
                    <a:pt x="530" y="686"/>
                  </a:lnTo>
                  <a:lnTo>
                    <a:pt x="513" y="695"/>
                  </a:lnTo>
                  <a:lnTo>
                    <a:pt x="496" y="701"/>
                  </a:lnTo>
                  <a:lnTo>
                    <a:pt x="479" y="705"/>
                  </a:lnTo>
                  <a:lnTo>
                    <a:pt x="462" y="707"/>
                  </a:lnTo>
                  <a:lnTo>
                    <a:pt x="443" y="710"/>
                  </a:lnTo>
                  <a:lnTo>
                    <a:pt x="426" y="710"/>
                  </a:lnTo>
                  <a:lnTo>
                    <a:pt x="407" y="707"/>
                  </a:lnTo>
                  <a:lnTo>
                    <a:pt x="390" y="703"/>
                  </a:lnTo>
                  <a:lnTo>
                    <a:pt x="371" y="697"/>
                  </a:lnTo>
                  <a:lnTo>
                    <a:pt x="353" y="690"/>
                  </a:lnTo>
                  <a:lnTo>
                    <a:pt x="353" y="690"/>
                  </a:lnTo>
                  <a:lnTo>
                    <a:pt x="339" y="682"/>
                  </a:lnTo>
                  <a:lnTo>
                    <a:pt x="324" y="671"/>
                  </a:lnTo>
                  <a:lnTo>
                    <a:pt x="311" y="661"/>
                  </a:lnTo>
                  <a:lnTo>
                    <a:pt x="300" y="648"/>
                  </a:lnTo>
                  <a:lnTo>
                    <a:pt x="290" y="635"/>
                  </a:lnTo>
                  <a:lnTo>
                    <a:pt x="279" y="622"/>
                  </a:lnTo>
                  <a:lnTo>
                    <a:pt x="273" y="607"/>
                  </a:lnTo>
                  <a:lnTo>
                    <a:pt x="264" y="592"/>
                  </a:lnTo>
                  <a:lnTo>
                    <a:pt x="260" y="577"/>
                  </a:lnTo>
                  <a:lnTo>
                    <a:pt x="256" y="562"/>
                  </a:lnTo>
                  <a:lnTo>
                    <a:pt x="251" y="546"/>
                  </a:lnTo>
                  <a:lnTo>
                    <a:pt x="251" y="528"/>
                  </a:lnTo>
                  <a:lnTo>
                    <a:pt x="251" y="514"/>
                  </a:lnTo>
                  <a:lnTo>
                    <a:pt x="253" y="497"/>
                  </a:lnTo>
                  <a:lnTo>
                    <a:pt x="256" y="479"/>
                  </a:lnTo>
                  <a:lnTo>
                    <a:pt x="260" y="465"/>
                  </a:lnTo>
                  <a:lnTo>
                    <a:pt x="260" y="465"/>
                  </a:lnTo>
                  <a:lnTo>
                    <a:pt x="232" y="511"/>
                  </a:lnTo>
                  <a:lnTo>
                    <a:pt x="204" y="558"/>
                  </a:lnTo>
                  <a:lnTo>
                    <a:pt x="174" y="603"/>
                  </a:lnTo>
                  <a:lnTo>
                    <a:pt x="143" y="646"/>
                  </a:lnTo>
                  <a:lnTo>
                    <a:pt x="108" y="688"/>
                  </a:lnTo>
                  <a:lnTo>
                    <a:pt x="74" y="729"/>
                  </a:lnTo>
                  <a:lnTo>
                    <a:pt x="38" y="767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9" y="833"/>
                  </a:lnTo>
                  <a:lnTo>
                    <a:pt x="40" y="859"/>
                  </a:lnTo>
                  <a:lnTo>
                    <a:pt x="64" y="884"/>
                  </a:lnTo>
                  <a:lnTo>
                    <a:pt x="87" y="908"/>
                  </a:lnTo>
                  <a:lnTo>
                    <a:pt x="115" y="931"/>
                  </a:lnTo>
                  <a:lnTo>
                    <a:pt x="143" y="950"/>
                  </a:lnTo>
                  <a:lnTo>
                    <a:pt x="172" y="969"/>
                  </a:lnTo>
                  <a:lnTo>
                    <a:pt x="204" y="987"/>
                  </a:lnTo>
                  <a:lnTo>
                    <a:pt x="204" y="987"/>
                  </a:lnTo>
                  <a:lnTo>
                    <a:pt x="232" y="1002"/>
                  </a:lnTo>
                  <a:lnTo>
                    <a:pt x="262" y="1012"/>
                  </a:lnTo>
                  <a:lnTo>
                    <a:pt x="290" y="1021"/>
                  </a:lnTo>
                  <a:lnTo>
                    <a:pt x="319" y="1029"/>
                  </a:lnTo>
                  <a:lnTo>
                    <a:pt x="319" y="1029"/>
                  </a:lnTo>
                  <a:lnTo>
                    <a:pt x="364" y="982"/>
                  </a:lnTo>
                  <a:lnTo>
                    <a:pt x="405" y="933"/>
                  </a:lnTo>
                  <a:lnTo>
                    <a:pt x="445" y="884"/>
                  </a:lnTo>
                  <a:lnTo>
                    <a:pt x="483" y="831"/>
                  </a:lnTo>
                  <a:lnTo>
                    <a:pt x="520" y="778"/>
                  </a:lnTo>
                  <a:lnTo>
                    <a:pt x="556" y="722"/>
                  </a:lnTo>
                  <a:lnTo>
                    <a:pt x="588" y="665"/>
                  </a:lnTo>
                  <a:lnTo>
                    <a:pt x="620" y="607"/>
                  </a:lnTo>
                  <a:lnTo>
                    <a:pt x="620" y="607"/>
                  </a:lnTo>
                  <a:lnTo>
                    <a:pt x="648" y="548"/>
                  </a:lnTo>
                  <a:lnTo>
                    <a:pt x="673" y="490"/>
                  </a:lnTo>
                  <a:lnTo>
                    <a:pt x="697" y="430"/>
                  </a:lnTo>
                  <a:lnTo>
                    <a:pt x="718" y="371"/>
                  </a:lnTo>
                  <a:lnTo>
                    <a:pt x="737" y="309"/>
                  </a:lnTo>
                  <a:lnTo>
                    <a:pt x="754" y="249"/>
                  </a:lnTo>
                  <a:lnTo>
                    <a:pt x="767" y="188"/>
                  </a:lnTo>
                  <a:lnTo>
                    <a:pt x="780" y="128"/>
                  </a:lnTo>
                  <a:lnTo>
                    <a:pt x="780" y="128"/>
                  </a:lnTo>
                  <a:lnTo>
                    <a:pt x="754" y="107"/>
                  </a:lnTo>
                  <a:lnTo>
                    <a:pt x="729" y="90"/>
                  </a:lnTo>
                  <a:lnTo>
                    <a:pt x="701" y="73"/>
                  </a:lnTo>
                  <a:lnTo>
                    <a:pt x="673" y="55"/>
                  </a:lnTo>
                  <a:lnTo>
                    <a:pt x="673" y="55"/>
                  </a:lnTo>
                  <a:lnTo>
                    <a:pt x="641" y="40"/>
                  </a:lnTo>
                  <a:lnTo>
                    <a:pt x="609" y="30"/>
                  </a:lnTo>
                  <a:lnTo>
                    <a:pt x="575" y="19"/>
                  </a:lnTo>
                  <a:lnTo>
                    <a:pt x="543" y="11"/>
                  </a:lnTo>
                  <a:lnTo>
                    <a:pt x="509" y="6"/>
                  </a:lnTo>
                  <a:lnTo>
                    <a:pt x="475" y="2"/>
                  </a:lnTo>
                  <a:lnTo>
                    <a:pt x="443" y="0"/>
                  </a:lnTo>
                  <a:lnTo>
                    <a:pt x="409" y="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197"/>
            <p:cNvSpPr>
              <a:spLocks noChangeArrowheads="1"/>
            </p:cNvSpPr>
            <p:nvPr/>
          </p:nvSpPr>
          <p:spPr bwMode="auto">
            <a:xfrm>
              <a:off x="5863" y="3006"/>
              <a:ext cx="7" cy="16"/>
            </a:xfrm>
            <a:custGeom>
              <a:avLst/>
              <a:gdLst>
                <a:gd name="T0" fmla="*/ 0 w 37"/>
                <a:gd name="T1" fmla="*/ 75 h 76"/>
                <a:gd name="T2" fmla="*/ 0 w 37"/>
                <a:gd name="T3" fmla="*/ 75 h 76"/>
                <a:gd name="T4" fmla="*/ 21 w 37"/>
                <a:gd name="T5" fmla="*/ 34 h 76"/>
                <a:gd name="T6" fmla="*/ 21 w 37"/>
                <a:gd name="T7" fmla="*/ 34 h 76"/>
                <a:gd name="T8" fmla="*/ 36 w 37"/>
                <a:gd name="T9" fmla="*/ 0 h 76"/>
                <a:gd name="T10" fmla="*/ 36 w 37"/>
                <a:gd name="T11" fmla="*/ 0 h 76"/>
                <a:gd name="T12" fmla="*/ 15 w 37"/>
                <a:gd name="T13" fmla="*/ 39 h 76"/>
                <a:gd name="T14" fmla="*/ 15 w 37"/>
                <a:gd name="T15" fmla="*/ 39 h 76"/>
                <a:gd name="T16" fmla="*/ 0 w 37"/>
                <a:gd name="T17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76">
                  <a:moveTo>
                    <a:pt x="0" y="75"/>
                  </a:moveTo>
                  <a:lnTo>
                    <a:pt x="0" y="75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0" y="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198"/>
            <p:cNvSpPr>
              <a:spLocks noChangeArrowheads="1"/>
            </p:cNvSpPr>
            <p:nvPr/>
          </p:nvSpPr>
          <p:spPr bwMode="auto">
            <a:xfrm>
              <a:off x="5854" y="2950"/>
              <a:ext cx="111" cy="181"/>
            </a:xfrm>
            <a:custGeom>
              <a:avLst/>
              <a:gdLst>
                <a:gd name="T0" fmla="*/ 353 w 493"/>
                <a:gd name="T1" fmla="*/ 435 h 804"/>
                <a:gd name="T2" fmla="*/ 353 w 493"/>
                <a:gd name="T3" fmla="*/ 435 h 804"/>
                <a:gd name="T4" fmla="*/ 368 w 493"/>
                <a:gd name="T5" fmla="*/ 409 h 804"/>
                <a:gd name="T6" fmla="*/ 368 w 493"/>
                <a:gd name="T7" fmla="*/ 409 h 804"/>
                <a:gd name="T8" fmla="*/ 392 w 493"/>
                <a:gd name="T9" fmla="*/ 360 h 804"/>
                <a:gd name="T10" fmla="*/ 413 w 493"/>
                <a:gd name="T11" fmla="*/ 309 h 804"/>
                <a:gd name="T12" fmla="*/ 432 w 493"/>
                <a:gd name="T13" fmla="*/ 258 h 804"/>
                <a:gd name="T14" fmla="*/ 447 w 493"/>
                <a:gd name="T15" fmla="*/ 207 h 804"/>
                <a:gd name="T16" fmla="*/ 462 w 493"/>
                <a:gd name="T17" fmla="*/ 156 h 804"/>
                <a:gd name="T18" fmla="*/ 475 w 493"/>
                <a:gd name="T19" fmla="*/ 105 h 804"/>
                <a:gd name="T20" fmla="*/ 483 w 493"/>
                <a:gd name="T21" fmla="*/ 51 h 804"/>
                <a:gd name="T22" fmla="*/ 492 w 493"/>
                <a:gd name="T23" fmla="*/ 0 h 804"/>
                <a:gd name="T24" fmla="*/ 492 w 493"/>
                <a:gd name="T25" fmla="*/ 0 h 804"/>
                <a:gd name="T26" fmla="*/ 462 w 493"/>
                <a:gd name="T27" fmla="*/ 2 h 804"/>
                <a:gd name="T28" fmla="*/ 430 w 493"/>
                <a:gd name="T29" fmla="*/ 7 h 804"/>
                <a:gd name="T30" fmla="*/ 400 w 493"/>
                <a:gd name="T31" fmla="*/ 13 h 804"/>
                <a:gd name="T32" fmla="*/ 370 w 493"/>
                <a:gd name="T33" fmla="*/ 22 h 804"/>
                <a:gd name="T34" fmla="*/ 341 w 493"/>
                <a:gd name="T35" fmla="*/ 32 h 804"/>
                <a:gd name="T36" fmla="*/ 311 w 493"/>
                <a:gd name="T37" fmla="*/ 43 h 804"/>
                <a:gd name="T38" fmla="*/ 283 w 493"/>
                <a:gd name="T39" fmla="*/ 56 h 804"/>
                <a:gd name="T40" fmla="*/ 255 w 493"/>
                <a:gd name="T41" fmla="*/ 71 h 804"/>
                <a:gd name="T42" fmla="*/ 230 w 493"/>
                <a:gd name="T43" fmla="*/ 88 h 804"/>
                <a:gd name="T44" fmla="*/ 204 w 493"/>
                <a:gd name="T45" fmla="*/ 107 h 804"/>
                <a:gd name="T46" fmla="*/ 181 w 493"/>
                <a:gd name="T47" fmla="*/ 126 h 804"/>
                <a:gd name="T48" fmla="*/ 157 w 493"/>
                <a:gd name="T49" fmla="*/ 147 h 804"/>
                <a:gd name="T50" fmla="*/ 134 w 493"/>
                <a:gd name="T51" fmla="*/ 171 h 804"/>
                <a:gd name="T52" fmla="*/ 115 w 493"/>
                <a:gd name="T53" fmla="*/ 194 h 804"/>
                <a:gd name="T54" fmla="*/ 96 w 493"/>
                <a:gd name="T55" fmla="*/ 220 h 804"/>
                <a:gd name="T56" fmla="*/ 76 w 493"/>
                <a:gd name="T57" fmla="*/ 247 h 804"/>
                <a:gd name="T58" fmla="*/ 76 w 493"/>
                <a:gd name="T59" fmla="*/ 247 h 804"/>
                <a:gd name="T60" fmla="*/ 61 w 493"/>
                <a:gd name="T61" fmla="*/ 281 h 804"/>
                <a:gd name="T62" fmla="*/ 61 w 493"/>
                <a:gd name="T63" fmla="*/ 281 h 804"/>
                <a:gd name="T64" fmla="*/ 40 w 493"/>
                <a:gd name="T65" fmla="*/ 322 h 804"/>
                <a:gd name="T66" fmla="*/ 40 w 493"/>
                <a:gd name="T67" fmla="*/ 322 h 804"/>
                <a:gd name="T68" fmla="*/ 27 w 493"/>
                <a:gd name="T69" fmla="*/ 352 h 804"/>
                <a:gd name="T70" fmla="*/ 19 w 493"/>
                <a:gd name="T71" fmla="*/ 381 h 804"/>
                <a:gd name="T72" fmla="*/ 10 w 493"/>
                <a:gd name="T73" fmla="*/ 414 h 804"/>
                <a:gd name="T74" fmla="*/ 6 w 493"/>
                <a:gd name="T75" fmla="*/ 445 h 804"/>
                <a:gd name="T76" fmla="*/ 2 w 493"/>
                <a:gd name="T77" fmla="*/ 475 h 804"/>
                <a:gd name="T78" fmla="*/ 0 w 493"/>
                <a:gd name="T79" fmla="*/ 507 h 804"/>
                <a:gd name="T80" fmla="*/ 0 w 493"/>
                <a:gd name="T81" fmla="*/ 539 h 804"/>
                <a:gd name="T82" fmla="*/ 2 w 493"/>
                <a:gd name="T83" fmla="*/ 569 h 804"/>
                <a:gd name="T84" fmla="*/ 6 w 493"/>
                <a:gd name="T85" fmla="*/ 601 h 804"/>
                <a:gd name="T86" fmla="*/ 12 w 493"/>
                <a:gd name="T87" fmla="*/ 631 h 804"/>
                <a:gd name="T88" fmla="*/ 21 w 493"/>
                <a:gd name="T89" fmla="*/ 661 h 804"/>
                <a:gd name="T90" fmla="*/ 30 w 493"/>
                <a:gd name="T91" fmla="*/ 690 h 804"/>
                <a:gd name="T92" fmla="*/ 40 w 493"/>
                <a:gd name="T93" fmla="*/ 720 h 804"/>
                <a:gd name="T94" fmla="*/ 53 w 493"/>
                <a:gd name="T95" fmla="*/ 748 h 804"/>
                <a:gd name="T96" fmla="*/ 68 w 493"/>
                <a:gd name="T97" fmla="*/ 776 h 804"/>
                <a:gd name="T98" fmla="*/ 83 w 493"/>
                <a:gd name="T99" fmla="*/ 803 h 804"/>
                <a:gd name="T100" fmla="*/ 83 w 493"/>
                <a:gd name="T101" fmla="*/ 803 h 804"/>
                <a:gd name="T102" fmla="*/ 121 w 493"/>
                <a:gd name="T103" fmla="*/ 765 h 804"/>
                <a:gd name="T104" fmla="*/ 157 w 493"/>
                <a:gd name="T105" fmla="*/ 727 h 804"/>
                <a:gd name="T106" fmla="*/ 191 w 493"/>
                <a:gd name="T107" fmla="*/ 686 h 804"/>
                <a:gd name="T108" fmla="*/ 226 w 493"/>
                <a:gd name="T109" fmla="*/ 644 h 804"/>
                <a:gd name="T110" fmla="*/ 257 w 493"/>
                <a:gd name="T111" fmla="*/ 601 h 804"/>
                <a:gd name="T112" fmla="*/ 287 w 493"/>
                <a:gd name="T113" fmla="*/ 556 h 804"/>
                <a:gd name="T114" fmla="*/ 315 w 493"/>
                <a:gd name="T115" fmla="*/ 509 h 804"/>
                <a:gd name="T116" fmla="*/ 343 w 493"/>
                <a:gd name="T117" fmla="*/ 463 h 804"/>
                <a:gd name="T118" fmla="*/ 343 w 493"/>
                <a:gd name="T119" fmla="*/ 463 h 804"/>
                <a:gd name="T120" fmla="*/ 353 w 493"/>
                <a:gd name="T121" fmla="*/ 435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3" h="804">
                  <a:moveTo>
                    <a:pt x="353" y="435"/>
                  </a:moveTo>
                  <a:lnTo>
                    <a:pt x="353" y="435"/>
                  </a:lnTo>
                  <a:lnTo>
                    <a:pt x="368" y="409"/>
                  </a:lnTo>
                  <a:lnTo>
                    <a:pt x="368" y="409"/>
                  </a:lnTo>
                  <a:lnTo>
                    <a:pt x="392" y="360"/>
                  </a:lnTo>
                  <a:lnTo>
                    <a:pt x="413" y="309"/>
                  </a:lnTo>
                  <a:lnTo>
                    <a:pt x="432" y="258"/>
                  </a:lnTo>
                  <a:lnTo>
                    <a:pt x="447" y="207"/>
                  </a:lnTo>
                  <a:lnTo>
                    <a:pt x="462" y="156"/>
                  </a:lnTo>
                  <a:lnTo>
                    <a:pt x="475" y="105"/>
                  </a:lnTo>
                  <a:lnTo>
                    <a:pt x="483" y="51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462" y="2"/>
                  </a:lnTo>
                  <a:lnTo>
                    <a:pt x="430" y="7"/>
                  </a:lnTo>
                  <a:lnTo>
                    <a:pt x="400" y="13"/>
                  </a:lnTo>
                  <a:lnTo>
                    <a:pt x="370" y="22"/>
                  </a:lnTo>
                  <a:lnTo>
                    <a:pt x="341" y="32"/>
                  </a:lnTo>
                  <a:lnTo>
                    <a:pt x="311" y="43"/>
                  </a:lnTo>
                  <a:lnTo>
                    <a:pt x="283" y="56"/>
                  </a:lnTo>
                  <a:lnTo>
                    <a:pt x="255" y="71"/>
                  </a:lnTo>
                  <a:lnTo>
                    <a:pt x="230" y="88"/>
                  </a:lnTo>
                  <a:lnTo>
                    <a:pt x="204" y="107"/>
                  </a:lnTo>
                  <a:lnTo>
                    <a:pt x="181" y="126"/>
                  </a:lnTo>
                  <a:lnTo>
                    <a:pt x="157" y="147"/>
                  </a:lnTo>
                  <a:lnTo>
                    <a:pt x="134" y="171"/>
                  </a:lnTo>
                  <a:lnTo>
                    <a:pt x="115" y="194"/>
                  </a:lnTo>
                  <a:lnTo>
                    <a:pt x="96" y="220"/>
                  </a:lnTo>
                  <a:lnTo>
                    <a:pt x="76" y="247"/>
                  </a:lnTo>
                  <a:lnTo>
                    <a:pt x="76" y="247"/>
                  </a:lnTo>
                  <a:lnTo>
                    <a:pt x="61" y="281"/>
                  </a:lnTo>
                  <a:lnTo>
                    <a:pt x="61" y="281"/>
                  </a:lnTo>
                  <a:lnTo>
                    <a:pt x="40" y="322"/>
                  </a:lnTo>
                  <a:lnTo>
                    <a:pt x="40" y="322"/>
                  </a:lnTo>
                  <a:lnTo>
                    <a:pt x="27" y="352"/>
                  </a:lnTo>
                  <a:lnTo>
                    <a:pt x="19" y="381"/>
                  </a:lnTo>
                  <a:lnTo>
                    <a:pt x="10" y="414"/>
                  </a:lnTo>
                  <a:lnTo>
                    <a:pt x="6" y="445"/>
                  </a:lnTo>
                  <a:lnTo>
                    <a:pt x="2" y="475"/>
                  </a:lnTo>
                  <a:lnTo>
                    <a:pt x="0" y="507"/>
                  </a:lnTo>
                  <a:lnTo>
                    <a:pt x="0" y="539"/>
                  </a:lnTo>
                  <a:lnTo>
                    <a:pt x="2" y="569"/>
                  </a:lnTo>
                  <a:lnTo>
                    <a:pt x="6" y="601"/>
                  </a:lnTo>
                  <a:lnTo>
                    <a:pt x="12" y="631"/>
                  </a:lnTo>
                  <a:lnTo>
                    <a:pt x="21" y="661"/>
                  </a:lnTo>
                  <a:lnTo>
                    <a:pt x="30" y="690"/>
                  </a:lnTo>
                  <a:lnTo>
                    <a:pt x="40" y="720"/>
                  </a:lnTo>
                  <a:lnTo>
                    <a:pt x="53" y="748"/>
                  </a:lnTo>
                  <a:lnTo>
                    <a:pt x="68" y="776"/>
                  </a:lnTo>
                  <a:lnTo>
                    <a:pt x="83" y="803"/>
                  </a:lnTo>
                  <a:lnTo>
                    <a:pt x="83" y="803"/>
                  </a:lnTo>
                  <a:lnTo>
                    <a:pt x="121" y="765"/>
                  </a:lnTo>
                  <a:lnTo>
                    <a:pt x="157" y="727"/>
                  </a:lnTo>
                  <a:lnTo>
                    <a:pt x="191" y="686"/>
                  </a:lnTo>
                  <a:lnTo>
                    <a:pt x="226" y="644"/>
                  </a:lnTo>
                  <a:lnTo>
                    <a:pt x="257" y="601"/>
                  </a:lnTo>
                  <a:lnTo>
                    <a:pt x="287" y="556"/>
                  </a:lnTo>
                  <a:lnTo>
                    <a:pt x="315" y="509"/>
                  </a:lnTo>
                  <a:lnTo>
                    <a:pt x="343" y="463"/>
                  </a:lnTo>
                  <a:lnTo>
                    <a:pt x="343" y="463"/>
                  </a:lnTo>
                  <a:lnTo>
                    <a:pt x="353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199"/>
            <p:cNvSpPr>
              <a:spLocks noChangeArrowheads="1"/>
            </p:cNvSpPr>
            <p:nvPr/>
          </p:nvSpPr>
          <p:spPr bwMode="auto">
            <a:xfrm>
              <a:off x="5945" y="2979"/>
              <a:ext cx="144" cy="206"/>
            </a:xfrm>
            <a:custGeom>
              <a:avLst/>
              <a:gdLst>
                <a:gd name="T0" fmla="*/ 0 w 641"/>
                <a:gd name="T1" fmla="*/ 901 h 915"/>
                <a:gd name="T2" fmla="*/ 0 w 641"/>
                <a:gd name="T3" fmla="*/ 901 h 915"/>
                <a:gd name="T4" fmla="*/ 45 w 641"/>
                <a:gd name="T5" fmla="*/ 910 h 915"/>
                <a:gd name="T6" fmla="*/ 88 w 641"/>
                <a:gd name="T7" fmla="*/ 914 h 915"/>
                <a:gd name="T8" fmla="*/ 130 w 641"/>
                <a:gd name="T9" fmla="*/ 914 h 915"/>
                <a:gd name="T10" fmla="*/ 173 w 641"/>
                <a:gd name="T11" fmla="*/ 912 h 915"/>
                <a:gd name="T12" fmla="*/ 216 w 641"/>
                <a:gd name="T13" fmla="*/ 905 h 915"/>
                <a:gd name="T14" fmla="*/ 258 w 641"/>
                <a:gd name="T15" fmla="*/ 897 h 915"/>
                <a:gd name="T16" fmla="*/ 299 w 641"/>
                <a:gd name="T17" fmla="*/ 884 h 915"/>
                <a:gd name="T18" fmla="*/ 337 w 641"/>
                <a:gd name="T19" fmla="*/ 867 h 915"/>
                <a:gd name="T20" fmla="*/ 376 w 641"/>
                <a:gd name="T21" fmla="*/ 848 h 915"/>
                <a:gd name="T22" fmla="*/ 412 w 641"/>
                <a:gd name="T23" fmla="*/ 825 h 915"/>
                <a:gd name="T24" fmla="*/ 446 w 641"/>
                <a:gd name="T25" fmla="*/ 799 h 915"/>
                <a:gd name="T26" fmla="*/ 480 w 641"/>
                <a:gd name="T27" fmla="*/ 771 h 915"/>
                <a:gd name="T28" fmla="*/ 510 w 641"/>
                <a:gd name="T29" fmla="*/ 739 h 915"/>
                <a:gd name="T30" fmla="*/ 538 w 641"/>
                <a:gd name="T31" fmla="*/ 705 h 915"/>
                <a:gd name="T32" fmla="*/ 563 w 641"/>
                <a:gd name="T33" fmla="*/ 669 h 915"/>
                <a:gd name="T34" fmla="*/ 584 w 641"/>
                <a:gd name="T35" fmla="*/ 628 h 915"/>
                <a:gd name="T36" fmla="*/ 584 w 641"/>
                <a:gd name="T37" fmla="*/ 628 h 915"/>
                <a:gd name="T38" fmla="*/ 603 w 641"/>
                <a:gd name="T39" fmla="*/ 588 h 915"/>
                <a:gd name="T40" fmla="*/ 618 w 641"/>
                <a:gd name="T41" fmla="*/ 545 h 915"/>
                <a:gd name="T42" fmla="*/ 629 w 641"/>
                <a:gd name="T43" fmla="*/ 503 h 915"/>
                <a:gd name="T44" fmla="*/ 638 w 641"/>
                <a:gd name="T45" fmla="*/ 460 h 915"/>
                <a:gd name="T46" fmla="*/ 640 w 641"/>
                <a:gd name="T47" fmla="*/ 418 h 915"/>
                <a:gd name="T48" fmla="*/ 640 w 641"/>
                <a:gd name="T49" fmla="*/ 375 h 915"/>
                <a:gd name="T50" fmla="*/ 638 w 641"/>
                <a:gd name="T51" fmla="*/ 332 h 915"/>
                <a:gd name="T52" fmla="*/ 629 w 641"/>
                <a:gd name="T53" fmla="*/ 290 h 915"/>
                <a:gd name="T54" fmla="*/ 621 w 641"/>
                <a:gd name="T55" fmla="*/ 249 h 915"/>
                <a:gd name="T56" fmla="*/ 606 w 641"/>
                <a:gd name="T57" fmla="*/ 209 h 915"/>
                <a:gd name="T58" fmla="*/ 589 w 641"/>
                <a:gd name="T59" fmla="*/ 168 h 915"/>
                <a:gd name="T60" fmla="*/ 569 w 641"/>
                <a:gd name="T61" fmla="*/ 132 h 915"/>
                <a:gd name="T62" fmla="*/ 546 w 641"/>
                <a:gd name="T63" fmla="*/ 96 h 915"/>
                <a:gd name="T64" fmla="*/ 520 w 641"/>
                <a:gd name="T65" fmla="*/ 62 h 915"/>
                <a:gd name="T66" fmla="*/ 493 w 641"/>
                <a:gd name="T67" fmla="*/ 30 h 915"/>
                <a:gd name="T68" fmla="*/ 461 w 641"/>
                <a:gd name="T69" fmla="*/ 0 h 915"/>
                <a:gd name="T70" fmla="*/ 461 w 641"/>
                <a:gd name="T71" fmla="*/ 0 h 915"/>
                <a:gd name="T72" fmla="*/ 448 w 641"/>
                <a:gd name="T73" fmla="*/ 60 h 915"/>
                <a:gd name="T74" fmla="*/ 435 w 641"/>
                <a:gd name="T75" fmla="*/ 121 h 915"/>
                <a:gd name="T76" fmla="*/ 418 w 641"/>
                <a:gd name="T77" fmla="*/ 181 h 915"/>
                <a:gd name="T78" fmla="*/ 399 w 641"/>
                <a:gd name="T79" fmla="*/ 243 h 915"/>
                <a:gd name="T80" fmla="*/ 378 w 641"/>
                <a:gd name="T81" fmla="*/ 302 h 915"/>
                <a:gd name="T82" fmla="*/ 354 w 641"/>
                <a:gd name="T83" fmla="*/ 362 h 915"/>
                <a:gd name="T84" fmla="*/ 329 w 641"/>
                <a:gd name="T85" fmla="*/ 420 h 915"/>
                <a:gd name="T86" fmla="*/ 301 w 641"/>
                <a:gd name="T87" fmla="*/ 479 h 915"/>
                <a:gd name="T88" fmla="*/ 301 w 641"/>
                <a:gd name="T89" fmla="*/ 479 h 915"/>
                <a:gd name="T90" fmla="*/ 269 w 641"/>
                <a:gd name="T91" fmla="*/ 537 h 915"/>
                <a:gd name="T92" fmla="*/ 237 w 641"/>
                <a:gd name="T93" fmla="*/ 594 h 915"/>
                <a:gd name="T94" fmla="*/ 201 w 641"/>
                <a:gd name="T95" fmla="*/ 650 h 915"/>
                <a:gd name="T96" fmla="*/ 164 w 641"/>
                <a:gd name="T97" fmla="*/ 703 h 915"/>
                <a:gd name="T98" fmla="*/ 126 w 641"/>
                <a:gd name="T99" fmla="*/ 756 h 915"/>
                <a:gd name="T100" fmla="*/ 86 w 641"/>
                <a:gd name="T101" fmla="*/ 805 h 915"/>
                <a:gd name="T102" fmla="*/ 45 w 641"/>
                <a:gd name="T103" fmla="*/ 854 h 915"/>
                <a:gd name="T104" fmla="*/ 0 w 641"/>
                <a:gd name="T105" fmla="*/ 90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1" h="915">
                  <a:moveTo>
                    <a:pt x="0" y="901"/>
                  </a:moveTo>
                  <a:lnTo>
                    <a:pt x="0" y="901"/>
                  </a:lnTo>
                  <a:lnTo>
                    <a:pt x="45" y="910"/>
                  </a:lnTo>
                  <a:lnTo>
                    <a:pt x="88" y="914"/>
                  </a:lnTo>
                  <a:lnTo>
                    <a:pt x="130" y="914"/>
                  </a:lnTo>
                  <a:lnTo>
                    <a:pt x="173" y="912"/>
                  </a:lnTo>
                  <a:lnTo>
                    <a:pt x="216" y="905"/>
                  </a:lnTo>
                  <a:lnTo>
                    <a:pt x="258" y="897"/>
                  </a:lnTo>
                  <a:lnTo>
                    <a:pt x="299" y="884"/>
                  </a:lnTo>
                  <a:lnTo>
                    <a:pt x="337" y="867"/>
                  </a:lnTo>
                  <a:lnTo>
                    <a:pt x="376" y="848"/>
                  </a:lnTo>
                  <a:lnTo>
                    <a:pt x="412" y="825"/>
                  </a:lnTo>
                  <a:lnTo>
                    <a:pt x="446" y="799"/>
                  </a:lnTo>
                  <a:lnTo>
                    <a:pt x="480" y="771"/>
                  </a:lnTo>
                  <a:lnTo>
                    <a:pt x="510" y="739"/>
                  </a:lnTo>
                  <a:lnTo>
                    <a:pt x="538" y="705"/>
                  </a:lnTo>
                  <a:lnTo>
                    <a:pt x="563" y="669"/>
                  </a:lnTo>
                  <a:lnTo>
                    <a:pt x="584" y="628"/>
                  </a:lnTo>
                  <a:lnTo>
                    <a:pt x="584" y="628"/>
                  </a:lnTo>
                  <a:lnTo>
                    <a:pt x="603" y="588"/>
                  </a:lnTo>
                  <a:lnTo>
                    <a:pt x="618" y="545"/>
                  </a:lnTo>
                  <a:lnTo>
                    <a:pt x="629" y="503"/>
                  </a:lnTo>
                  <a:lnTo>
                    <a:pt x="638" y="460"/>
                  </a:lnTo>
                  <a:lnTo>
                    <a:pt x="640" y="418"/>
                  </a:lnTo>
                  <a:lnTo>
                    <a:pt x="640" y="375"/>
                  </a:lnTo>
                  <a:lnTo>
                    <a:pt x="638" y="332"/>
                  </a:lnTo>
                  <a:lnTo>
                    <a:pt x="629" y="290"/>
                  </a:lnTo>
                  <a:lnTo>
                    <a:pt x="621" y="249"/>
                  </a:lnTo>
                  <a:lnTo>
                    <a:pt x="606" y="209"/>
                  </a:lnTo>
                  <a:lnTo>
                    <a:pt x="589" y="168"/>
                  </a:lnTo>
                  <a:lnTo>
                    <a:pt x="569" y="132"/>
                  </a:lnTo>
                  <a:lnTo>
                    <a:pt x="546" y="96"/>
                  </a:lnTo>
                  <a:lnTo>
                    <a:pt x="520" y="62"/>
                  </a:lnTo>
                  <a:lnTo>
                    <a:pt x="493" y="30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448" y="60"/>
                  </a:lnTo>
                  <a:lnTo>
                    <a:pt x="435" y="121"/>
                  </a:lnTo>
                  <a:lnTo>
                    <a:pt x="418" y="181"/>
                  </a:lnTo>
                  <a:lnTo>
                    <a:pt x="399" y="243"/>
                  </a:lnTo>
                  <a:lnTo>
                    <a:pt x="378" y="302"/>
                  </a:lnTo>
                  <a:lnTo>
                    <a:pt x="354" y="362"/>
                  </a:lnTo>
                  <a:lnTo>
                    <a:pt x="329" y="420"/>
                  </a:lnTo>
                  <a:lnTo>
                    <a:pt x="301" y="479"/>
                  </a:lnTo>
                  <a:lnTo>
                    <a:pt x="301" y="479"/>
                  </a:lnTo>
                  <a:lnTo>
                    <a:pt x="269" y="537"/>
                  </a:lnTo>
                  <a:lnTo>
                    <a:pt x="237" y="594"/>
                  </a:lnTo>
                  <a:lnTo>
                    <a:pt x="201" y="650"/>
                  </a:lnTo>
                  <a:lnTo>
                    <a:pt x="164" y="703"/>
                  </a:lnTo>
                  <a:lnTo>
                    <a:pt x="126" y="756"/>
                  </a:lnTo>
                  <a:lnTo>
                    <a:pt x="86" y="805"/>
                  </a:lnTo>
                  <a:lnTo>
                    <a:pt x="45" y="854"/>
                  </a:lnTo>
                  <a:lnTo>
                    <a:pt x="0" y="9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200"/>
            <p:cNvSpPr>
              <a:spLocks noChangeArrowheads="1"/>
            </p:cNvSpPr>
            <p:nvPr/>
          </p:nvSpPr>
          <p:spPr bwMode="auto">
            <a:xfrm>
              <a:off x="6087" y="2684"/>
              <a:ext cx="130" cy="236"/>
            </a:xfrm>
            <a:custGeom>
              <a:avLst/>
              <a:gdLst>
                <a:gd name="T0" fmla="*/ 26 w 579"/>
                <a:gd name="T1" fmla="*/ 175 h 1045"/>
                <a:gd name="T2" fmla="*/ 68 w 579"/>
                <a:gd name="T3" fmla="*/ 283 h 1045"/>
                <a:gd name="T4" fmla="*/ 105 w 579"/>
                <a:gd name="T5" fmla="*/ 392 h 1045"/>
                <a:gd name="T6" fmla="*/ 134 w 579"/>
                <a:gd name="T7" fmla="*/ 505 h 1045"/>
                <a:gd name="T8" fmla="*/ 158 w 579"/>
                <a:gd name="T9" fmla="*/ 618 h 1045"/>
                <a:gd name="T10" fmla="*/ 177 w 579"/>
                <a:gd name="T11" fmla="*/ 733 h 1045"/>
                <a:gd name="T12" fmla="*/ 188 w 579"/>
                <a:gd name="T13" fmla="*/ 848 h 1045"/>
                <a:gd name="T14" fmla="*/ 194 w 579"/>
                <a:gd name="T15" fmla="*/ 965 h 1045"/>
                <a:gd name="T16" fmla="*/ 243 w 579"/>
                <a:gd name="T17" fmla="*/ 1035 h 1045"/>
                <a:gd name="T18" fmla="*/ 343 w 579"/>
                <a:gd name="T19" fmla="*/ 1044 h 1045"/>
                <a:gd name="T20" fmla="*/ 439 w 579"/>
                <a:gd name="T21" fmla="*/ 1033 h 1045"/>
                <a:gd name="T22" fmla="*/ 535 w 579"/>
                <a:gd name="T23" fmla="*/ 1004 h 1045"/>
                <a:gd name="T24" fmla="*/ 578 w 579"/>
                <a:gd name="T25" fmla="*/ 921 h 1045"/>
                <a:gd name="T26" fmla="*/ 569 w 579"/>
                <a:gd name="T27" fmla="*/ 793 h 1045"/>
                <a:gd name="T28" fmla="*/ 556 w 579"/>
                <a:gd name="T29" fmla="*/ 667 h 1045"/>
                <a:gd name="T30" fmla="*/ 535 w 579"/>
                <a:gd name="T31" fmla="*/ 543 h 1045"/>
                <a:gd name="T32" fmla="*/ 509 w 579"/>
                <a:gd name="T33" fmla="*/ 420 h 1045"/>
                <a:gd name="T34" fmla="*/ 477 w 579"/>
                <a:gd name="T35" fmla="*/ 298 h 1045"/>
                <a:gd name="T36" fmla="*/ 439 w 579"/>
                <a:gd name="T37" fmla="*/ 177 h 1045"/>
                <a:gd name="T38" fmla="*/ 394 w 579"/>
                <a:gd name="T39" fmla="*/ 60 h 1045"/>
                <a:gd name="T40" fmla="*/ 320 w 579"/>
                <a:gd name="T41" fmla="*/ 0 h 1045"/>
                <a:gd name="T42" fmla="*/ 222 w 579"/>
                <a:gd name="T43" fmla="*/ 13 h 1045"/>
                <a:gd name="T44" fmla="*/ 128 w 579"/>
                <a:gd name="T45" fmla="*/ 45 h 1045"/>
                <a:gd name="T46" fmla="*/ 40 w 579"/>
                <a:gd name="T47" fmla="*/ 92 h 1045"/>
                <a:gd name="T48" fmla="*/ 420 w 579"/>
                <a:gd name="T49" fmla="*/ 354 h 1045"/>
                <a:gd name="T50" fmla="*/ 452 w 579"/>
                <a:gd name="T51" fmla="*/ 375 h 1045"/>
                <a:gd name="T52" fmla="*/ 480 w 579"/>
                <a:gd name="T53" fmla="*/ 401 h 1045"/>
                <a:gd name="T54" fmla="*/ 501 w 579"/>
                <a:gd name="T55" fmla="*/ 430 h 1045"/>
                <a:gd name="T56" fmla="*/ 514 w 579"/>
                <a:gd name="T57" fmla="*/ 462 h 1045"/>
                <a:gd name="T58" fmla="*/ 522 w 579"/>
                <a:gd name="T59" fmla="*/ 499 h 1045"/>
                <a:gd name="T60" fmla="*/ 524 w 579"/>
                <a:gd name="T61" fmla="*/ 535 h 1045"/>
                <a:gd name="T62" fmla="*/ 518 w 579"/>
                <a:gd name="T63" fmla="*/ 571 h 1045"/>
                <a:gd name="T64" fmla="*/ 505 w 579"/>
                <a:gd name="T65" fmla="*/ 607 h 1045"/>
                <a:gd name="T66" fmla="*/ 484 w 579"/>
                <a:gd name="T67" fmla="*/ 639 h 1045"/>
                <a:gd name="T68" fmla="*/ 458 w 579"/>
                <a:gd name="T69" fmla="*/ 665 h 1045"/>
                <a:gd name="T70" fmla="*/ 428 w 579"/>
                <a:gd name="T71" fmla="*/ 686 h 1045"/>
                <a:gd name="T72" fmla="*/ 394 w 579"/>
                <a:gd name="T73" fmla="*/ 701 h 1045"/>
                <a:gd name="T74" fmla="*/ 360 w 579"/>
                <a:gd name="T75" fmla="*/ 707 h 1045"/>
                <a:gd name="T76" fmla="*/ 324 w 579"/>
                <a:gd name="T77" fmla="*/ 710 h 1045"/>
                <a:gd name="T78" fmla="*/ 288 w 579"/>
                <a:gd name="T79" fmla="*/ 703 h 1045"/>
                <a:gd name="T80" fmla="*/ 251 w 579"/>
                <a:gd name="T81" fmla="*/ 690 h 1045"/>
                <a:gd name="T82" fmla="*/ 220 w 579"/>
                <a:gd name="T83" fmla="*/ 669 h 1045"/>
                <a:gd name="T84" fmla="*/ 192 w 579"/>
                <a:gd name="T85" fmla="*/ 643 h 1045"/>
                <a:gd name="T86" fmla="*/ 173 w 579"/>
                <a:gd name="T87" fmla="*/ 614 h 1045"/>
                <a:gd name="T88" fmla="*/ 158 w 579"/>
                <a:gd name="T89" fmla="*/ 582 h 1045"/>
                <a:gd name="T90" fmla="*/ 149 w 579"/>
                <a:gd name="T91" fmla="*/ 545 h 1045"/>
                <a:gd name="T92" fmla="*/ 149 w 579"/>
                <a:gd name="T93" fmla="*/ 509 h 1045"/>
                <a:gd name="T94" fmla="*/ 154 w 579"/>
                <a:gd name="T95" fmla="*/ 473 h 1045"/>
                <a:gd name="T96" fmla="*/ 168 w 579"/>
                <a:gd name="T97" fmla="*/ 437 h 1045"/>
                <a:gd name="T98" fmla="*/ 188 w 579"/>
                <a:gd name="T99" fmla="*/ 405 h 1045"/>
                <a:gd name="T100" fmla="*/ 215 w 579"/>
                <a:gd name="T101" fmla="*/ 379 h 1045"/>
                <a:gd name="T102" fmla="*/ 245 w 579"/>
                <a:gd name="T103" fmla="*/ 358 h 1045"/>
                <a:gd name="T104" fmla="*/ 277 w 579"/>
                <a:gd name="T105" fmla="*/ 343 h 1045"/>
                <a:gd name="T106" fmla="*/ 313 w 579"/>
                <a:gd name="T107" fmla="*/ 335 h 1045"/>
                <a:gd name="T108" fmla="*/ 350 w 579"/>
                <a:gd name="T109" fmla="*/ 335 h 1045"/>
                <a:gd name="T110" fmla="*/ 386 w 579"/>
                <a:gd name="T111" fmla="*/ 341 h 1045"/>
                <a:gd name="T112" fmla="*/ 420 w 579"/>
                <a:gd name="T113" fmla="*/ 354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9" h="1045">
                  <a:moveTo>
                    <a:pt x="0" y="121"/>
                  </a:moveTo>
                  <a:lnTo>
                    <a:pt x="26" y="175"/>
                  </a:lnTo>
                  <a:lnTo>
                    <a:pt x="47" y="228"/>
                  </a:lnTo>
                  <a:lnTo>
                    <a:pt x="68" y="283"/>
                  </a:lnTo>
                  <a:lnTo>
                    <a:pt x="85" y="337"/>
                  </a:lnTo>
                  <a:lnTo>
                    <a:pt x="105" y="392"/>
                  </a:lnTo>
                  <a:lnTo>
                    <a:pt x="119" y="449"/>
                  </a:lnTo>
                  <a:lnTo>
                    <a:pt x="134" y="505"/>
                  </a:lnTo>
                  <a:lnTo>
                    <a:pt x="147" y="560"/>
                  </a:lnTo>
                  <a:lnTo>
                    <a:pt x="158" y="618"/>
                  </a:lnTo>
                  <a:lnTo>
                    <a:pt x="168" y="676"/>
                  </a:lnTo>
                  <a:lnTo>
                    <a:pt x="177" y="733"/>
                  </a:lnTo>
                  <a:lnTo>
                    <a:pt x="183" y="791"/>
                  </a:lnTo>
                  <a:lnTo>
                    <a:pt x="188" y="848"/>
                  </a:lnTo>
                  <a:lnTo>
                    <a:pt x="192" y="906"/>
                  </a:lnTo>
                  <a:lnTo>
                    <a:pt x="194" y="965"/>
                  </a:lnTo>
                  <a:lnTo>
                    <a:pt x="194" y="1023"/>
                  </a:lnTo>
                  <a:lnTo>
                    <a:pt x="243" y="1035"/>
                  </a:lnTo>
                  <a:lnTo>
                    <a:pt x="292" y="1042"/>
                  </a:lnTo>
                  <a:lnTo>
                    <a:pt x="343" y="1044"/>
                  </a:lnTo>
                  <a:lnTo>
                    <a:pt x="392" y="1040"/>
                  </a:lnTo>
                  <a:lnTo>
                    <a:pt x="439" y="1033"/>
                  </a:lnTo>
                  <a:lnTo>
                    <a:pt x="488" y="1021"/>
                  </a:lnTo>
                  <a:lnTo>
                    <a:pt x="535" y="1004"/>
                  </a:lnTo>
                  <a:lnTo>
                    <a:pt x="578" y="982"/>
                  </a:lnTo>
                  <a:lnTo>
                    <a:pt x="578" y="921"/>
                  </a:lnTo>
                  <a:lnTo>
                    <a:pt x="575" y="856"/>
                  </a:lnTo>
                  <a:lnTo>
                    <a:pt x="569" y="793"/>
                  </a:lnTo>
                  <a:lnTo>
                    <a:pt x="565" y="731"/>
                  </a:lnTo>
                  <a:lnTo>
                    <a:pt x="556" y="667"/>
                  </a:lnTo>
                  <a:lnTo>
                    <a:pt x="548" y="605"/>
                  </a:lnTo>
                  <a:lnTo>
                    <a:pt x="535" y="543"/>
                  </a:lnTo>
                  <a:lnTo>
                    <a:pt x="524" y="482"/>
                  </a:lnTo>
                  <a:lnTo>
                    <a:pt x="509" y="420"/>
                  </a:lnTo>
                  <a:lnTo>
                    <a:pt x="494" y="358"/>
                  </a:lnTo>
                  <a:lnTo>
                    <a:pt x="477" y="298"/>
                  </a:lnTo>
                  <a:lnTo>
                    <a:pt x="458" y="236"/>
                  </a:lnTo>
                  <a:lnTo>
                    <a:pt x="439" y="177"/>
                  </a:lnTo>
                  <a:lnTo>
                    <a:pt x="416" y="117"/>
                  </a:lnTo>
                  <a:lnTo>
                    <a:pt x="394" y="60"/>
                  </a:lnTo>
                  <a:lnTo>
                    <a:pt x="369" y="2"/>
                  </a:lnTo>
                  <a:lnTo>
                    <a:pt x="320" y="0"/>
                  </a:lnTo>
                  <a:lnTo>
                    <a:pt x="269" y="4"/>
                  </a:lnTo>
                  <a:lnTo>
                    <a:pt x="222" y="13"/>
                  </a:lnTo>
                  <a:lnTo>
                    <a:pt x="173" y="28"/>
                  </a:lnTo>
                  <a:lnTo>
                    <a:pt x="128" y="45"/>
                  </a:lnTo>
                  <a:lnTo>
                    <a:pt x="83" y="66"/>
                  </a:lnTo>
                  <a:lnTo>
                    <a:pt x="40" y="92"/>
                  </a:lnTo>
                  <a:lnTo>
                    <a:pt x="0" y="121"/>
                  </a:lnTo>
                  <a:close/>
                  <a:moveTo>
                    <a:pt x="420" y="354"/>
                  </a:moveTo>
                  <a:lnTo>
                    <a:pt x="437" y="364"/>
                  </a:lnTo>
                  <a:lnTo>
                    <a:pt x="452" y="375"/>
                  </a:lnTo>
                  <a:lnTo>
                    <a:pt x="467" y="386"/>
                  </a:lnTo>
                  <a:lnTo>
                    <a:pt x="480" y="401"/>
                  </a:lnTo>
                  <a:lnTo>
                    <a:pt x="490" y="415"/>
                  </a:lnTo>
                  <a:lnTo>
                    <a:pt x="501" y="430"/>
                  </a:lnTo>
                  <a:lnTo>
                    <a:pt x="507" y="445"/>
                  </a:lnTo>
                  <a:lnTo>
                    <a:pt x="514" y="462"/>
                  </a:lnTo>
                  <a:lnTo>
                    <a:pt x="520" y="479"/>
                  </a:lnTo>
                  <a:lnTo>
                    <a:pt x="522" y="499"/>
                  </a:lnTo>
                  <a:lnTo>
                    <a:pt x="524" y="516"/>
                  </a:lnTo>
                  <a:lnTo>
                    <a:pt x="524" y="535"/>
                  </a:lnTo>
                  <a:lnTo>
                    <a:pt x="522" y="552"/>
                  </a:lnTo>
                  <a:lnTo>
                    <a:pt x="518" y="571"/>
                  </a:lnTo>
                  <a:lnTo>
                    <a:pt x="511" y="588"/>
                  </a:lnTo>
                  <a:lnTo>
                    <a:pt x="505" y="607"/>
                  </a:lnTo>
                  <a:lnTo>
                    <a:pt x="494" y="622"/>
                  </a:lnTo>
                  <a:lnTo>
                    <a:pt x="484" y="639"/>
                  </a:lnTo>
                  <a:lnTo>
                    <a:pt x="471" y="652"/>
                  </a:lnTo>
                  <a:lnTo>
                    <a:pt x="458" y="665"/>
                  </a:lnTo>
                  <a:lnTo>
                    <a:pt x="443" y="676"/>
                  </a:lnTo>
                  <a:lnTo>
                    <a:pt x="428" y="686"/>
                  </a:lnTo>
                  <a:lnTo>
                    <a:pt x="411" y="695"/>
                  </a:lnTo>
                  <a:lnTo>
                    <a:pt x="394" y="701"/>
                  </a:lnTo>
                  <a:lnTo>
                    <a:pt x="377" y="705"/>
                  </a:lnTo>
                  <a:lnTo>
                    <a:pt x="360" y="707"/>
                  </a:lnTo>
                  <a:lnTo>
                    <a:pt x="341" y="710"/>
                  </a:lnTo>
                  <a:lnTo>
                    <a:pt x="324" y="710"/>
                  </a:lnTo>
                  <a:lnTo>
                    <a:pt x="305" y="707"/>
                  </a:lnTo>
                  <a:lnTo>
                    <a:pt x="288" y="703"/>
                  </a:lnTo>
                  <a:lnTo>
                    <a:pt x="269" y="697"/>
                  </a:lnTo>
                  <a:lnTo>
                    <a:pt x="251" y="690"/>
                  </a:lnTo>
                  <a:lnTo>
                    <a:pt x="235" y="680"/>
                  </a:lnTo>
                  <a:lnTo>
                    <a:pt x="220" y="669"/>
                  </a:lnTo>
                  <a:lnTo>
                    <a:pt x="205" y="656"/>
                  </a:lnTo>
                  <a:lnTo>
                    <a:pt x="192" y="643"/>
                  </a:lnTo>
                  <a:lnTo>
                    <a:pt x="181" y="628"/>
                  </a:lnTo>
                  <a:lnTo>
                    <a:pt x="173" y="614"/>
                  </a:lnTo>
                  <a:lnTo>
                    <a:pt x="164" y="597"/>
                  </a:lnTo>
                  <a:lnTo>
                    <a:pt x="158" y="582"/>
                  </a:lnTo>
                  <a:lnTo>
                    <a:pt x="154" y="563"/>
                  </a:lnTo>
                  <a:lnTo>
                    <a:pt x="149" y="545"/>
                  </a:lnTo>
                  <a:lnTo>
                    <a:pt x="147" y="526"/>
                  </a:lnTo>
                  <a:lnTo>
                    <a:pt x="149" y="509"/>
                  </a:lnTo>
                  <a:lnTo>
                    <a:pt x="151" y="490"/>
                  </a:lnTo>
                  <a:lnTo>
                    <a:pt x="154" y="473"/>
                  </a:lnTo>
                  <a:lnTo>
                    <a:pt x="160" y="454"/>
                  </a:lnTo>
                  <a:lnTo>
                    <a:pt x="168" y="437"/>
                  </a:lnTo>
                  <a:lnTo>
                    <a:pt x="177" y="420"/>
                  </a:lnTo>
                  <a:lnTo>
                    <a:pt x="188" y="405"/>
                  </a:lnTo>
                  <a:lnTo>
                    <a:pt x="200" y="392"/>
                  </a:lnTo>
                  <a:lnTo>
                    <a:pt x="215" y="379"/>
                  </a:lnTo>
                  <a:lnTo>
                    <a:pt x="228" y="366"/>
                  </a:lnTo>
                  <a:lnTo>
                    <a:pt x="245" y="358"/>
                  </a:lnTo>
                  <a:lnTo>
                    <a:pt x="260" y="349"/>
                  </a:lnTo>
                  <a:lnTo>
                    <a:pt x="277" y="343"/>
                  </a:lnTo>
                  <a:lnTo>
                    <a:pt x="294" y="339"/>
                  </a:lnTo>
                  <a:lnTo>
                    <a:pt x="313" y="335"/>
                  </a:lnTo>
                  <a:lnTo>
                    <a:pt x="330" y="335"/>
                  </a:lnTo>
                  <a:lnTo>
                    <a:pt x="350" y="335"/>
                  </a:lnTo>
                  <a:lnTo>
                    <a:pt x="367" y="337"/>
                  </a:lnTo>
                  <a:lnTo>
                    <a:pt x="386" y="341"/>
                  </a:lnTo>
                  <a:lnTo>
                    <a:pt x="403" y="345"/>
                  </a:lnTo>
                  <a:lnTo>
                    <a:pt x="420" y="35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201"/>
            <p:cNvSpPr>
              <a:spLocks noChangeArrowheads="1"/>
            </p:cNvSpPr>
            <p:nvPr/>
          </p:nvSpPr>
          <p:spPr bwMode="auto">
            <a:xfrm>
              <a:off x="6045" y="2711"/>
              <a:ext cx="85" cy="204"/>
            </a:xfrm>
            <a:custGeom>
              <a:avLst/>
              <a:gdLst>
                <a:gd name="T0" fmla="*/ 185 w 380"/>
                <a:gd name="T1" fmla="*/ 0 h 903"/>
                <a:gd name="T2" fmla="*/ 185 w 380"/>
                <a:gd name="T3" fmla="*/ 0 h 903"/>
                <a:gd name="T4" fmla="*/ 166 w 380"/>
                <a:gd name="T5" fmla="*/ 18 h 903"/>
                <a:gd name="T6" fmla="*/ 149 w 380"/>
                <a:gd name="T7" fmla="*/ 37 h 903"/>
                <a:gd name="T8" fmla="*/ 130 w 380"/>
                <a:gd name="T9" fmla="*/ 56 h 903"/>
                <a:gd name="T10" fmla="*/ 113 w 380"/>
                <a:gd name="T11" fmla="*/ 75 h 903"/>
                <a:gd name="T12" fmla="*/ 98 w 380"/>
                <a:gd name="T13" fmla="*/ 96 h 903"/>
                <a:gd name="T14" fmla="*/ 83 w 380"/>
                <a:gd name="T15" fmla="*/ 120 h 903"/>
                <a:gd name="T16" fmla="*/ 68 w 380"/>
                <a:gd name="T17" fmla="*/ 141 h 903"/>
                <a:gd name="T18" fmla="*/ 55 w 380"/>
                <a:gd name="T19" fmla="*/ 167 h 903"/>
                <a:gd name="T20" fmla="*/ 55 w 380"/>
                <a:gd name="T21" fmla="*/ 167 h 903"/>
                <a:gd name="T22" fmla="*/ 44 w 380"/>
                <a:gd name="T23" fmla="*/ 190 h 903"/>
                <a:gd name="T24" fmla="*/ 34 w 380"/>
                <a:gd name="T25" fmla="*/ 216 h 903"/>
                <a:gd name="T26" fmla="*/ 25 w 380"/>
                <a:gd name="T27" fmla="*/ 239 h 903"/>
                <a:gd name="T28" fmla="*/ 17 w 380"/>
                <a:gd name="T29" fmla="*/ 265 h 903"/>
                <a:gd name="T30" fmla="*/ 12 w 380"/>
                <a:gd name="T31" fmla="*/ 290 h 903"/>
                <a:gd name="T32" fmla="*/ 6 w 380"/>
                <a:gd name="T33" fmla="*/ 316 h 903"/>
                <a:gd name="T34" fmla="*/ 2 w 380"/>
                <a:gd name="T35" fmla="*/ 365 h 903"/>
                <a:gd name="T36" fmla="*/ 0 w 380"/>
                <a:gd name="T37" fmla="*/ 416 h 903"/>
                <a:gd name="T38" fmla="*/ 4 w 380"/>
                <a:gd name="T39" fmla="*/ 467 h 903"/>
                <a:gd name="T40" fmla="*/ 12 w 380"/>
                <a:gd name="T41" fmla="*/ 516 h 903"/>
                <a:gd name="T42" fmla="*/ 25 w 380"/>
                <a:gd name="T43" fmla="*/ 563 h 903"/>
                <a:gd name="T44" fmla="*/ 44 w 380"/>
                <a:gd name="T45" fmla="*/ 610 h 903"/>
                <a:gd name="T46" fmla="*/ 66 w 380"/>
                <a:gd name="T47" fmla="*/ 655 h 903"/>
                <a:gd name="T48" fmla="*/ 93 w 380"/>
                <a:gd name="T49" fmla="*/ 699 h 903"/>
                <a:gd name="T50" fmla="*/ 123 w 380"/>
                <a:gd name="T51" fmla="*/ 738 h 903"/>
                <a:gd name="T52" fmla="*/ 160 w 380"/>
                <a:gd name="T53" fmla="*/ 776 h 903"/>
                <a:gd name="T54" fmla="*/ 176 w 380"/>
                <a:gd name="T55" fmla="*/ 793 h 903"/>
                <a:gd name="T56" fmla="*/ 198 w 380"/>
                <a:gd name="T57" fmla="*/ 810 h 903"/>
                <a:gd name="T58" fmla="*/ 219 w 380"/>
                <a:gd name="T59" fmla="*/ 825 h 903"/>
                <a:gd name="T60" fmla="*/ 240 w 380"/>
                <a:gd name="T61" fmla="*/ 840 h 903"/>
                <a:gd name="T62" fmla="*/ 262 w 380"/>
                <a:gd name="T63" fmla="*/ 853 h 903"/>
                <a:gd name="T64" fmla="*/ 287 w 380"/>
                <a:gd name="T65" fmla="*/ 865 h 903"/>
                <a:gd name="T66" fmla="*/ 287 w 380"/>
                <a:gd name="T67" fmla="*/ 865 h 903"/>
                <a:gd name="T68" fmla="*/ 332 w 380"/>
                <a:gd name="T69" fmla="*/ 887 h 903"/>
                <a:gd name="T70" fmla="*/ 379 w 380"/>
                <a:gd name="T71" fmla="*/ 902 h 903"/>
                <a:gd name="T72" fmla="*/ 379 w 380"/>
                <a:gd name="T73" fmla="*/ 902 h 903"/>
                <a:gd name="T74" fmla="*/ 379 w 380"/>
                <a:gd name="T75" fmla="*/ 844 h 903"/>
                <a:gd name="T76" fmla="*/ 377 w 380"/>
                <a:gd name="T77" fmla="*/ 785 h 903"/>
                <a:gd name="T78" fmla="*/ 373 w 380"/>
                <a:gd name="T79" fmla="*/ 727 h 903"/>
                <a:gd name="T80" fmla="*/ 368 w 380"/>
                <a:gd name="T81" fmla="*/ 670 h 903"/>
                <a:gd name="T82" fmla="*/ 362 w 380"/>
                <a:gd name="T83" fmla="*/ 612 h 903"/>
                <a:gd name="T84" fmla="*/ 353 w 380"/>
                <a:gd name="T85" fmla="*/ 555 h 903"/>
                <a:gd name="T86" fmla="*/ 343 w 380"/>
                <a:gd name="T87" fmla="*/ 497 h 903"/>
                <a:gd name="T88" fmla="*/ 332 w 380"/>
                <a:gd name="T89" fmla="*/ 439 h 903"/>
                <a:gd name="T90" fmla="*/ 319 w 380"/>
                <a:gd name="T91" fmla="*/ 384 h 903"/>
                <a:gd name="T92" fmla="*/ 304 w 380"/>
                <a:gd name="T93" fmla="*/ 328 h 903"/>
                <a:gd name="T94" fmla="*/ 290 w 380"/>
                <a:gd name="T95" fmla="*/ 271 h 903"/>
                <a:gd name="T96" fmla="*/ 270 w 380"/>
                <a:gd name="T97" fmla="*/ 216 h 903"/>
                <a:gd name="T98" fmla="*/ 253 w 380"/>
                <a:gd name="T99" fmla="*/ 162 h 903"/>
                <a:gd name="T100" fmla="*/ 232 w 380"/>
                <a:gd name="T101" fmla="*/ 107 h 903"/>
                <a:gd name="T102" fmla="*/ 211 w 380"/>
                <a:gd name="T103" fmla="*/ 54 h 903"/>
                <a:gd name="T104" fmla="*/ 185 w 380"/>
                <a:gd name="T105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0" h="903">
                  <a:moveTo>
                    <a:pt x="185" y="0"/>
                  </a:moveTo>
                  <a:lnTo>
                    <a:pt x="185" y="0"/>
                  </a:lnTo>
                  <a:lnTo>
                    <a:pt x="166" y="18"/>
                  </a:lnTo>
                  <a:lnTo>
                    <a:pt x="149" y="37"/>
                  </a:lnTo>
                  <a:lnTo>
                    <a:pt x="130" y="56"/>
                  </a:lnTo>
                  <a:lnTo>
                    <a:pt x="113" y="75"/>
                  </a:lnTo>
                  <a:lnTo>
                    <a:pt x="98" y="96"/>
                  </a:lnTo>
                  <a:lnTo>
                    <a:pt x="83" y="120"/>
                  </a:lnTo>
                  <a:lnTo>
                    <a:pt x="68" y="141"/>
                  </a:lnTo>
                  <a:lnTo>
                    <a:pt x="55" y="167"/>
                  </a:lnTo>
                  <a:lnTo>
                    <a:pt x="55" y="167"/>
                  </a:lnTo>
                  <a:lnTo>
                    <a:pt x="44" y="190"/>
                  </a:lnTo>
                  <a:lnTo>
                    <a:pt x="34" y="216"/>
                  </a:lnTo>
                  <a:lnTo>
                    <a:pt x="25" y="239"/>
                  </a:lnTo>
                  <a:lnTo>
                    <a:pt x="17" y="265"/>
                  </a:lnTo>
                  <a:lnTo>
                    <a:pt x="12" y="290"/>
                  </a:lnTo>
                  <a:lnTo>
                    <a:pt x="6" y="316"/>
                  </a:lnTo>
                  <a:lnTo>
                    <a:pt x="2" y="365"/>
                  </a:lnTo>
                  <a:lnTo>
                    <a:pt x="0" y="416"/>
                  </a:lnTo>
                  <a:lnTo>
                    <a:pt x="4" y="467"/>
                  </a:lnTo>
                  <a:lnTo>
                    <a:pt x="12" y="516"/>
                  </a:lnTo>
                  <a:lnTo>
                    <a:pt x="25" y="563"/>
                  </a:lnTo>
                  <a:lnTo>
                    <a:pt x="44" y="610"/>
                  </a:lnTo>
                  <a:lnTo>
                    <a:pt x="66" y="655"/>
                  </a:lnTo>
                  <a:lnTo>
                    <a:pt x="93" y="699"/>
                  </a:lnTo>
                  <a:lnTo>
                    <a:pt x="123" y="738"/>
                  </a:lnTo>
                  <a:lnTo>
                    <a:pt x="160" y="776"/>
                  </a:lnTo>
                  <a:lnTo>
                    <a:pt x="176" y="793"/>
                  </a:lnTo>
                  <a:lnTo>
                    <a:pt x="198" y="810"/>
                  </a:lnTo>
                  <a:lnTo>
                    <a:pt x="219" y="825"/>
                  </a:lnTo>
                  <a:lnTo>
                    <a:pt x="240" y="840"/>
                  </a:lnTo>
                  <a:lnTo>
                    <a:pt x="262" y="853"/>
                  </a:lnTo>
                  <a:lnTo>
                    <a:pt x="287" y="865"/>
                  </a:lnTo>
                  <a:lnTo>
                    <a:pt x="287" y="865"/>
                  </a:lnTo>
                  <a:lnTo>
                    <a:pt x="332" y="887"/>
                  </a:lnTo>
                  <a:lnTo>
                    <a:pt x="379" y="902"/>
                  </a:lnTo>
                  <a:lnTo>
                    <a:pt x="379" y="902"/>
                  </a:lnTo>
                  <a:lnTo>
                    <a:pt x="379" y="844"/>
                  </a:lnTo>
                  <a:lnTo>
                    <a:pt x="377" y="785"/>
                  </a:lnTo>
                  <a:lnTo>
                    <a:pt x="373" y="727"/>
                  </a:lnTo>
                  <a:lnTo>
                    <a:pt x="368" y="670"/>
                  </a:lnTo>
                  <a:lnTo>
                    <a:pt x="362" y="612"/>
                  </a:lnTo>
                  <a:lnTo>
                    <a:pt x="353" y="555"/>
                  </a:lnTo>
                  <a:lnTo>
                    <a:pt x="343" y="497"/>
                  </a:lnTo>
                  <a:lnTo>
                    <a:pt x="332" y="439"/>
                  </a:lnTo>
                  <a:lnTo>
                    <a:pt x="319" y="384"/>
                  </a:lnTo>
                  <a:lnTo>
                    <a:pt x="304" y="328"/>
                  </a:lnTo>
                  <a:lnTo>
                    <a:pt x="290" y="271"/>
                  </a:lnTo>
                  <a:lnTo>
                    <a:pt x="270" y="216"/>
                  </a:lnTo>
                  <a:lnTo>
                    <a:pt x="253" y="162"/>
                  </a:lnTo>
                  <a:lnTo>
                    <a:pt x="232" y="107"/>
                  </a:lnTo>
                  <a:lnTo>
                    <a:pt x="211" y="54"/>
                  </a:lnTo>
                  <a:lnTo>
                    <a:pt x="18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202"/>
            <p:cNvSpPr>
              <a:spLocks noChangeArrowheads="1"/>
            </p:cNvSpPr>
            <p:nvPr/>
          </p:nvSpPr>
          <p:spPr bwMode="auto">
            <a:xfrm>
              <a:off x="6171" y="2684"/>
              <a:ext cx="110" cy="221"/>
            </a:xfrm>
            <a:custGeom>
              <a:avLst/>
              <a:gdLst>
                <a:gd name="T0" fmla="*/ 209 w 489"/>
                <a:gd name="T1" fmla="*/ 980 h 981"/>
                <a:gd name="T2" fmla="*/ 209 w 489"/>
                <a:gd name="T3" fmla="*/ 980 h 981"/>
                <a:gd name="T4" fmla="*/ 245 w 489"/>
                <a:gd name="T5" fmla="*/ 961 h 981"/>
                <a:gd name="T6" fmla="*/ 277 w 489"/>
                <a:gd name="T7" fmla="*/ 940 h 981"/>
                <a:gd name="T8" fmla="*/ 307 w 489"/>
                <a:gd name="T9" fmla="*/ 914 h 981"/>
                <a:gd name="T10" fmla="*/ 336 w 489"/>
                <a:gd name="T11" fmla="*/ 887 h 981"/>
                <a:gd name="T12" fmla="*/ 364 w 489"/>
                <a:gd name="T13" fmla="*/ 857 h 981"/>
                <a:gd name="T14" fmla="*/ 390 w 489"/>
                <a:gd name="T15" fmla="*/ 825 h 981"/>
                <a:gd name="T16" fmla="*/ 413 w 489"/>
                <a:gd name="T17" fmla="*/ 791 h 981"/>
                <a:gd name="T18" fmla="*/ 432 w 489"/>
                <a:gd name="T19" fmla="*/ 754 h 981"/>
                <a:gd name="T20" fmla="*/ 432 w 489"/>
                <a:gd name="T21" fmla="*/ 754 h 981"/>
                <a:gd name="T22" fmla="*/ 445 w 489"/>
                <a:gd name="T23" fmla="*/ 731 h 981"/>
                <a:gd name="T24" fmla="*/ 454 w 489"/>
                <a:gd name="T25" fmla="*/ 705 h 981"/>
                <a:gd name="T26" fmla="*/ 462 w 489"/>
                <a:gd name="T27" fmla="*/ 682 h 981"/>
                <a:gd name="T28" fmla="*/ 471 w 489"/>
                <a:gd name="T29" fmla="*/ 656 h 981"/>
                <a:gd name="T30" fmla="*/ 477 w 489"/>
                <a:gd name="T31" fmla="*/ 631 h 981"/>
                <a:gd name="T32" fmla="*/ 481 w 489"/>
                <a:gd name="T33" fmla="*/ 605 h 981"/>
                <a:gd name="T34" fmla="*/ 488 w 489"/>
                <a:gd name="T35" fmla="*/ 554 h 981"/>
                <a:gd name="T36" fmla="*/ 488 w 489"/>
                <a:gd name="T37" fmla="*/ 505 h 981"/>
                <a:gd name="T38" fmla="*/ 484 w 489"/>
                <a:gd name="T39" fmla="*/ 454 h 981"/>
                <a:gd name="T40" fmla="*/ 475 w 489"/>
                <a:gd name="T41" fmla="*/ 405 h 981"/>
                <a:gd name="T42" fmla="*/ 462 w 489"/>
                <a:gd name="T43" fmla="*/ 356 h 981"/>
                <a:gd name="T44" fmla="*/ 445 w 489"/>
                <a:gd name="T45" fmla="*/ 309 h 981"/>
                <a:gd name="T46" fmla="*/ 422 w 489"/>
                <a:gd name="T47" fmla="*/ 264 h 981"/>
                <a:gd name="T48" fmla="*/ 396 w 489"/>
                <a:gd name="T49" fmla="*/ 222 h 981"/>
                <a:gd name="T50" fmla="*/ 364 w 489"/>
                <a:gd name="T51" fmla="*/ 181 h 981"/>
                <a:gd name="T52" fmla="*/ 330 w 489"/>
                <a:gd name="T53" fmla="*/ 145 h 981"/>
                <a:gd name="T54" fmla="*/ 311 w 489"/>
                <a:gd name="T55" fmla="*/ 128 h 981"/>
                <a:gd name="T56" fmla="*/ 292 w 489"/>
                <a:gd name="T57" fmla="*/ 111 h 981"/>
                <a:gd name="T58" fmla="*/ 270 w 489"/>
                <a:gd name="T59" fmla="*/ 96 h 981"/>
                <a:gd name="T60" fmla="*/ 249 w 489"/>
                <a:gd name="T61" fmla="*/ 81 h 981"/>
                <a:gd name="T62" fmla="*/ 226 w 489"/>
                <a:gd name="T63" fmla="*/ 66 h 981"/>
                <a:gd name="T64" fmla="*/ 202 w 489"/>
                <a:gd name="T65" fmla="*/ 54 h 981"/>
                <a:gd name="T66" fmla="*/ 202 w 489"/>
                <a:gd name="T67" fmla="*/ 54 h 981"/>
                <a:gd name="T68" fmla="*/ 177 w 489"/>
                <a:gd name="T69" fmla="*/ 43 h 981"/>
                <a:gd name="T70" fmla="*/ 153 w 489"/>
                <a:gd name="T71" fmla="*/ 32 h 981"/>
                <a:gd name="T72" fmla="*/ 128 w 489"/>
                <a:gd name="T73" fmla="*/ 24 h 981"/>
                <a:gd name="T74" fmla="*/ 102 w 489"/>
                <a:gd name="T75" fmla="*/ 17 h 981"/>
                <a:gd name="T76" fmla="*/ 76 w 489"/>
                <a:gd name="T77" fmla="*/ 11 h 981"/>
                <a:gd name="T78" fmla="*/ 51 w 489"/>
                <a:gd name="T79" fmla="*/ 4 h 981"/>
                <a:gd name="T80" fmla="*/ 25 w 489"/>
                <a:gd name="T81" fmla="*/ 2 h 981"/>
                <a:gd name="T82" fmla="*/ 0 w 489"/>
                <a:gd name="T83" fmla="*/ 0 h 981"/>
                <a:gd name="T84" fmla="*/ 0 w 489"/>
                <a:gd name="T85" fmla="*/ 0 h 981"/>
                <a:gd name="T86" fmla="*/ 25 w 489"/>
                <a:gd name="T87" fmla="*/ 58 h 981"/>
                <a:gd name="T88" fmla="*/ 47 w 489"/>
                <a:gd name="T89" fmla="*/ 115 h 981"/>
                <a:gd name="T90" fmla="*/ 70 w 489"/>
                <a:gd name="T91" fmla="*/ 175 h 981"/>
                <a:gd name="T92" fmla="*/ 89 w 489"/>
                <a:gd name="T93" fmla="*/ 234 h 981"/>
                <a:gd name="T94" fmla="*/ 108 w 489"/>
                <a:gd name="T95" fmla="*/ 296 h 981"/>
                <a:gd name="T96" fmla="*/ 125 w 489"/>
                <a:gd name="T97" fmla="*/ 356 h 981"/>
                <a:gd name="T98" fmla="*/ 140 w 489"/>
                <a:gd name="T99" fmla="*/ 418 h 981"/>
                <a:gd name="T100" fmla="*/ 155 w 489"/>
                <a:gd name="T101" fmla="*/ 480 h 981"/>
                <a:gd name="T102" fmla="*/ 166 w 489"/>
                <a:gd name="T103" fmla="*/ 541 h 981"/>
                <a:gd name="T104" fmla="*/ 179 w 489"/>
                <a:gd name="T105" fmla="*/ 603 h 981"/>
                <a:gd name="T106" fmla="*/ 187 w 489"/>
                <a:gd name="T107" fmla="*/ 665 h 981"/>
                <a:gd name="T108" fmla="*/ 196 w 489"/>
                <a:gd name="T109" fmla="*/ 729 h 981"/>
                <a:gd name="T110" fmla="*/ 200 w 489"/>
                <a:gd name="T111" fmla="*/ 791 h 981"/>
                <a:gd name="T112" fmla="*/ 206 w 489"/>
                <a:gd name="T113" fmla="*/ 854 h 981"/>
                <a:gd name="T114" fmla="*/ 209 w 489"/>
                <a:gd name="T115" fmla="*/ 919 h 981"/>
                <a:gd name="T116" fmla="*/ 209 w 489"/>
                <a:gd name="T117" fmla="*/ 98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9" h="981">
                  <a:moveTo>
                    <a:pt x="209" y="980"/>
                  </a:moveTo>
                  <a:lnTo>
                    <a:pt x="209" y="980"/>
                  </a:lnTo>
                  <a:lnTo>
                    <a:pt x="245" y="961"/>
                  </a:lnTo>
                  <a:lnTo>
                    <a:pt x="277" y="940"/>
                  </a:lnTo>
                  <a:lnTo>
                    <a:pt x="307" y="914"/>
                  </a:lnTo>
                  <a:lnTo>
                    <a:pt x="336" y="887"/>
                  </a:lnTo>
                  <a:lnTo>
                    <a:pt x="364" y="857"/>
                  </a:lnTo>
                  <a:lnTo>
                    <a:pt x="390" y="825"/>
                  </a:lnTo>
                  <a:lnTo>
                    <a:pt x="413" y="791"/>
                  </a:lnTo>
                  <a:lnTo>
                    <a:pt x="432" y="754"/>
                  </a:lnTo>
                  <a:lnTo>
                    <a:pt x="432" y="754"/>
                  </a:lnTo>
                  <a:lnTo>
                    <a:pt x="445" y="731"/>
                  </a:lnTo>
                  <a:lnTo>
                    <a:pt x="454" y="705"/>
                  </a:lnTo>
                  <a:lnTo>
                    <a:pt x="462" y="682"/>
                  </a:lnTo>
                  <a:lnTo>
                    <a:pt x="471" y="656"/>
                  </a:lnTo>
                  <a:lnTo>
                    <a:pt x="477" y="631"/>
                  </a:lnTo>
                  <a:lnTo>
                    <a:pt x="481" y="605"/>
                  </a:lnTo>
                  <a:lnTo>
                    <a:pt x="488" y="554"/>
                  </a:lnTo>
                  <a:lnTo>
                    <a:pt x="488" y="505"/>
                  </a:lnTo>
                  <a:lnTo>
                    <a:pt x="484" y="454"/>
                  </a:lnTo>
                  <a:lnTo>
                    <a:pt x="475" y="405"/>
                  </a:lnTo>
                  <a:lnTo>
                    <a:pt x="462" y="356"/>
                  </a:lnTo>
                  <a:lnTo>
                    <a:pt x="445" y="309"/>
                  </a:lnTo>
                  <a:lnTo>
                    <a:pt x="422" y="264"/>
                  </a:lnTo>
                  <a:lnTo>
                    <a:pt x="396" y="222"/>
                  </a:lnTo>
                  <a:lnTo>
                    <a:pt x="364" y="181"/>
                  </a:lnTo>
                  <a:lnTo>
                    <a:pt x="330" y="145"/>
                  </a:lnTo>
                  <a:lnTo>
                    <a:pt x="311" y="128"/>
                  </a:lnTo>
                  <a:lnTo>
                    <a:pt x="292" y="111"/>
                  </a:lnTo>
                  <a:lnTo>
                    <a:pt x="270" y="96"/>
                  </a:lnTo>
                  <a:lnTo>
                    <a:pt x="249" y="81"/>
                  </a:lnTo>
                  <a:lnTo>
                    <a:pt x="226" y="66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177" y="43"/>
                  </a:lnTo>
                  <a:lnTo>
                    <a:pt x="153" y="32"/>
                  </a:lnTo>
                  <a:lnTo>
                    <a:pt x="128" y="24"/>
                  </a:lnTo>
                  <a:lnTo>
                    <a:pt x="102" y="17"/>
                  </a:lnTo>
                  <a:lnTo>
                    <a:pt x="76" y="11"/>
                  </a:lnTo>
                  <a:lnTo>
                    <a:pt x="51" y="4"/>
                  </a:lnTo>
                  <a:lnTo>
                    <a:pt x="25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" y="58"/>
                  </a:lnTo>
                  <a:lnTo>
                    <a:pt x="47" y="115"/>
                  </a:lnTo>
                  <a:lnTo>
                    <a:pt x="70" y="175"/>
                  </a:lnTo>
                  <a:lnTo>
                    <a:pt x="89" y="234"/>
                  </a:lnTo>
                  <a:lnTo>
                    <a:pt x="108" y="296"/>
                  </a:lnTo>
                  <a:lnTo>
                    <a:pt x="125" y="356"/>
                  </a:lnTo>
                  <a:lnTo>
                    <a:pt x="140" y="418"/>
                  </a:lnTo>
                  <a:lnTo>
                    <a:pt x="155" y="480"/>
                  </a:lnTo>
                  <a:lnTo>
                    <a:pt x="166" y="541"/>
                  </a:lnTo>
                  <a:lnTo>
                    <a:pt x="179" y="603"/>
                  </a:lnTo>
                  <a:lnTo>
                    <a:pt x="187" y="665"/>
                  </a:lnTo>
                  <a:lnTo>
                    <a:pt x="196" y="729"/>
                  </a:lnTo>
                  <a:lnTo>
                    <a:pt x="200" y="791"/>
                  </a:lnTo>
                  <a:lnTo>
                    <a:pt x="206" y="854"/>
                  </a:lnTo>
                  <a:lnTo>
                    <a:pt x="209" y="919"/>
                  </a:lnTo>
                  <a:lnTo>
                    <a:pt x="209" y="9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203"/>
            <p:cNvSpPr>
              <a:spLocks noChangeArrowheads="1"/>
            </p:cNvSpPr>
            <p:nvPr/>
          </p:nvSpPr>
          <p:spPr bwMode="auto">
            <a:xfrm>
              <a:off x="5529" y="3283"/>
              <a:ext cx="27" cy="8"/>
            </a:xfrm>
            <a:custGeom>
              <a:avLst/>
              <a:gdLst>
                <a:gd name="T0" fmla="*/ 0 w 124"/>
                <a:gd name="T1" fmla="*/ 0 h 40"/>
                <a:gd name="T2" fmla="*/ 0 w 124"/>
                <a:gd name="T3" fmla="*/ 0 h 40"/>
                <a:gd name="T4" fmla="*/ 61 w 124"/>
                <a:gd name="T5" fmla="*/ 20 h 40"/>
                <a:gd name="T6" fmla="*/ 123 w 124"/>
                <a:gd name="T7" fmla="*/ 39 h 40"/>
                <a:gd name="T8" fmla="*/ 123 w 124"/>
                <a:gd name="T9" fmla="*/ 39 h 40"/>
                <a:gd name="T10" fmla="*/ 93 w 124"/>
                <a:gd name="T11" fmla="*/ 26 h 40"/>
                <a:gd name="T12" fmla="*/ 64 w 124"/>
                <a:gd name="T13" fmla="*/ 15 h 40"/>
                <a:gd name="T14" fmla="*/ 32 w 124"/>
                <a:gd name="T15" fmla="*/ 7 h 40"/>
                <a:gd name="T16" fmla="*/ 0 w 124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40">
                  <a:moveTo>
                    <a:pt x="0" y="0"/>
                  </a:moveTo>
                  <a:lnTo>
                    <a:pt x="0" y="0"/>
                  </a:lnTo>
                  <a:lnTo>
                    <a:pt x="61" y="20"/>
                  </a:lnTo>
                  <a:lnTo>
                    <a:pt x="123" y="39"/>
                  </a:lnTo>
                  <a:lnTo>
                    <a:pt x="123" y="39"/>
                  </a:lnTo>
                  <a:lnTo>
                    <a:pt x="93" y="26"/>
                  </a:lnTo>
                  <a:lnTo>
                    <a:pt x="64" y="15"/>
                  </a:lnTo>
                  <a:lnTo>
                    <a:pt x="32" y="7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204"/>
            <p:cNvSpPr>
              <a:spLocks noChangeArrowheads="1"/>
            </p:cNvSpPr>
            <p:nvPr/>
          </p:nvSpPr>
          <p:spPr bwMode="auto">
            <a:xfrm>
              <a:off x="5391" y="3317"/>
              <a:ext cx="236" cy="147"/>
            </a:xfrm>
            <a:custGeom>
              <a:avLst/>
              <a:gdLst>
                <a:gd name="T0" fmla="*/ 1034 w 1043"/>
                <a:gd name="T1" fmla="*/ 273 h 654"/>
                <a:gd name="T2" fmla="*/ 929 w 1043"/>
                <a:gd name="T3" fmla="*/ 262 h 654"/>
                <a:gd name="T4" fmla="*/ 823 w 1043"/>
                <a:gd name="T5" fmla="*/ 248 h 654"/>
                <a:gd name="T6" fmla="*/ 718 w 1043"/>
                <a:gd name="T7" fmla="*/ 226 h 654"/>
                <a:gd name="T8" fmla="*/ 614 w 1043"/>
                <a:gd name="T9" fmla="*/ 199 h 654"/>
                <a:gd name="T10" fmla="*/ 629 w 1043"/>
                <a:gd name="T11" fmla="*/ 209 h 654"/>
                <a:gd name="T12" fmla="*/ 657 w 1043"/>
                <a:gd name="T13" fmla="*/ 233 h 654"/>
                <a:gd name="T14" fmla="*/ 678 w 1043"/>
                <a:gd name="T15" fmla="*/ 261 h 654"/>
                <a:gd name="T16" fmla="*/ 695 w 1043"/>
                <a:gd name="T17" fmla="*/ 292 h 654"/>
                <a:gd name="T18" fmla="*/ 705 w 1043"/>
                <a:gd name="T19" fmla="*/ 324 h 654"/>
                <a:gd name="T20" fmla="*/ 708 w 1043"/>
                <a:gd name="T21" fmla="*/ 361 h 654"/>
                <a:gd name="T22" fmla="*/ 705 w 1043"/>
                <a:gd name="T23" fmla="*/ 395 h 654"/>
                <a:gd name="T24" fmla="*/ 697 w 1043"/>
                <a:gd name="T25" fmla="*/ 431 h 654"/>
                <a:gd name="T26" fmla="*/ 689 w 1043"/>
                <a:gd name="T27" fmla="*/ 448 h 654"/>
                <a:gd name="T28" fmla="*/ 667 w 1043"/>
                <a:gd name="T29" fmla="*/ 480 h 654"/>
                <a:gd name="T30" fmla="*/ 642 w 1043"/>
                <a:gd name="T31" fmla="*/ 505 h 654"/>
                <a:gd name="T32" fmla="*/ 612 w 1043"/>
                <a:gd name="T33" fmla="*/ 527 h 654"/>
                <a:gd name="T34" fmla="*/ 580 w 1043"/>
                <a:gd name="T35" fmla="*/ 542 h 654"/>
                <a:gd name="T36" fmla="*/ 544 w 1043"/>
                <a:gd name="T37" fmla="*/ 548 h 654"/>
                <a:gd name="T38" fmla="*/ 507 w 1043"/>
                <a:gd name="T39" fmla="*/ 550 h 654"/>
                <a:gd name="T40" fmla="*/ 471 w 1043"/>
                <a:gd name="T41" fmla="*/ 544 h 654"/>
                <a:gd name="T42" fmla="*/ 437 w 1043"/>
                <a:gd name="T43" fmla="*/ 531 h 654"/>
                <a:gd name="T44" fmla="*/ 420 w 1043"/>
                <a:gd name="T45" fmla="*/ 520 h 654"/>
                <a:gd name="T46" fmla="*/ 390 w 1043"/>
                <a:gd name="T47" fmla="*/ 497 h 654"/>
                <a:gd name="T48" fmla="*/ 367 w 1043"/>
                <a:gd name="T49" fmla="*/ 469 h 654"/>
                <a:gd name="T50" fmla="*/ 348 w 1043"/>
                <a:gd name="T51" fmla="*/ 437 h 654"/>
                <a:gd name="T52" fmla="*/ 337 w 1043"/>
                <a:gd name="T53" fmla="*/ 403 h 654"/>
                <a:gd name="T54" fmla="*/ 333 w 1043"/>
                <a:gd name="T55" fmla="*/ 369 h 654"/>
                <a:gd name="T56" fmla="*/ 335 w 1043"/>
                <a:gd name="T57" fmla="*/ 331 h 654"/>
                <a:gd name="T58" fmla="*/ 345 w 1043"/>
                <a:gd name="T59" fmla="*/ 295 h 654"/>
                <a:gd name="T60" fmla="*/ 352 w 1043"/>
                <a:gd name="T61" fmla="*/ 277 h 654"/>
                <a:gd name="T62" fmla="*/ 386 w 1043"/>
                <a:gd name="T63" fmla="*/ 233 h 654"/>
                <a:gd name="T64" fmla="*/ 429 w 1043"/>
                <a:gd name="T65" fmla="*/ 199 h 654"/>
                <a:gd name="T66" fmla="*/ 480 w 1043"/>
                <a:gd name="T67" fmla="*/ 179 h 654"/>
                <a:gd name="T68" fmla="*/ 533 w 1043"/>
                <a:gd name="T69" fmla="*/ 175 h 654"/>
                <a:gd name="T70" fmla="*/ 460 w 1043"/>
                <a:gd name="T71" fmla="*/ 150 h 654"/>
                <a:gd name="T72" fmla="*/ 318 w 1043"/>
                <a:gd name="T73" fmla="*/ 90 h 654"/>
                <a:gd name="T74" fmla="*/ 247 w 1043"/>
                <a:gd name="T75" fmla="*/ 56 h 654"/>
                <a:gd name="T76" fmla="*/ 145 w 1043"/>
                <a:gd name="T77" fmla="*/ 0 h 654"/>
                <a:gd name="T78" fmla="*/ 120 w 1043"/>
                <a:gd name="T79" fmla="*/ 30 h 654"/>
                <a:gd name="T80" fmla="*/ 75 w 1043"/>
                <a:gd name="T81" fmla="*/ 92 h 654"/>
                <a:gd name="T82" fmla="*/ 55 w 1043"/>
                <a:gd name="T83" fmla="*/ 128 h 654"/>
                <a:gd name="T84" fmla="*/ 30 w 1043"/>
                <a:gd name="T85" fmla="*/ 184 h 654"/>
                <a:gd name="T86" fmla="*/ 13 w 1043"/>
                <a:gd name="T87" fmla="*/ 243 h 654"/>
                <a:gd name="T88" fmla="*/ 2 w 1043"/>
                <a:gd name="T89" fmla="*/ 301 h 654"/>
                <a:gd name="T90" fmla="*/ 0 w 1043"/>
                <a:gd name="T91" fmla="*/ 361 h 654"/>
                <a:gd name="T92" fmla="*/ 73 w 1043"/>
                <a:gd name="T93" fmla="*/ 399 h 654"/>
                <a:gd name="T94" fmla="*/ 126 w 1043"/>
                <a:gd name="T95" fmla="*/ 427 h 654"/>
                <a:gd name="T96" fmla="*/ 235 w 1043"/>
                <a:gd name="T97" fmla="*/ 474 h 654"/>
                <a:gd name="T98" fmla="*/ 343 w 1043"/>
                <a:gd name="T99" fmla="*/ 516 h 654"/>
                <a:gd name="T100" fmla="*/ 452 w 1043"/>
                <a:gd name="T101" fmla="*/ 552 h 654"/>
                <a:gd name="T102" fmla="*/ 563 w 1043"/>
                <a:gd name="T103" fmla="*/ 584 h 654"/>
                <a:gd name="T104" fmla="*/ 674 w 1043"/>
                <a:gd name="T105" fmla="*/ 610 h 654"/>
                <a:gd name="T106" fmla="*/ 787 w 1043"/>
                <a:gd name="T107" fmla="*/ 631 h 654"/>
                <a:gd name="T108" fmla="*/ 897 w 1043"/>
                <a:gd name="T109" fmla="*/ 648 h 654"/>
                <a:gd name="T110" fmla="*/ 953 w 1043"/>
                <a:gd name="T111" fmla="*/ 653 h 654"/>
                <a:gd name="T112" fmla="*/ 987 w 1043"/>
                <a:gd name="T113" fmla="*/ 597 h 654"/>
                <a:gd name="T114" fmla="*/ 1004 w 1043"/>
                <a:gd name="T115" fmla="*/ 559 h 654"/>
                <a:gd name="T116" fmla="*/ 1029 w 1043"/>
                <a:gd name="T117" fmla="*/ 478 h 654"/>
                <a:gd name="T118" fmla="*/ 1040 w 1043"/>
                <a:gd name="T119" fmla="*/ 395 h 654"/>
                <a:gd name="T120" fmla="*/ 1040 w 1043"/>
                <a:gd name="T121" fmla="*/ 31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3" h="654">
                  <a:moveTo>
                    <a:pt x="1034" y="273"/>
                  </a:moveTo>
                  <a:lnTo>
                    <a:pt x="1034" y="273"/>
                  </a:lnTo>
                  <a:lnTo>
                    <a:pt x="980" y="269"/>
                  </a:lnTo>
                  <a:lnTo>
                    <a:pt x="929" y="262"/>
                  </a:lnTo>
                  <a:lnTo>
                    <a:pt x="876" y="256"/>
                  </a:lnTo>
                  <a:lnTo>
                    <a:pt x="823" y="248"/>
                  </a:lnTo>
                  <a:lnTo>
                    <a:pt x="772" y="237"/>
                  </a:lnTo>
                  <a:lnTo>
                    <a:pt x="718" y="226"/>
                  </a:lnTo>
                  <a:lnTo>
                    <a:pt x="665" y="214"/>
                  </a:lnTo>
                  <a:lnTo>
                    <a:pt x="614" y="199"/>
                  </a:lnTo>
                  <a:lnTo>
                    <a:pt x="614" y="199"/>
                  </a:lnTo>
                  <a:lnTo>
                    <a:pt x="629" y="209"/>
                  </a:lnTo>
                  <a:lnTo>
                    <a:pt x="644" y="220"/>
                  </a:lnTo>
                  <a:lnTo>
                    <a:pt x="657" y="233"/>
                  </a:lnTo>
                  <a:lnTo>
                    <a:pt x="669" y="246"/>
                  </a:lnTo>
                  <a:lnTo>
                    <a:pt x="678" y="261"/>
                  </a:lnTo>
                  <a:lnTo>
                    <a:pt x="686" y="275"/>
                  </a:lnTo>
                  <a:lnTo>
                    <a:pt x="695" y="292"/>
                  </a:lnTo>
                  <a:lnTo>
                    <a:pt x="701" y="307"/>
                  </a:lnTo>
                  <a:lnTo>
                    <a:pt x="705" y="324"/>
                  </a:lnTo>
                  <a:lnTo>
                    <a:pt x="708" y="341"/>
                  </a:lnTo>
                  <a:lnTo>
                    <a:pt x="708" y="361"/>
                  </a:lnTo>
                  <a:lnTo>
                    <a:pt x="708" y="378"/>
                  </a:lnTo>
                  <a:lnTo>
                    <a:pt x="705" y="395"/>
                  </a:lnTo>
                  <a:lnTo>
                    <a:pt x="701" y="414"/>
                  </a:lnTo>
                  <a:lnTo>
                    <a:pt x="697" y="431"/>
                  </a:lnTo>
                  <a:lnTo>
                    <a:pt x="689" y="448"/>
                  </a:lnTo>
                  <a:lnTo>
                    <a:pt x="689" y="448"/>
                  </a:lnTo>
                  <a:lnTo>
                    <a:pt x="680" y="465"/>
                  </a:lnTo>
                  <a:lnTo>
                    <a:pt x="667" y="480"/>
                  </a:lnTo>
                  <a:lnTo>
                    <a:pt x="657" y="493"/>
                  </a:lnTo>
                  <a:lnTo>
                    <a:pt x="642" y="505"/>
                  </a:lnTo>
                  <a:lnTo>
                    <a:pt x="629" y="516"/>
                  </a:lnTo>
                  <a:lnTo>
                    <a:pt x="612" y="527"/>
                  </a:lnTo>
                  <a:lnTo>
                    <a:pt x="597" y="535"/>
                  </a:lnTo>
                  <a:lnTo>
                    <a:pt x="580" y="542"/>
                  </a:lnTo>
                  <a:lnTo>
                    <a:pt x="563" y="546"/>
                  </a:lnTo>
                  <a:lnTo>
                    <a:pt x="544" y="548"/>
                  </a:lnTo>
                  <a:lnTo>
                    <a:pt x="526" y="550"/>
                  </a:lnTo>
                  <a:lnTo>
                    <a:pt x="507" y="550"/>
                  </a:lnTo>
                  <a:lnTo>
                    <a:pt x="490" y="548"/>
                  </a:lnTo>
                  <a:lnTo>
                    <a:pt x="471" y="544"/>
                  </a:lnTo>
                  <a:lnTo>
                    <a:pt x="454" y="537"/>
                  </a:lnTo>
                  <a:lnTo>
                    <a:pt x="437" y="531"/>
                  </a:lnTo>
                  <a:lnTo>
                    <a:pt x="437" y="531"/>
                  </a:lnTo>
                  <a:lnTo>
                    <a:pt x="420" y="520"/>
                  </a:lnTo>
                  <a:lnTo>
                    <a:pt x="403" y="510"/>
                  </a:lnTo>
                  <a:lnTo>
                    <a:pt x="390" y="497"/>
                  </a:lnTo>
                  <a:lnTo>
                    <a:pt x="377" y="484"/>
                  </a:lnTo>
                  <a:lnTo>
                    <a:pt x="367" y="469"/>
                  </a:lnTo>
                  <a:lnTo>
                    <a:pt x="356" y="454"/>
                  </a:lnTo>
                  <a:lnTo>
                    <a:pt x="348" y="437"/>
                  </a:lnTo>
                  <a:lnTo>
                    <a:pt x="341" y="422"/>
                  </a:lnTo>
                  <a:lnTo>
                    <a:pt x="337" y="403"/>
                  </a:lnTo>
                  <a:lnTo>
                    <a:pt x="335" y="386"/>
                  </a:lnTo>
                  <a:lnTo>
                    <a:pt x="333" y="369"/>
                  </a:lnTo>
                  <a:lnTo>
                    <a:pt x="333" y="350"/>
                  </a:lnTo>
                  <a:lnTo>
                    <a:pt x="335" y="331"/>
                  </a:lnTo>
                  <a:lnTo>
                    <a:pt x="339" y="314"/>
                  </a:lnTo>
                  <a:lnTo>
                    <a:pt x="345" y="295"/>
                  </a:lnTo>
                  <a:lnTo>
                    <a:pt x="352" y="277"/>
                  </a:lnTo>
                  <a:lnTo>
                    <a:pt x="352" y="277"/>
                  </a:lnTo>
                  <a:lnTo>
                    <a:pt x="367" y="254"/>
                  </a:lnTo>
                  <a:lnTo>
                    <a:pt x="386" y="233"/>
                  </a:lnTo>
                  <a:lnTo>
                    <a:pt x="407" y="214"/>
                  </a:lnTo>
                  <a:lnTo>
                    <a:pt x="429" y="199"/>
                  </a:lnTo>
                  <a:lnTo>
                    <a:pt x="454" y="186"/>
                  </a:lnTo>
                  <a:lnTo>
                    <a:pt x="480" y="179"/>
                  </a:lnTo>
                  <a:lnTo>
                    <a:pt x="507" y="175"/>
                  </a:lnTo>
                  <a:lnTo>
                    <a:pt x="533" y="175"/>
                  </a:lnTo>
                  <a:lnTo>
                    <a:pt x="533" y="175"/>
                  </a:lnTo>
                  <a:lnTo>
                    <a:pt x="460" y="150"/>
                  </a:lnTo>
                  <a:lnTo>
                    <a:pt x="390" y="122"/>
                  </a:lnTo>
                  <a:lnTo>
                    <a:pt x="318" y="90"/>
                  </a:lnTo>
                  <a:lnTo>
                    <a:pt x="247" y="56"/>
                  </a:lnTo>
                  <a:lnTo>
                    <a:pt x="247" y="56"/>
                  </a:lnTo>
                  <a:lnTo>
                    <a:pt x="196" y="28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20" y="30"/>
                  </a:lnTo>
                  <a:lnTo>
                    <a:pt x="96" y="60"/>
                  </a:lnTo>
                  <a:lnTo>
                    <a:pt x="75" y="92"/>
                  </a:lnTo>
                  <a:lnTo>
                    <a:pt x="55" y="128"/>
                  </a:lnTo>
                  <a:lnTo>
                    <a:pt x="55" y="128"/>
                  </a:lnTo>
                  <a:lnTo>
                    <a:pt x="43" y="156"/>
                  </a:lnTo>
                  <a:lnTo>
                    <a:pt x="30" y="184"/>
                  </a:lnTo>
                  <a:lnTo>
                    <a:pt x="21" y="214"/>
                  </a:lnTo>
                  <a:lnTo>
                    <a:pt x="13" y="243"/>
                  </a:lnTo>
                  <a:lnTo>
                    <a:pt x="6" y="273"/>
                  </a:lnTo>
                  <a:lnTo>
                    <a:pt x="2" y="301"/>
                  </a:lnTo>
                  <a:lnTo>
                    <a:pt x="0" y="331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73" y="399"/>
                  </a:lnTo>
                  <a:lnTo>
                    <a:pt x="73" y="399"/>
                  </a:lnTo>
                  <a:lnTo>
                    <a:pt x="126" y="427"/>
                  </a:lnTo>
                  <a:lnTo>
                    <a:pt x="181" y="450"/>
                  </a:lnTo>
                  <a:lnTo>
                    <a:pt x="235" y="474"/>
                  </a:lnTo>
                  <a:lnTo>
                    <a:pt x="288" y="495"/>
                  </a:lnTo>
                  <a:lnTo>
                    <a:pt x="343" y="516"/>
                  </a:lnTo>
                  <a:lnTo>
                    <a:pt x="399" y="535"/>
                  </a:lnTo>
                  <a:lnTo>
                    <a:pt x="452" y="552"/>
                  </a:lnTo>
                  <a:lnTo>
                    <a:pt x="507" y="570"/>
                  </a:lnTo>
                  <a:lnTo>
                    <a:pt x="563" y="584"/>
                  </a:lnTo>
                  <a:lnTo>
                    <a:pt x="618" y="599"/>
                  </a:lnTo>
                  <a:lnTo>
                    <a:pt x="674" y="610"/>
                  </a:lnTo>
                  <a:lnTo>
                    <a:pt x="729" y="623"/>
                  </a:lnTo>
                  <a:lnTo>
                    <a:pt x="787" y="631"/>
                  </a:lnTo>
                  <a:lnTo>
                    <a:pt x="842" y="640"/>
                  </a:lnTo>
                  <a:lnTo>
                    <a:pt x="897" y="648"/>
                  </a:lnTo>
                  <a:lnTo>
                    <a:pt x="953" y="653"/>
                  </a:lnTo>
                  <a:lnTo>
                    <a:pt x="953" y="653"/>
                  </a:lnTo>
                  <a:lnTo>
                    <a:pt x="970" y="625"/>
                  </a:lnTo>
                  <a:lnTo>
                    <a:pt x="987" y="597"/>
                  </a:lnTo>
                  <a:lnTo>
                    <a:pt x="987" y="597"/>
                  </a:lnTo>
                  <a:lnTo>
                    <a:pt x="1004" y="559"/>
                  </a:lnTo>
                  <a:lnTo>
                    <a:pt x="1019" y="518"/>
                  </a:lnTo>
                  <a:lnTo>
                    <a:pt x="1029" y="478"/>
                  </a:lnTo>
                  <a:lnTo>
                    <a:pt x="1038" y="437"/>
                  </a:lnTo>
                  <a:lnTo>
                    <a:pt x="1040" y="395"/>
                  </a:lnTo>
                  <a:lnTo>
                    <a:pt x="1042" y="354"/>
                  </a:lnTo>
                  <a:lnTo>
                    <a:pt x="1040" y="314"/>
                  </a:lnTo>
                  <a:lnTo>
                    <a:pt x="1034" y="2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205"/>
            <p:cNvSpPr>
              <a:spLocks noChangeArrowheads="1"/>
            </p:cNvSpPr>
            <p:nvPr/>
          </p:nvSpPr>
          <p:spPr bwMode="auto">
            <a:xfrm>
              <a:off x="5424" y="3281"/>
              <a:ext cx="201" cy="97"/>
            </a:xfrm>
            <a:custGeom>
              <a:avLst/>
              <a:gdLst>
                <a:gd name="T0" fmla="*/ 609 w 890"/>
                <a:gd name="T1" fmla="*/ 55 h 433"/>
                <a:gd name="T2" fmla="*/ 588 w 890"/>
                <a:gd name="T3" fmla="*/ 47 h 433"/>
                <a:gd name="T4" fmla="*/ 465 w 890"/>
                <a:gd name="T5" fmla="*/ 8 h 433"/>
                <a:gd name="T6" fmla="*/ 433 w 890"/>
                <a:gd name="T7" fmla="*/ 4 h 433"/>
                <a:gd name="T8" fmla="*/ 369 w 890"/>
                <a:gd name="T9" fmla="*/ 0 h 433"/>
                <a:gd name="T10" fmla="*/ 307 w 890"/>
                <a:gd name="T11" fmla="*/ 4 h 433"/>
                <a:gd name="T12" fmla="*/ 245 w 890"/>
                <a:gd name="T13" fmla="*/ 17 h 433"/>
                <a:gd name="T14" fmla="*/ 183 w 890"/>
                <a:gd name="T15" fmla="*/ 36 h 433"/>
                <a:gd name="T16" fmla="*/ 126 w 890"/>
                <a:gd name="T17" fmla="*/ 64 h 433"/>
                <a:gd name="T18" fmla="*/ 73 w 890"/>
                <a:gd name="T19" fmla="*/ 98 h 433"/>
                <a:gd name="T20" fmla="*/ 24 w 890"/>
                <a:gd name="T21" fmla="*/ 138 h 433"/>
                <a:gd name="T22" fmla="*/ 0 w 890"/>
                <a:gd name="T23" fmla="*/ 159 h 433"/>
                <a:gd name="T24" fmla="*/ 102 w 890"/>
                <a:gd name="T25" fmla="*/ 215 h 433"/>
                <a:gd name="T26" fmla="*/ 173 w 890"/>
                <a:gd name="T27" fmla="*/ 249 h 433"/>
                <a:gd name="T28" fmla="*/ 315 w 890"/>
                <a:gd name="T29" fmla="*/ 309 h 433"/>
                <a:gd name="T30" fmla="*/ 388 w 890"/>
                <a:gd name="T31" fmla="*/ 334 h 433"/>
                <a:gd name="T32" fmla="*/ 424 w 890"/>
                <a:gd name="T33" fmla="*/ 341 h 433"/>
                <a:gd name="T34" fmla="*/ 460 w 890"/>
                <a:gd name="T35" fmla="*/ 353 h 433"/>
                <a:gd name="T36" fmla="*/ 469 w 890"/>
                <a:gd name="T37" fmla="*/ 358 h 433"/>
                <a:gd name="T38" fmla="*/ 520 w 890"/>
                <a:gd name="T39" fmla="*/ 373 h 433"/>
                <a:gd name="T40" fmla="*/ 627 w 890"/>
                <a:gd name="T41" fmla="*/ 396 h 433"/>
                <a:gd name="T42" fmla="*/ 731 w 890"/>
                <a:gd name="T43" fmla="*/ 415 h 433"/>
                <a:gd name="T44" fmla="*/ 835 w 890"/>
                <a:gd name="T45" fmla="*/ 428 h 433"/>
                <a:gd name="T46" fmla="*/ 889 w 890"/>
                <a:gd name="T47" fmla="*/ 432 h 433"/>
                <a:gd name="T48" fmla="*/ 876 w 890"/>
                <a:gd name="T49" fmla="*/ 375 h 433"/>
                <a:gd name="T50" fmla="*/ 855 w 890"/>
                <a:gd name="T51" fmla="*/ 317 h 433"/>
                <a:gd name="T52" fmla="*/ 829 w 890"/>
                <a:gd name="T53" fmla="*/ 264 h 433"/>
                <a:gd name="T54" fmla="*/ 797 w 890"/>
                <a:gd name="T55" fmla="*/ 215 h 433"/>
                <a:gd name="T56" fmla="*/ 759 w 890"/>
                <a:gd name="T57" fmla="*/ 168 h 433"/>
                <a:gd name="T58" fmla="*/ 714 w 890"/>
                <a:gd name="T59" fmla="*/ 125 h 433"/>
                <a:gd name="T60" fmla="*/ 665 w 890"/>
                <a:gd name="T61" fmla="*/ 87 h 433"/>
                <a:gd name="T62" fmla="*/ 609 w 890"/>
                <a:gd name="T63" fmla="*/ 55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0" h="433">
                  <a:moveTo>
                    <a:pt x="609" y="55"/>
                  </a:moveTo>
                  <a:lnTo>
                    <a:pt x="609" y="55"/>
                  </a:lnTo>
                  <a:lnTo>
                    <a:pt x="588" y="47"/>
                  </a:lnTo>
                  <a:lnTo>
                    <a:pt x="588" y="47"/>
                  </a:lnTo>
                  <a:lnTo>
                    <a:pt x="526" y="28"/>
                  </a:lnTo>
                  <a:lnTo>
                    <a:pt x="465" y="8"/>
                  </a:lnTo>
                  <a:lnTo>
                    <a:pt x="465" y="8"/>
                  </a:lnTo>
                  <a:lnTo>
                    <a:pt x="433" y="4"/>
                  </a:lnTo>
                  <a:lnTo>
                    <a:pt x="401" y="2"/>
                  </a:lnTo>
                  <a:lnTo>
                    <a:pt x="369" y="0"/>
                  </a:lnTo>
                  <a:lnTo>
                    <a:pt x="339" y="2"/>
                  </a:lnTo>
                  <a:lnTo>
                    <a:pt x="307" y="4"/>
                  </a:lnTo>
                  <a:lnTo>
                    <a:pt x="275" y="10"/>
                  </a:lnTo>
                  <a:lnTo>
                    <a:pt x="245" y="17"/>
                  </a:lnTo>
                  <a:lnTo>
                    <a:pt x="213" y="25"/>
                  </a:lnTo>
                  <a:lnTo>
                    <a:pt x="183" y="36"/>
                  </a:lnTo>
                  <a:lnTo>
                    <a:pt x="156" y="49"/>
                  </a:lnTo>
                  <a:lnTo>
                    <a:pt x="126" y="64"/>
                  </a:lnTo>
                  <a:lnTo>
                    <a:pt x="100" y="78"/>
                  </a:lnTo>
                  <a:lnTo>
                    <a:pt x="73" y="98"/>
                  </a:lnTo>
                  <a:lnTo>
                    <a:pt x="47" y="117"/>
                  </a:lnTo>
                  <a:lnTo>
                    <a:pt x="24" y="138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51" y="187"/>
                  </a:lnTo>
                  <a:lnTo>
                    <a:pt x="102" y="215"/>
                  </a:lnTo>
                  <a:lnTo>
                    <a:pt x="102" y="215"/>
                  </a:lnTo>
                  <a:lnTo>
                    <a:pt x="173" y="249"/>
                  </a:lnTo>
                  <a:lnTo>
                    <a:pt x="245" y="281"/>
                  </a:lnTo>
                  <a:lnTo>
                    <a:pt x="315" y="309"/>
                  </a:lnTo>
                  <a:lnTo>
                    <a:pt x="388" y="334"/>
                  </a:lnTo>
                  <a:lnTo>
                    <a:pt x="388" y="334"/>
                  </a:lnTo>
                  <a:lnTo>
                    <a:pt x="407" y="336"/>
                  </a:lnTo>
                  <a:lnTo>
                    <a:pt x="424" y="341"/>
                  </a:lnTo>
                  <a:lnTo>
                    <a:pt x="443" y="345"/>
                  </a:lnTo>
                  <a:lnTo>
                    <a:pt x="460" y="353"/>
                  </a:lnTo>
                  <a:lnTo>
                    <a:pt x="460" y="353"/>
                  </a:lnTo>
                  <a:lnTo>
                    <a:pt x="469" y="358"/>
                  </a:lnTo>
                  <a:lnTo>
                    <a:pt x="469" y="358"/>
                  </a:lnTo>
                  <a:lnTo>
                    <a:pt x="520" y="373"/>
                  </a:lnTo>
                  <a:lnTo>
                    <a:pt x="573" y="385"/>
                  </a:lnTo>
                  <a:lnTo>
                    <a:pt x="627" y="396"/>
                  </a:lnTo>
                  <a:lnTo>
                    <a:pt x="678" y="407"/>
                  </a:lnTo>
                  <a:lnTo>
                    <a:pt x="731" y="415"/>
                  </a:lnTo>
                  <a:lnTo>
                    <a:pt x="784" y="421"/>
                  </a:lnTo>
                  <a:lnTo>
                    <a:pt x="835" y="428"/>
                  </a:lnTo>
                  <a:lnTo>
                    <a:pt x="889" y="432"/>
                  </a:lnTo>
                  <a:lnTo>
                    <a:pt x="889" y="432"/>
                  </a:lnTo>
                  <a:lnTo>
                    <a:pt x="882" y="402"/>
                  </a:lnTo>
                  <a:lnTo>
                    <a:pt x="876" y="375"/>
                  </a:lnTo>
                  <a:lnTo>
                    <a:pt x="868" y="345"/>
                  </a:lnTo>
                  <a:lnTo>
                    <a:pt x="855" y="317"/>
                  </a:lnTo>
                  <a:lnTo>
                    <a:pt x="844" y="292"/>
                  </a:lnTo>
                  <a:lnTo>
                    <a:pt x="829" y="264"/>
                  </a:lnTo>
                  <a:lnTo>
                    <a:pt x="814" y="238"/>
                  </a:lnTo>
                  <a:lnTo>
                    <a:pt x="797" y="215"/>
                  </a:lnTo>
                  <a:lnTo>
                    <a:pt x="778" y="189"/>
                  </a:lnTo>
                  <a:lnTo>
                    <a:pt x="759" y="168"/>
                  </a:lnTo>
                  <a:lnTo>
                    <a:pt x="738" y="147"/>
                  </a:lnTo>
                  <a:lnTo>
                    <a:pt x="714" y="125"/>
                  </a:lnTo>
                  <a:lnTo>
                    <a:pt x="690" y="106"/>
                  </a:lnTo>
                  <a:lnTo>
                    <a:pt x="665" y="87"/>
                  </a:lnTo>
                  <a:lnTo>
                    <a:pt x="639" y="72"/>
                  </a:lnTo>
                  <a:lnTo>
                    <a:pt x="609" y="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206"/>
            <p:cNvSpPr>
              <a:spLocks noChangeArrowheads="1"/>
            </p:cNvSpPr>
            <p:nvPr/>
          </p:nvSpPr>
          <p:spPr bwMode="auto">
            <a:xfrm>
              <a:off x="5391" y="3399"/>
              <a:ext cx="215" cy="118"/>
            </a:xfrm>
            <a:custGeom>
              <a:avLst/>
              <a:gdLst>
                <a:gd name="T0" fmla="*/ 0 w 954"/>
                <a:gd name="T1" fmla="*/ 0 h 525"/>
                <a:gd name="T2" fmla="*/ 0 w 954"/>
                <a:gd name="T3" fmla="*/ 0 h 525"/>
                <a:gd name="T4" fmla="*/ 0 w 954"/>
                <a:gd name="T5" fmla="*/ 36 h 525"/>
                <a:gd name="T6" fmla="*/ 4 w 954"/>
                <a:gd name="T7" fmla="*/ 70 h 525"/>
                <a:gd name="T8" fmla="*/ 11 w 954"/>
                <a:gd name="T9" fmla="*/ 106 h 525"/>
                <a:gd name="T10" fmla="*/ 19 w 954"/>
                <a:gd name="T11" fmla="*/ 140 h 525"/>
                <a:gd name="T12" fmla="*/ 30 w 954"/>
                <a:gd name="T13" fmla="*/ 174 h 525"/>
                <a:gd name="T14" fmla="*/ 43 w 954"/>
                <a:gd name="T15" fmla="*/ 209 h 525"/>
                <a:gd name="T16" fmla="*/ 58 w 954"/>
                <a:gd name="T17" fmla="*/ 240 h 525"/>
                <a:gd name="T18" fmla="*/ 75 w 954"/>
                <a:gd name="T19" fmla="*/ 270 h 525"/>
                <a:gd name="T20" fmla="*/ 94 w 954"/>
                <a:gd name="T21" fmla="*/ 300 h 525"/>
                <a:gd name="T22" fmla="*/ 115 w 954"/>
                <a:gd name="T23" fmla="*/ 330 h 525"/>
                <a:gd name="T24" fmla="*/ 139 w 954"/>
                <a:gd name="T25" fmla="*/ 358 h 525"/>
                <a:gd name="T26" fmla="*/ 164 w 954"/>
                <a:gd name="T27" fmla="*/ 383 h 525"/>
                <a:gd name="T28" fmla="*/ 192 w 954"/>
                <a:gd name="T29" fmla="*/ 407 h 525"/>
                <a:gd name="T30" fmla="*/ 222 w 954"/>
                <a:gd name="T31" fmla="*/ 428 h 525"/>
                <a:gd name="T32" fmla="*/ 254 w 954"/>
                <a:gd name="T33" fmla="*/ 449 h 525"/>
                <a:gd name="T34" fmla="*/ 286 w 954"/>
                <a:gd name="T35" fmla="*/ 466 h 525"/>
                <a:gd name="T36" fmla="*/ 286 w 954"/>
                <a:gd name="T37" fmla="*/ 466 h 525"/>
                <a:gd name="T38" fmla="*/ 330 w 954"/>
                <a:gd name="T39" fmla="*/ 487 h 525"/>
                <a:gd name="T40" fmla="*/ 377 w 954"/>
                <a:gd name="T41" fmla="*/ 502 h 525"/>
                <a:gd name="T42" fmla="*/ 424 w 954"/>
                <a:gd name="T43" fmla="*/ 513 h 525"/>
                <a:gd name="T44" fmla="*/ 471 w 954"/>
                <a:gd name="T45" fmla="*/ 520 h 525"/>
                <a:gd name="T46" fmla="*/ 516 w 954"/>
                <a:gd name="T47" fmla="*/ 524 h 525"/>
                <a:gd name="T48" fmla="*/ 563 w 954"/>
                <a:gd name="T49" fmla="*/ 522 h 525"/>
                <a:gd name="T50" fmla="*/ 610 w 954"/>
                <a:gd name="T51" fmla="*/ 515 h 525"/>
                <a:gd name="T52" fmla="*/ 654 w 954"/>
                <a:gd name="T53" fmla="*/ 505 h 525"/>
                <a:gd name="T54" fmla="*/ 699 w 954"/>
                <a:gd name="T55" fmla="*/ 492 h 525"/>
                <a:gd name="T56" fmla="*/ 742 w 954"/>
                <a:gd name="T57" fmla="*/ 473 h 525"/>
                <a:gd name="T58" fmla="*/ 782 w 954"/>
                <a:gd name="T59" fmla="*/ 451 h 525"/>
                <a:gd name="T60" fmla="*/ 823 w 954"/>
                <a:gd name="T61" fmla="*/ 428 h 525"/>
                <a:gd name="T62" fmla="*/ 859 w 954"/>
                <a:gd name="T63" fmla="*/ 398 h 525"/>
                <a:gd name="T64" fmla="*/ 893 w 954"/>
                <a:gd name="T65" fmla="*/ 366 h 525"/>
                <a:gd name="T66" fmla="*/ 925 w 954"/>
                <a:gd name="T67" fmla="*/ 330 h 525"/>
                <a:gd name="T68" fmla="*/ 953 w 954"/>
                <a:gd name="T69" fmla="*/ 292 h 525"/>
                <a:gd name="T70" fmla="*/ 953 w 954"/>
                <a:gd name="T71" fmla="*/ 292 h 525"/>
                <a:gd name="T72" fmla="*/ 897 w 954"/>
                <a:gd name="T73" fmla="*/ 287 h 525"/>
                <a:gd name="T74" fmla="*/ 842 w 954"/>
                <a:gd name="T75" fmla="*/ 279 h 525"/>
                <a:gd name="T76" fmla="*/ 787 w 954"/>
                <a:gd name="T77" fmla="*/ 270 h 525"/>
                <a:gd name="T78" fmla="*/ 729 w 954"/>
                <a:gd name="T79" fmla="*/ 262 h 525"/>
                <a:gd name="T80" fmla="*/ 674 w 954"/>
                <a:gd name="T81" fmla="*/ 249 h 525"/>
                <a:gd name="T82" fmla="*/ 618 w 954"/>
                <a:gd name="T83" fmla="*/ 238 h 525"/>
                <a:gd name="T84" fmla="*/ 563 w 954"/>
                <a:gd name="T85" fmla="*/ 223 h 525"/>
                <a:gd name="T86" fmla="*/ 507 w 954"/>
                <a:gd name="T87" fmla="*/ 209 h 525"/>
                <a:gd name="T88" fmla="*/ 452 w 954"/>
                <a:gd name="T89" fmla="*/ 191 h 525"/>
                <a:gd name="T90" fmla="*/ 399 w 954"/>
                <a:gd name="T91" fmla="*/ 174 h 525"/>
                <a:gd name="T92" fmla="*/ 343 w 954"/>
                <a:gd name="T93" fmla="*/ 155 h 525"/>
                <a:gd name="T94" fmla="*/ 288 w 954"/>
                <a:gd name="T95" fmla="*/ 134 h 525"/>
                <a:gd name="T96" fmla="*/ 235 w 954"/>
                <a:gd name="T97" fmla="*/ 113 h 525"/>
                <a:gd name="T98" fmla="*/ 181 w 954"/>
                <a:gd name="T99" fmla="*/ 89 h 525"/>
                <a:gd name="T100" fmla="*/ 126 w 954"/>
                <a:gd name="T101" fmla="*/ 66 h 525"/>
                <a:gd name="T102" fmla="*/ 73 w 954"/>
                <a:gd name="T103" fmla="*/ 38 h 525"/>
                <a:gd name="T104" fmla="*/ 73 w 954"/>
                <a:gd name="T105" fmla="*/ 38 h 525"/>
                <a:gd name="T106" fmla="*/ 0 w 954"/>
                <a:gd name="T10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4" h="525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4" y="70"/>
                  </a:lnTo>
                  <a:lnTo>
                    <a:pt x="11" y="106"/>
                  </a:lnTo>
                  <a:lnTo>
                    <a:pt x="19" y="140"/>
                  </a:lnTo>
                  <a:lnTo>
                    <a:pt x="30" y="174"/>
                  </a:lnTo>
                  <a:lnTo>
                    <a:pt x="43" y="209"/>
                  </a:lnTo>
                  <a:lnTo>
                    <a:pt x="58" y="240"/>
                  </a:lnTo>
                  <a:lnTo>
                    <a:pt x="75" y="270"/>
                  </a:lnTo>
                  <a:lnTo>
                    <a:pt x="94" y="300"/>
                  </a:lnTo>
                  <a:lnTo>
                    <a:pt x="115" y="330"/>
                  </a:lnTo>
                  <a:lnTo>
                    <a:pt x="139" y="358"/>
                  </a:lnTo>
                  <a:lnTo>
                    <a:pt x="164" y="383"/>
                  </a:lnTo>
                  <a:lnTo>
                    <a:pt x="192" y="407"/>
                  </a:lnTo>
                  <a:lnTo>
                    <a:pt x="222" y="428"/>
                  </a:lnTo>
                  <a:lnTo>
                    <a:pt x="254" y="449"/>
                  </a:lnTo>
                  <a:lnTo>
                    <a:pt x="286" y="466"/>
                  </a:lnTo>
                  <a:lnTo>
                    <a:pt x="286" y="466"/>
                  </a:lnTo>
                  <a:lnTo>
                    <a:pt x="330" y="487"/>
                  </a:lnTo>
                  <a:lnTo>
                    <a:pt x="377" y="502"/>
                  </a:lnTo>
                  <a:lnTo>
                    <a:pt x="424" y="513"/>
                  </a:lnTo>
                  <a:lnTo>
                    <a:pt x="471" y="520"/>
                  </a:lnTo>
                  <a:lnTo>
                    <a:pt x="516" y="524"/>
                  </a:lnTo>
                  <a:lnTo>
                    <a:pt x="563" y="522"/>
                  </a:lnTo>
                  <a:lnTo>
                    <a:pt x="610" y="515"/>
                  </a:lnTo>
                  <a:lnTo>
                    <a:pt x="654" y="505"/>
                  </a:lnTo>
                  <a:lnTo>
                    <a:pt x="699" y="492"/>
                  </a:lnTo>
                  <a:lnTo>
                    <a:pt x="742" y="473"/>
                  </a:lnTo>
                  <a:lnTo>
                    <a:pt x="782" y="451"/>
                  </a:lnTo>
                  <a:lnTo>
                    <a:pt x="823" y="428"/>
                  </a:lnTo>
                  <a:lnTo>
                    <a:pt x="859" y="398"/>
                  </a:lnTo>
                  <a:lnTo>
                    <a:pt x="893" y="366"/>
                  </a:lnTo>
                  <a:lnTo>
                    <a:pt x="925" y="330"/>
                  </a:lnTo>
                  <a:lnTo>
                    <a:pt x="953" y="292"/>
                  </a:lnTo>
                  <a:lnTo>
                    <a:pt x="953" y="292"/>
                  </a:lnTo>
                  <a:lnTo>
                    <a:pt x="897" y="287"/>
                  </a:lnTo>
                  <a:lnTo>
                    <a:pt x="842" y="279"/>
                  </a:lnTo>
                  <a:lnTo>
                    <a:pt x="787" y="270"/>
                  </a:lnTo>
                  <a:lnTo>
                    <a:pt x="729" y="262"/>
                  </a:lnTo>
                  <a:lnTo>
                    <a:pt x="674" y="249"/>
                  </a:lnTo>
                  <a:lnTo>
                    <a:pt x="618" y="238"/>
                  </a:lnTo>
                  <a:lnTo>
                    <a:pt x="563" y="223"/>
                  </a:lnTo>
                  <a:lnTo>
                    <a:pt x="507" y="209"/>
                  </a:lnTo>
                  <a:lnTo>
                    <a:pt x="452" y="191"/>
                  </a:lnTo>
                  <a:lnTo>
                    <a:pt x="399" y="174"/>
                  </a:lnTo>
                  <a:lnTo>
                    <a:pt x="343" y="155"/>
                  </a:lnTo>
                  <a:lnTo>
                    <a:pt x="288" y="134"/>
                  </a:lnTo>
                  <a:lnTo>
                    <a:pt x="235" y="113"/>
                  </a:lnTo>
                  <a:lnTo>
                    <a:pt x="181" y="89"/>
                  </a:lnTo>
                  <a:lnTo>
                    <a:pt x="126" y="66"/>
                  </a:lnTo>
                  <a:lnTo>
                    <a:pt x="73" y="38"/>
                  </a:lnTo>
                  <a:lnTo>
                    <a:pt x="73" y="3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207"/>
            <p:cNvSpPr>
              <a:spLocks noChangeArrowheads="1"/>
            </p:cNvSpPr>
            <p:nvPr/>
          </p:nvSpPr>
          <p:spPr bwMode="auto">
            <a:xfrm>
              <a:off x="5266" y="2655"/>
              <a:ext cx="165" cy="234"/>
            </a:xfrm>
            <a:custGeom>
              <a:avLst/>
              <a:gdLst>
                <a:gd name="T0" fmla="*/ 386 w 732"/>
                <a:gd name="T1" fmla="*/ 965 h 1037"/>
                <a:gd name="T2" fmla="*/ 407 w 732"/>
                <a:gd name="T3" fmla="*/ 833 h 1037"/>
                <a:gd name="T4" fmla="*/ 441 w 732"/>
                <a:gd name="T5" fmla="*/ 701 h 1037"/>
                <a:gd name="T6" fmla="*/ 492 w 732"/>
                <a:gd name="T7" fmla="*/ 573 h 1037"/>
                <a:gd name="T8" fmla="*/ 544 w 732"/>
                <a:gd name="T9" fmla="*/ 467 h 1037"/>
                <a:gd name="T10" fmla="*/ 590 w 732"/>
                <a:gd name="T11" fmla="*/ 388 h 1037"/>
                <a:gd name="T12" fmla="*/ 644 w 732"/>
                <a:gd name="T13" fmla="*/ 311 h 1037"/>
                <a:gd name="T14" fmla="*/ 701 w 732"/>
                <a:gd name="T15" fmla="*/ 241 h 1037"/>
                <a:gd name="T16" fmla="*/ 712 w 732"/>
                <a:gd name="T17" fmla="*/ 184 h 1037"/>
                <a:gd name="T18" fmla="*/ 671 w 732"/>
                <a:gd name="T19" fmla="*/ 139 h 1037"/>
                <a:gd name="T20" fmla="*/ 624 w 732"/>
                <a:gd name="T21" fmla="*/ 98 h 1037"/>
                <a:gd name="T22" fmla="*/ 573 w 732"/>
                <a:gd name="T23" fmla="*/ 64 h 1037"/>
                <a:gd name="T24" fmla="*/ 509 w 732"/>
                <a:gd name="T25" fmla="*/ 32 h 1037"/>
                <a:gd name="T26" fmla="*/ 435 w 732"/>
                <a:gd name="T27" fmla="*/ 9 h 1037"/>
                <a:gd name="T28" fmla="*/ 367 w 732"/>
                <a:gd name="T29" fmla="*/ 39 h 1037"/>
                <a:gd name="T30" fmla="*/ 307 w 732"/>
                <a:gd name="T31" fmla="*/ 120 h 1037"/>
                <a:gd name="T32" fmla="*/ 251 w 732"/>
                <a:gd name="T33" fmla="*/ 203 h 1037"/>
                <a:gd name="T34" fmla="*/ 202 w 732"/>
                <a:gd name="T35" fmla="*/ 290 h 1037"/>
                <a:gd name="T36" fmla="*/ 143 w 732"/>
                <a:gd name="T37" fmla="*/ 409 h 1037"/>
                <a:gd name="T38" fmla="*/ 85 w 732"/>
                <a:gd name="T39" fmla="*/ 556 h 1037"/>
                <a:gd name="T40" fmla="*/ 40 w 732"/>
                <a:gd name="T41" fmla="*/ 708 h 1037"/>
                <a:gd name="T42" fmla="*/ 11 w 732"/>
                <a:gd name="T43" fmla="*/ 859 h 1037"/>
                <a:gd name="T44" fmla="*/ 36 w 732"/>
                <a:gd name="T45" fmla="*/ 959 h 1037"/>
                <a:gd name="T46" fmla="*/ 111 w 732"/>
                <a:gd name="T47" fmla="*/ 997 h 1037"/>
                <a:gd name="T48" fmla="*/ 188 w 732"/>
                <a:gd name="T49" fmla="*/ 1021 h 1037"/>
                <a:gd name="T50" fmla="*/ 264 w 732"/>
                <a:gd name="T51" fmla="*/ 1034 h 1037"/>
                <a:gd name="T52" fmla="*/ 341 w 732"/>
                <a:gd name="T53" fmla="*/ 1034 h 1037"/>
                <a:gd name="T54" fmla="*/ 141 w 732"/>
                <a:gd name="T55" fmla="*/ 431 h 1037"/>
                <a:gd name="T56" fmla="*/ 162 w 732"/>
                <a:gd name="T57" fmla="*/ 397 h 1037"/>
                <a:gd name="T58" fmla="*/ 188 w 732"/>
                <a:gd name="T59" fmla="*/ 371 h 1037"/>
                <a:gd name="T60" fmla="*/ 217 w 732"/>
                <a:gd name="T61" fmla="*/ 350 h 1037"/>
                <a:gd name="T62" fmla="*/ 251 w 732"/>
                <a:gd name="T63" fmla="*/ 337 h 1037"/>
                <a:gd name="T64" fmla="*/ 285 w 732"/>
                <a:gd name="T65" fmla="*/ 328 h 1037"/>
                <a:gd name="T66" fmla="*/ 322 w 732"/>
                <a:gd name="T67" fmla="*/ 326 h 1037"/>
                <a:gd name="T68" fmla="*/ 358 w 732"/>
                <a:gd name="T69" fmla="*/ 333 h 1037"/>
                <a:gd name="T70" fmla="*/ 394 w 732"/>
                <a:gd name="T71" fmla="*/ 348 h 1037"/>
                <a:gd name="T72" fmla="*/ 426 w 732"/>
                <a:gd name="T73" fmla="*/ 367 h 1037"/>
                <a:gd name="T74" fmla="*/ 454 w 732"/>
                <a:gd name="T75" fmla="*/ 392 h 1037"/>
                <a:gd name="T76" fmla="*/ 473 w 732"/>
                <a:gd name="T77" fmla="*/ 422 h 1037"/>
                <a:gd name="T78" fmla="*/ 488 w 732"/>
                <a:gd name="T79" fmla="*/ 456 h 1037"/>
                <a:gd name="T80" fmla="*/ 497 w 732"/>
                <a:gd name="T81" fmla="*/ 490 h 1037"/>
                <a:gd name="T82" fmla="*/ 497 w 732"/>
                <a:gd name="T83" fmla="*/ 527 h 1037"/>
                <a:gd name="T84" fmla="*/ 492 w 732"/>
                <a:gd name="T85" fmla="*/ 563 h 1037"/>
                <a:gd name="T86" fmla="*/ 477 w 732"/>
                <a:gd name="T87" fmla="*/ 599 h 1037"/>
                <a:gd name="T88" fmla="*/ 458 w 732"/>
                <a:gd name="T89" fmla="*/ 631 h 1037"/>
                <a:gd name="T90" fmla="*/ 430 w 732"/>
                <a:gd name="T91" fmla="*/ 659 h 1037"/>
                <a:gd name="T92" fmla="*/ 401 w 732"/>
                <a:gd name="T93" fmla="*/ 678 h 1037"/>
                <a:gd name="T94" fmla="*/ 369 w 732"/>
                <a:gd name="T95" fmla="*/ 693 h 1037"/>
                <a:gd name="T96" fmla="*/ 332 w 732"/>
                <a:gd name="T97" fmla="*/ 701 h 1037"/>
                <a:gd name="T98" fmla="*/ 296 w 732"/>
                <a:gd name="T99" fmla="*/ 701 h 1037"/>
                <a:gd name="T100" fmla="*/ 260 w 732"/>
                <a:gd name="T101" fmla="*/ 695 h 1037"/>
                <a:gd name="T102" fmla="*/ 226 w 732"/>
                <a:gd name="T103" fmla="*/ 682 h 1037"/>
                <a:gd name="T104" fmla="*/ 194 w 732"/>
                <a:gd name="T105" fmla="*/ 661 h 1037"/>
                <a:gd name="T106" fmla="*/ 166 w 732"/>
                <a:gd name="T107" fmla="*/ 635 h 1037"/>
                <a:gd name="T108" fmla="*/ 145 w 732"/>
                <a:gd name="T109" fmla="*/ 605 h 1037"/>
                <a:gd name="T110" fmla="*/ 132 w 732"/>
                <a:gd name="T111" fmla="*/ 573 h 1037"/>
                <a:gd name="T112" fmla="*/ 124 w 732"/>
                <a:gd name="T113" fmla="*/ 537 h 1037"/>
                <a:gd name="T114" fmla="*/ 121 w 732"/>
                <a:gd name="T115" fmla="*/ 501 h 1037"/>
                <a:gd name="T116" fmla="*/ 128 w 732"/>
                <a:gd name="T117" fmla="*/ 465 h 1037"/>
                <a:gd name="T118" fmla="*/ 141 w 732"/>
                <a:gd name="T119" fmla="*/ 43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2" h="1037">
                  <a:moveTo>
                    <a:pt x="379" y="1031"/>
                  </a:moveTo>
                  <a:lnTo>
                    <a:pt x="386" y="965"/>
                  </a:lnTo>
                  <a:lnTo>
                    <a:pt x="394" y="899"/>
                  </a:lnTo>
                  <a:lnTo>
                    <a:pt x="407" y="833"/>
                  </a:lnTo>
                  <a:lnTo>
                    <a:pt x="422" y="767"/>
                  </a:lnTo>
                  <a:lnTo>
                    <a:pt x="441" y="701"/>
                  </a:lnTo>
                  <a:lnTo>
                    <a:pt x="465" y="637"/>
                  </a:lnTo>
                  <a:lnTo>
                    <a:pt x="492" y="573"/>
                  </a:lnTo>
                  <a:lnTo>
                    <a:pt x="522" y="509"/>
                  </a:lnTo>
                  <a:lnTo>
                    <a:pt x="544" y="467"/>
                  </a:lnTo>
                  <a:lnTo>
                    <a:pt x="567" y="426"/>
                  </a:lnTo>
                  <a:lnTo>
                    <a:pt x="590" y="388"/>
                  </a:lnTo>
                  <a:lnTo>
                    <a:pt x="616" y="350"/>
                  </a:lnTo>
                  <a:lnTo>
                    <a:pt x="644" y="311"/>
                  </a:lnTo>
                  <a:lnTo>
                    <a:pt x="671" y="275"/>
                  </a:lnTo>
                  <a:lnTo>
                    <a:pt x="701" y="241"/>
                  </a:lnTo>
                  <a:lnTo>
                    <a:pt x="731" y="207"/>
                  </a:lnTo>
                  <a:lnTo>
                    <a:pt x="712" y="184"/>
                  </a:lnTo>
                  <a:lnTo>
                    <a:pt x="693" y="160"/>
                  </a:lnTo>
                  <a:lnTo>
                    <a:pt x="671" y="139"/>
                  </a:lnTo>
                  <a:lnTo>
                    <a:pt x="648" y="117"/>
                  </a:lnTo>
                  <a:lnTo>
                    <a:pt x="624" y="98"/>
                  </a:lnTo>
                  <a:lnTo>
                    <a:pt x="599" y="81"/>
                  </a:lnTo>
                  <a:lnTo>
                    <a:pt x="573" y="64"/>
                  </a:lnTo>
                  <a:lnTo>
                    <a:pt x="544" y="49"/>
                  </a:lnTo>
                  <a:lnTo>
                    <a:pt x="509" y="32"/>
                  </a:lnTo>
                  <a:lnTo>
                    <a:pt x="473" y="19"/>
                  </a:lnTo>
                  <a:lnTo>
                    <a:pt x="435" y="9"/>
                  </a:lnTo>
                  <a:lnTo>
                    <a:pt x="399" y="0"/>
                  </a:lnTo>
                  <a:lnTo>
                    <a:pt x="367" y="39"/>
                  </a:lnTo>
                  <a:lnTo>
                    <a:pt x="337" y="79"/>
                  </a:lnTo>
                  <a:lnTo>
                    <a:pt x="307" y="120"/>
                  </a:lnTo>
                  <a:lnTo>
                    <a:pt x="279" y="160"/>
                  </a:lnTo>
                  <a:lnTo>
                    <a:pt x="251" y="203"/>
                  </a:lnTo>
                  <a:lnTo>
                    <a:pt x="226" y="247"/>
                  </a:lnTo>
                  <a:lnTo>
                    <a:pt x="202" y="290"/>
                  </a:lnTo>
                  <a:lnTo>
                    <a:pt x="177" y="337"/>
                  </a:lnTo>
                  <a:lnTo>
                    <a:pt x="143" y="409"/>
                  </a:lnTo>
                  <a:lnTo>
                    <a:pt x="113" y="482"/>
                  </a:lnTo>
                  <a:lnTo>
                    <a:pt x="85" y="556"/>
                  </a:lnTo>
                  <a:lnTo>
                    <a:pt x="62" y="631"/>
                  </a:lnTo>
                  <a:lnTo>
                    <a:pt x="40" y="708"/>
                  </a:lnTo>
                  <a:lnTo>
                    <a:pt x="23" y="782"/>
                  </a:lnTo>
                  <a:lnTo>
                    <a:pt x="11" y="859"/>
                  </a:lnTo>
                  <a:lnTo>
                    <a:pt x="0" y="934"/>
                  </a:lnTo>
                  <a:lnTo>
                    <a:pt x="36" y="959"/>
                  </a:lnTo>
                  <a:lnTo>
                    <a:pt x="75" y="980"/>
                  </a:lnTo>
                  <a:lnTo>
                    <a:pt x="111" y="997"/>
                  </a:lnTo>
                  <a:lnTo>
                    <a:pt x="149" y="1010"/>
                  </a:lnTo>
                  <a:lnTo>
                    <a:pt x="188" y="1021"/>
                  </a:lnTo>
                  <a:lnTo>
                    <a:pt x="226" y="1029"/>
                  </a:lnTo>
                  <a:lnTo>
                    <a:pt x="264" y="1034"/>
                  </a:lnTo>
                  <a:lnTo>
                    <a:pt x="303" y="1036"/>
                  </a:lnTo>
                  <a:lnTo>
                    <a:pt x="341" y="1034"/>
                  </a:lnTo>
                  <a:lnTo>
                    <a:pt x="379" y="1031"/>
                  </a:lnTo>
                  <a:close/>
                  <a:moveTo>
                    <a:pt x="141" y="431"/>
                  </a:moveTo>
                  <a:lnTo>
                    <a:pt x="151" y="413"/>
                  </a:lnTo>
                  <a:lnTo>
                    <a:pt x="162" y="397"/>
                  </a:lnTo>
                  <a:lnTo>
                    <a:pt x="175" y="384"/>
                  </a:lnTo>
                  <a:lnTo>
                    <a:pt x="188" y="371"/>
                  </a:lnTo>
                  <a:lnTo>
                    <a:pt x="202" y="360"/>
                  </a:lnTo>
                  <a:lnTo>
                    <a:pt x="217" y="350"/>
                  </a:lnTo>
                  <a:lnTo>
                    <a:pt x="235" y="343"/>
                  </a:lnTo>
                  <a:lnTo>
                    <a:pt x="251" y="337"/>
                  </a:lnTo>
                  <a:lnTo>
                    <a:pt x="269" y="330"/>
                  </a:lnTo>
                  <a:lnTo>
                    <a:pt x="285" y="328"/>
                  </a:lnTo>
                  <a:lnTo>
                    <a:pt x="305" y="326"/>
                  </a:lnTo>
                  <a:lnTo>
                    <a:pt x="322" y="326"/>
                  </a:lnTo>
                  <a:lnTo>
                    <a:pt x="341" y="328"/>
                  </a:lnTo>
                  <a:lnTo>
                    <a:pt x="358" y="333"/>
                  </a:lnTo>
                  <a:lnTo>
                    <a:pt x="377" y="339"/>
                  </a:lnTo>
                  <a:lnTo>
                    <a:pt x="394" y="348"/>
                  </a:lnTo>
                  <a:lnTo>
                    <a:pt x="411" y="356"/>
                  </a:lnTo>
                  <a:lnTo>
                    <a:pt x="426" y="367"/>
                  </a:lnTo>
                  <a:lnTo>
                    <a:pt x="441" y="379"/>
                  </a:lnTo>
                  <a:lnTo>
                    <a:pt x="454" y="392"/>
                  </a:lnTo>
                  <a:lnTo>
                    <a:pt x="465" y="407"/>
                  </a:lnTo>
                  <a:lnTo>
                    <a:pt x="473" y="422"/>
                  </a:lnTo>
                  <a:lnTo>
                    <a:pt x="482" y="439"/>
                  </a:lnTo>
                  <a:lnTo>
                    <a:pt x="488" y="456"/>
                  </a:lnTo>
                  <a:lnTo>
                    <a:pt x="492" y="473"/>
                  </a:lnTo>
                  <a:lnTo>
                    <a:pt x="497" y="490"/>
                  </a:lnTo>
                  <a:lnTo>
                    <a:pt x="499" y="509"/>
                  </a:lnTo>
                  <a:lnTo>
                    <a:pt x="497" y="527"/>
                  </a:lnTo>
                  <a:lnTo>
                    <a:pt x="494" y="546"/>
                  </a:lnTo>
                  <a:lnTo>
                    <a:pt x="492" y="563"/>
                  </a:lnTo>
                  <a:lnTo>
                    <a:pt x="486" y="582"/>
                  </a:lnTo>
                  <a:lnTo>
                    <a:pt x="477" y="599"/>
                  </a:lnTo>
                  <a:lnTo>
                    <a:pt x="469" y="616"/>
                  </a:lnTo>
                  <a:lnTo>
                    <a:pt x="458" y="631"/>
                  </a:lnTo>
                  <a:lnTo>
                    <a:pt x="445" y="646"/>
                  </a:lnTo>
                  <a:lnTo>
                    <a:pt x="430" y="659"/>
                  </a:lnTo>
                  <a:lnTo>
                    <a:pt x="418" y="669"/>
                  </a:lnTo>
                  <a:lnTo>
                    <a:pt x="401" y="678"/>
                  </a:lnTo>
                  <a:lnTo>
                    <a:pt x="386" y="686"/>
                  </a:lnTo>
                  <a:lnTo>
                    <a:pt x="369" y="693"/>
                  </a:lnTo>
                  <a:lnTo>
                    <a:pt x="352" y="697"/>
                  </a:lnTo>
                  <a:lnTo>
                    <a:pt x="332" y="701"/>
                  </a:lnTo>
                  <a:lnTo>
                    <a:pt x="315" y="701"/>
                  </a:lnTo>
                  <a:lnTo>
                    <a:pt x="296" y="701"/>
                  </a:lnTo>
                  <a:lnTo>
                    <a:pt x="279" y="699"/>
                  </a:lnTo>
                  <a:lnTo>
                    <a:pt x="260" y="695"/>
                  </a:lnTo>
                  <a:lnTo>
                    <a:pt x="243" y="691"/>
                  </a:lnTo>
                  <a:lnTo>
                    <a:pt x="226" y="682"/>
                  </a:lnTo>
                  <a:lnTo>
                    <a:pt x="209" y="673"/>
                  </a:lnTo>
                  <a:lnTo>
                    <a:pt x="194" y="661"/>
                  </a:lnTo>
                  <a:lnTo>
                    <a:pt x="179" y="650"/>
                  </a:lnTo>
                  <a:lnTo>
                    <a:pt x="166" y="635"/>
                  </a:lnTo>
                  <a:lnTo>
                    <a:pt x="155" y="622"/>
                  </a:lnTo>
                  <a:lnTo>
                    <a:pt x="145" y="605"/>
                  </a:lnTo>
                  <a:lnTo>
                    <a:pt x="139" y="590"/>
                  </a:lnTo>
                  <a:lnTo>
                    <a:pt x="132" y="573"/>
                  </a:lnTo>
                  <a:lnTo>
                    <a:pt x="126" y="556"/>
                  </a:lnTo>
                  <a:lnTo>
                    <a:pt x="124" y="537"/>
                  </a:lnTo>
                  <a:lnTo>
                    <a:pt x="121" y="520"/>
                  </a:lnTo>
                  <a:lnTo>
                    <a:pt x="121" y="501"/>
                  </a:lnTo>
                  <a:lnTo>
                    <a:pt x="124" y="484"/>
                  </a:lnTo>
                  <a:lnTo>
                    <a:pt x="128" y="465"/>
                  </a:lnTo>
                  <a:lnTo>
                    <a:pt x="134" y="448"/>
                  </a:lnTo>
                  <a:lnTo>
                    <a:pt x="141" y="43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208"/>
            <p:cNvSpPr>
              <a:spLocks noChangeArrowheads="1"/>
            </p:cNvSpPr>
            <p:nvPr/>
          </p:nvSpPr>
          <p:spPr bwMode="auto">
            <a:xfrm>
              <a:off x="5352" y="2702"/>
              <a:ext cx="102" cy="186"/>
            </a:xfrm>
            <a:custGeom>
              <a:avLst/>
              <a:gdLst>
                <a:gd name="T0" fmla="*/ 397 w 453"/>
                <a:gd name="T1" fmla="*/ 541 h 825"/>
                <a:gd name="T2" fmla="*/ 397 w 453"/>
                <a:gd name="T3" fmla="*/ 541 h 825"/>
                <a:gd name="T4" fmla="*/ 412 w 453"/>
                <a:gd name="T5" fmla="*/ 507 h 825"/>
                <a:gd name="T6" fmla="*/ 425 w 453"/>
                <a:gd name="T7" fmla="*/ 473 h 825"/>
                <a:gd name="T8" fmla="*/ 435 w 453"/>
                <a:gd name="T9" fmla="*/ 439 h 825"/>
                <a:gd name="T10" fmla="*/ 444 w 453"/>
                <a:gd name="T11" fmla="*/ 403 h 825"/>
                <a:gd name="T12" fmla="*/ 448 w 453"/>
                <a:gd name="T13" fmla="*/ 366 h 825"/>
                <a:gd name="T14" fmla="*/ 452 w 453"/>
                <a:gd name="T15" fmla="*/ 332 h 825"/>
                <a:gd name="T16" fmla="*/ 452 w 453"/>
                <a:gd name="T17" fmla="*/ 296 h 825"/>
                <a:gd name="T18" fmla="*/ 450 w 453"/>
                <a:gd name="T19" fmla="*/ 260 h 825"/>
                <a:gd name="T20" fmla="*/ 446 w 453"/>
                <a:gd name="T21" fmla="*/ 226 h 825"/>
                <a:gd name="T22" fmla="*/ 439 w 453"/>
                <a:gd name="T23" fmla="*/ 192 h 825"/>
                <a:gd name="T24" fmla="*/ 429 w 453"/>
                <a:gd name="T25" fmla="*/ 157 h 825"/>
                <a:gd name="T26" fmla="*/ 418 w 453"/>
                <a:gd name="T27" fmla="*/ 123 h 825"/>
                <a:gd name="T28" fmla="*/ 405 w 453"/>
                <a:gd name="T29" fmla="*/ 91 h 825"/>
                <a:gd name="T30" fmla="*/ 388 w 453"/>
                <a:gd name="T31" fmla="*/ 60 h 825"/>
                <a:gd name="T32" fmla="*/ 371 w 453"/>
                <a:gd name="T33" fmla="*/ 27 h 825"/>
                <a:gd name="T34" fmla="*/ 352 w 453"/>
                <a:gd name="T35" fmla="*/ 0 h 825"/>
                <a:gd name="T36" fmla="*/ 352 w 453"/>
                <a:gd name="T37" fmla="*/ 0 h 825"/>
                <a:gd name="T38" fmla="*/ 322 w 453"/>
                <a:gd name="T39" fmla="*/ 34 h 825"/>
                <a:gd name="T40" fmla="*/ 292 w 453"/>
                <a:gd name="T41" fmla="*/ 68 h 825"/>
                <a:gd name="T42" fmla="*/ 265 w 453"/>
                <a:gd name="T43" fmla="*/ 104 h 825"/>
                <a:gd name="T44" fmla="*/ 237 w 453"/>
                <a:gd name="T45" fmla="*/ 143 h 825"/>
                <a:gd name="T46" fmla="*/ 211 w 453"/>
                <a:gd name="T47" fmla="*/ 181 h 825"/>
                <a:gd name="T48" fmla="*/ 188 w 453"/>
                <a:gd name="T49" fmla="*/ 219 h 825"/>
                <a:gd name="T50" fmla="*/ 165 w 453"/>
                <a:gd name="T51" fmla="*/ 260 h 825"/>
                <a:gd name="T52" fmla="*/ 143 w 453"/>
                <a:gd name="T53" fmla="*/ 302 h 825"/>
                <a:gd name="T54" fmla="*/ 143 w 453"/>
                <a:gd name="T55" fmla="*/ 302 h 825"/>
                <a:gd name="T56" fmla="*/ 113 w 453"/>
                <a:gd name="T57" fmla="*/ 366 h 825"/>
                <a:gd name="T58" fmla="*/ 86 w 453"/>
                <a:gd name="T59" fmla="*/ 430 h 825"/>
                <a:gd name="T60" fmla="*/ 62 w 453"/>
                <a:gd name="T61" fmla="*/ 494 h 825"/>
                <a:gd name="T62" fmla="*/ 43 w 453"/>
                <a:gd name="T63" fmla="*/ 560 h 825"/>
                <a:gd name="T64" fmla="*/ 28 w 453"/>
                <a:gd name="T65" fmla="*/ 626 h 825"/>
                <a:gd name="T66" fmla="*/ 15 w 453"/>
                <a:gd name="T67" fmla="*/ 692 h 825"/>
                <a:gd name="T68" fmla="*/ 7 w 453"/>
                <a:gd name="T69" fmla="*/ 758 h 825"/>
                <a:gd name="T70" fmla="*/ 0 w 453"/>
                <a:gd name="T71" fmla="*/ 824 h 825"/>
                <a:gd name="T72" fmla="*/ 0 w 453"/>
                <a:gd name="T73" fmla="*/ 824 h 825"/>
                <a:gd name="T74" fmla="*/ 30 w 453"/>
                <a:gd name="T75" fmla="*/ 818 h 825"/>
                <a:gd name="T76" fmla="*/ 60 w 453"/>
                <a:gd name="T77" fmla="*/ 812 h 825"/>
                <a:gd name="T78" fmla="*/ 90 w 453"/>
                <a:gd name="T79" fmla="*/ 803 h 825"/>
                <a:gd name="T80" fmla="*/ 120 w 453"/>
                <a:gd name="T81" fmla="*/ 792 h 825"/>
                <a:gd name="T82" fmla="*/ 150 w 453"/>
                <a:gd name="T83" fmla="*/ 780 h 825"/>
                <a:gd name="T84" fmla="*/ 177 w 453"/>
                <a:gd name="T85" fmla="*/ 767 h 825"/>
                <a:gd name="T86" fmla="*/ 203 w 453"/>
                <a:gd name="T87" fmla="*/ 752 h 825"/>
                <a:gd name="T88" fmla="*/ 230 w 453"/>
                <a:gd name="T89" fmla="*/ 735 h 825"/>
                <a:gd name="T90" fmla="*/ 254 w 453"/>
                <a:gd name="T91" fmla="*/ 716 h 825"/>
                <a:gd name="T92" fmla="*/ 280 w 453"/>
                <a:gd name="T93" fmla="*/ 694 h 825"/>
                <a:gd name="T94" fmla="*/ 303 w 453"/>
                <a:gd name="T95" fmla="*/ 673 h 825"/>
                <a:gd name="T96" fmla="*/ 324 w 453"/>
                <a:gd name="T97" fmla="*/ 650 h 825"/>
                <a:gd name="T98" fmla="*/ 344 w 453"/>
                <a:gd name="T99" fmla="*/ 626 h 825"/>
                <a:gd name="T100" fmla="*/ 363 w 453"/>
                <a:gd name="T101" fmla="*/ 599 h 825"/>
                <a:gd name="T102" fmla="*/ 380 w 453"/>
                <a:gd name="T103" fmla="*/ 571 h 825"/>
                <a:gd name="T104" fmla="*/ 397 w 453"/>
                <a:gd name="T105" fmla="*/ 541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3" h="825">
                  <a:moveTo>
                    <a:pt x="397" y="541"/>
                  </a:moveTo>
                  <a:lnTo>
                    <a:pt x="397" y="541"/>
                  </a:lnTo>
                  <a:lnTo>
                    <a:pt x="412" y="507"/>
                  </a:lnTo>
                  <a:lnTo>
                    <a:pt x="425" y="473"/>
                  </a:lnTo>
                  <a:lnTo>
                    <a:pt x="435" y="439"/>
                  </a:lnTo>
                  <a:lnTo>
                    <a:pt x="444" y="403"/>
                  </a:lnTo>
                  <a:lnTo>
                    <a:pt x="448" y="366"/>
                  </a:lnTo>
                  <a:lnTo>
                    <a:pt x="452" y="332"/>
                  </a:lnTo>
                  <a:lnTo>
                    <a:pt x="452" y="296"/>
                  </a:lnTo>
                  <a:lnTo>
                    <a:pt x="450" y="260"/>
                  </a:lnTo>
                  <a:lnTo>
                    <a:pt x="446" y="226"/>
                  </a:lnTo>
                  <a:lnTo>
                    <a:pt x="439" y="192"/>
                  </a:lnTo>
                  <a:lnTo>
                    <a:pt x="429" y="157"/>
                  </a:lnTo>
                  <a:lnTo>
                    <a:pt x="418" y="123"/>
                  </a:lnTo>
                  <a:lnTo>
                    <a:pt x="405" y="91"/>
                  </a:lnTo>
                  <a:lnTo>
                    <a:pt x="388" y="60"/>
                  </a:lnTo>
                  <a:lnTo>
                    <a:pt x="371" y="27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22" y="34"/>
                  </a:lnTo>
                  <a:lnTo>
                    <a:pt x="292" y="68"/>
                  </a:lnTo>
                  <a:lnTo>
                    <a:pt x="265" y="104"/>
                  </a:lnTo>
                  <a:lnTo>
                    <a:pt x="237" y="143"/>
                  </a:lnTo>
                  <a:lnTo>
                    <a:pt x="211" y="181"/>
                  </a:lnTo>
                  <a:lnTo>
                    <a:pt x="188" y="219"/>
                  </a:lnTo>
                  <a:lnTo>
                    <a:pt x="165" y="260"/>
                  </a:lnTo>
                  <a:lnTo>
                    <a:pt x="143" y="302"/>
                  </a:lnTo>
                  <a:lnTo>
                    <a:pt x="143" y="302"/>
                  </a:lnTo>
                  <a:lnTo>
                    <a:pt x="113" y="366"/>
                  </a:lnTo>
                  <a:lnTo>
                    <a:pt x="86" y="430"/>
                  </a:lnTo>
                  <a:lnTo>
                    <a:pt x="62" y="494"/>
                  </a:lnTo>
                  <a:lnTo>
                    <a:pt x="43" y="560"/>
                  </a:lnTo>
                  <a:lnTo>
                    <a:pt x="28" y="626"/>
                  </a:lnTo>
                  <a:lnTo>
                    <a:pt x="15" y="692"/>
                  </a:lnTo>
                  <a:lnTo>
                    <a:pt x="7" y="758"/>
                  </a:lnTo>
                  <a:lnTo>
                    <a:pt x="0" y="824"/>
                  </a:lnTo>
                  <a:lnTo>
                    <a:pt x="0" y="824"/>
                  </a:lnTo>
                  <a:lnTo>
                    <a:pt x="30" y="818"/>
                  </a:lnTo>
                  <a:lnTo>
                    <a:pt x="60" y="812"/>
                  </a:lnTo>
                  <a:lnTo>
                    <a:pt x="90" y="803"/>
                  </a:lnTo>
                  <a:lnTo>
                    <a:pt x="120" y="792"/>
                  </a:lnTo>
                  <a:lnTo>
                    <a:pt x="150" y="780"/>
                  </a:lnTo>
                  <a:lnTo>
                    <a:pt x="177" y="767"/>
                  </a:lnTo>
                  <a:lnTo>
                    <a:pt x="203" y="752"/>
                  </a:lnTo>
                  <a:lnTo>
                    <a:pt x="230" y="735"/>
                  </a:lnTo>
                  <a:lnTo>
                    <a:pt x="254" y="716"/>
                  </a:lnTo>
                  <a:lnTo>
                    <a:pt x="280" y="694"/>
                  </a:lnTo>
                  <a:lnTo>
                    <a:pt x="303" y="673"/>
                  </a:lnTo>
                  <a:lnTo>
                    <a:pt x="324" y="650"/>
                  </a:lnTo>
                  <a:lnTo>
                    <a:pt x="344" y="626"/>
                  </a:lnTo>
                  <a:lnTo>
                    <a:pt x="363" y="599"/>
                  </a:lnTo>
                  <a:lnTo>
                    <a:pt x="380" y="571"/>
                  </a:lnTo>
                  <a:lnTo>
                    <a:pt x="397" y="5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209"/>
            <p:cNvSpPr>
              <a:spLocks noChangeArrowheads="1"/>
            </p:cNvSpPr>
            <p:nvPr/>
          </p:nvSpPr>
          <p:spPr bwMode="auto">
            <a:xfrm>
              <a:off x="5218" y="2653"/>
              <a:ext cx="138" cy="212"/>
            </a:xfrm>
            <a:custGeom>
              <a:avLst/>
              <a:gdLst>
                <a:gd name="T0" fmla="*/ 610 w 611"/>
                <a:gd name="T1" fmla="*/ 6 h 941"/>
                <a:gd name="T2" fmla="*/ 610 w 611"/>
                <a:gd name="T3" fmla="*/ 6 h 941"/>
                <a:gd name="T4" fmla="*/ 569 w 611"/>
                <a:gd name="T5" fmla="*/ 2 h 941"/>
                <a:gd name="T6" fmla="*/ 526 w 611"/>
                <a:gd name="T7" fmla="*/ 0 h 941"/>
                <a:gd name="T8" fmla="*/ 486 w 611"/>
                <a:gd name="T9" fmla="*/ 0 h 941"/>
                <a:gd name="T10" fmla="*/ 446 w 611"/>
                <a:gd name="T11" fmla="*/ 4 h 941"/>
                <a:gd name="T12" fmla="*/ 405 w 611"/>
                <a:gd name="T13" fmla="*/ 12 h 941"/>
                <a:gd name="T14" fmla="*/ 365 w 611"/>
                <a:gd name="T15" fmla="*/ 23 h 941"/>
                <a:gd name="T16" fmla="*/ 326 w 611"/>
                <a:gd name="T17" fmla="*/ 36 h 941"/>
                <a:gd name="T18" fmla="*/ 290 w 611"/>
                <a:gd name="T19" fmla="*/ 53 h 941"/>
                <a:gd name="T20" fmla="*/ 254 w 611"/>
                <a:gd name="T21" fmla="*/ 72 h 941"/>
                <a:gd name="T22" fmla="*/ 220 w 611"/>
                <a:gd name="T23" fmla="*/ 96 h 941"/>
                <a:gd name="T24" fmla="*/ 186 w 611"/>
                <a:gd name="T25" fmla="*/ 121 h 941"/>
                <a:gd name="T26" fmla="*/ 156 w 611"/>
                <a:gd name="T27" fmla="*/ 149 h 941"/>
                <a:gd name="T28" fmla="*/ 126 w 611"/>
                <a:gd name="T29" fmla="*/ 179 h 941"/>
                <a:gd name="T30" fmla="*/ 100 w 611"/>
                <a:gd name="T31" fmla="*/ 213 h 941"/>
                <a:gd name="T32" fmla="*/ 77 w 611"/>
                <a:gd name="T33" fmla="*/ 247 h 941"/>
                <a:gd name="T34" fmla="*/ 56 w 611"/>
                <a:gd name="T35" fmla="*/ 285 h 941"/>
                <a:gd name="T36" fmla="*/ 56 w 611"/>
                <a:gd name="T37" fmla="*/ 285 h 941"/>
                <a:gd name="T38" fmla="*/ 36 w 611"/>
                <a:gd name="T39" fmla="*/ 330 h 941"/>
                <a:gd name="T40" fmla="*/ 19 w 611"/>
                <a:gd name="T41" fmla="*/ 375 h 941"/>
                <a:gd name="T42" fmla="*/ 8 w 611"/>
                <a:gd name="T43" fmla="*/ 419 h 941"/>
                <a:gd name="T44" fmla="*/ 2 w 611"/>
                <a:gd name="T45" fmla="*/ 464 h 941"/>
                <a:gd name="T46" fmla="*/ 0 w 611"/>
                <a:gd name="T47" fmla="*/ 509 h 941"/>
                <a:gd name="T48" fmla="*/ 0 w 611"/>
                <a:gd name="T49" fmla="*/ 556 h 941"/>
                <a:gd name="T50" fmla="*/ 6 w 611"/>
                <a:gd name="T51" fmla="*/ 601 h 941"/>
                <a:gd name="T52" fmla="*/ 15 w 611"/>
                <a:gd name="T53" fmla="*/ 643 h 941"/>
                <a:gd name="T54" fmla="*/ 28 w 611"/>
                <a:gd name="T55" fmla="*/ 688 h 941"/>
                <a:gd name="T56" fmla="*/ 43 w 611"/>
                <a:gd name="T57" fmla="*/ 728 h 941"/>
                <a:gd name="T58" fmla="*/ 62 w 611"/>
                <a:gd name="T59" fmla="*/ 769 h 941"/>
                <a:gd name="T60" fmla="*/ 85 w 611"/>
                <a:gd name="T61" fmla="*/ 807 h 941"/>
                <a:gd name="T62" fmla="*/ 113 w 611"/>
                <a:gd name="T63" fmla="*/ 846 h 941"/>
                <a:gd name="T64" fmla="*/ 143 w 611"/>
                <a:gd name="T65" fmla="*/ 880 h 941"/>
                <a:gd name="T66" fmla="*/ 175 w 611"/>
                <a:gd name="T67" fmla="*/ 912 h 941"/>
                <a:gd name="T68" fmla="*/ 211 w 611"/>
                <a:gd name="T69" fmla="*/ 940 h 941"/>
                <a:gd name="T70" fmla="*/ 211 w 611"/>
                <a:gd name="T71" fmla="*/ 940 h 941"/>
                <a:gd name="T72" fmla="*/ 222 w 611"/>
                <a:gd name="T73" fmla="*/ 865 h 941"/>
                <a:gd name="T74" fmla="*/ 234 w 611"/>
                <a:gd name="T75" fmla="*/ 788 h 941"/>
                <a:gd name="T76" fmla="*/ 251 w 611"/>
                <a:gd name="T77" fmla="*/ 714 h 941"/>
                <a:gd name="T78" fmla="*/ 273 w 611"/>
                <a:gd name="T79" fmla="*/ 637 h 941"/>
                <a:gd name="T80" fmla="*/ 296 w 611"/>
                <a:gd name="T81" fmla="*/ 562 h 941"/>
                <a:gd name="T82" fmla="*/ 324 w 611"/>
                <a:gd name="T83" fmla="*/ 488 h 941"/>
                <a:gd name="T84" fmla="*/ 354 w 611"/>
                <a:gd name="T85" fmla="*/ 415 h 941"/>
                <a:gd name="T86" fmla="*/ 388 w 611"/>
                <a:gd name="T87" fmla="*/ 343 h 941"/>
                <a:gd name="T88" fmla="*/ 388 w 611"/>
                <a:gd name="T89" fmla="*/ 343 h 941"/>
                <a:gd name="T90" fmla="*/ 413 w 611"/>
                <a:gd name="T91" fmla="*/ 296 h 941"/>
                <a:gd name="T92" fmla="*/ 437 w 611"/>
                <a:gd name="T93" fmla="*/ 253 h 941"/>
                <a:gd name="T94" fmla="*/ 462 w 611"/>
                <a:gd name="T95" fmla="*/ 209 h 941"/>
                <a:gd name="T96" fmla="*/ 490 w 611"/>
                <a:gd name="T97" fmla="*/ 166 h 941"/>
                <a:gd name="T98" fmla="*/ 518 w 611"/>
                <a:gd name="T99" fmla="*/ 126 h 941"/>
                <a:gd name="T100" fmla="*/ 548 w 611"/>
                <a:gd name="T101" fmla="*/ 85 h 941"/>
                <a:gd name="T102" fmla="*/ 578 w 611"/>
                <a:gd name="T103" fmla="*/ 45 h 941"/>
                <a:gd name="T104" fmla="*/ 610 w 611"/>
                <a:gd name="T105" fmla="*/ 6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1" h="941">
                  <a:moveTo>
                    <a:pt x="610" y="6"/>
                  </a:moveTo>
                  <a:lnTo>
                    <a:pt x="610" y="6"/>
                  </a:lnTo>
                  <a:lnTo>
                    <a:pt x="569" y="2"/>
                  </a:lnTo>
                  <a:lnTo>
                    <a:pt x="526" y="0"/>
                  </a:lnTo>
                  <a:lnTo>
                    <a:pt x="486" y="0"/>
                  </a:lnTo>
                  <a:lnTo>
                    <a:pt x="446" y="4"/>
                  </a:lnTo>
                  <a:lnTo>
                    <a:pt x="405" y="12"/>
                  </a:lnTo>
                  <a:lnTo>
                    <a:pt x="365" y="23"/>
                  </a:lnTo>
                  <a:lnTo>
                    <a:pt x="326" y="36"/>
                  </a:lnTo>
                  <a:lnTo>
                    <a:pt x="290" y="53"/>
                  </a:lnTo>
                  <a:lnTo>
                    <a:pt x="254" y="72"/>
                  </a:lnTo>
                  <a:lnTo>
                    <a:pt x="220" y="96"/>
                  </a:lnTo>
                  <a:lnTo>
                    <a:pt x="186" y="121"/>
                  </a:lnTo>
                  <a:lnTo>
                    <a:pt x="156" y="149"/>
                  </a:lnTo>
                  <a:lnTo>
                    <a:pt x="126" y="179"/>
                  </a:lnTo>
                  <a:lnTo>
                    <a:pt x="100" y="213"/>
                  </a:lnTo>
                  <a:lnTo>
                    <a:pt x="77" y="247"/>
                  </a:lnTo>
                  <a:lnTo>
                    <a:pt x="56" y="285"/>
                  </a:lnTo>
                  <a:lnTo>
                    <a:pt x="56" y="285"/>
                  </a:lnTo>
                  <a:lnTo>
                    <a:pt x="36" y="330"/>
                  </a:lnTo>
                  <a:lnTo>
                    <a:pt x="19" y="375"/>
                  </a:lnTo>
                  <a:lnTo>
                    <a:pt x="8" y="419"/>
                  </a:lnTo>
                  <a:lnTo>
                    <a:pt x="2" y="464"/>
                  </a:lnTo>
                  <a:lnTo>
                    <a:pt x="0" y="509"/>
                  </a:lnTo>
                  <a:lnTo>
                    <a:pt x="0" y="556"/>
                  </a:lnTo>
                  <a:lnTo>
                    <a:pt x="6" y="601"/>
                  </a:lnTo>
                  <a:lnTo>
                    <a:pt x="15" y="643"/>
                  </a:lnTo>
                  <a:lnTo>
                    <a:pt x="28" y="688"/>
                  </a:lnTo>
                  <a:lnTo>
                    <a:pt x="43" y="728"/>
                  </a:lnTo>
                  <a:lnTo>
                    <a:pt x="62" y="769"/>
                  </a:lnTo>
                  <a:lnTo>
                    <a:pt x="85" y="807"/>
                  </a:lnTo>
                  <a:lnTo>
                    <a:pt x="113" y="846"/>
                  </a:lnTo>
                  <a:lnTo>
                    <a:pt x="143" y="880"/>
                  </a:lnTo>
                  <a:lnTo>
                    <a:pt x="175" y="912"/>
                  </a:lnTo>
                  <a:lnTo>
                    <a:pt x="211" y="940"/>
                  </a:lnTo>
                  <a:lnTo>
                    <a:pt x="211" y="940"/>
                  </a:lnTo>
                  <a:lnTo>
                    <a:pt x="222" y="865"/>
                  </a:lnTo>
                  <a:lnTo>
                    <a:pt x="234" y="788"/>
                  </a:lnTo>
                  <a:lnTo>
                    <a:pt x="251" y="714"/>
                  </a:lnTo>
                  <a:lnTo>
                    <a:pt x="273" y="637"/>
                  </a:lnTo>
                  <a:lnTo>
                    <a:pt x="296" y="562"/>
                  </a:lnTo>
                  <a:lnTo>
                    <a:pt x="324" y="488"/>
                  </a:lnTo>
                  <a:lnTo>
                    <a:pt x="354" y="415"/>
                  </a:lnTo>
                  <a:lnTo>
                    <a:pt x="388" y="343"/>
                  </a:lnTo>
                  <a:lnTo>
                    <a:pt x="388" y="343"/>
                  </a:lnTo>
                  <a:lnTo>
                    <a:pt x="413" y="296"/>
                  </a:lnTo>
                  <a:lnTo>
                    <a:pt x="437" y="253"/>
                  </a:lnTo>
                  <a:lnTo>
                    <a:pt x="462" y="209"/>
                  </a:lnTo>
                  <a:lnTo>
                    <a:pt x="490" y="166"/>
                  </a:lnTo>
                  <a:lnTo>
                    <a:pt x="518" y="126"/>
                  </a:lnTo>
                  <a:lnTo>
                    <a:pt x="548" y="85"/>
                  </a:lnTo>
                  <a:lnTo>
                    <a:pt x="578" y="45"/>
                  </a:lnTo>
                  <a:lnTo>
                    <a:pt x="61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210"/>
            <p:cNvSpPr>
              <a:spLocks noChangeArrowheads="1"/>
            </p:cNvSpPr>
            <p:nvPr/>
          </p:nvSpPr>
          <p:spPr bwMode="auto">
            <a:xfrm>
              <a:off x="5259" y="2215"/>
              <a:ext cx="235" cy="170"/>
            </a:xfrm>
            <a:custGeom>
              <a:avLst/>
              <a:gdLst>
                <a:gd name="T0" fmla="*/ 269 w 1039"/>
                <a:gd name="T1" fmla="*/ 699 h 753"/>
                <a:gd name="T2" fmla="*/ 437 w 1039"/>
                <a:gd name="T3" fmla="*/ 599 h 753"/>
                <a:gd name="T4" fmla="*/ 614 w 1039"/>
                <a:gd name="T5" fmla="*/ 512 h 753"/>
                <a:gd name="T6" fmla="*/ 797 w 1039"/>
                <a:gd name="T7" fmla="*/ 437 h 753"/>
                <a:gd name="T8" fmla="*/ 963 w 1039"/>
                <a:gd name="T9" fmla="*/ 382 h 753"/>
                <a:gd name="T10" fmla="*/ 1036 w 1039"/>
                <a:gd name="T11" fmla="*/ 311 h 753"/>
                <a:gd name="T12" fmla="*/ 1021 w 1039"/>
                <a:gd name="T13" fmla="*/ 215 h 753"/>
                <a:gd name="T14" fmla="*/ 987 w 1039"/>
                <a:gd name="T15" fmla="*/ 122 h 753"/>
                <a:gd name="T16" fmla="*/ 936 w 1039"/>
                <a:gd name="T17" fmla="*/ 39 h 753"/>
                <a:gd name="T18" fmla="*/ 784 w 1039"/>
                <a:gd name="T19" fmla="*/ 37 h 753"/>
                <a:gd name="T20" fmla="*/ 550 w 1039"/>
                <a:gd name="T21" fmla="*/ 122 h 753"/>
                <a:gd name="T22" fmla="*/ 324 w 1039"/>
                <a:gd name="T23" fmla="*/ 226 h 753"/>
                <a:gd name="T24" fmla="*/ 105 w 1039"/>
                <a:gd name="T25" fmla="*/ 348 h 753"/>
                <a:gd name="T26" fmla="*/ 9 w 1039"/>
                <a:gd name="T27" fmla="*/ 463 h 753"/>
                <a:gd name="T28" fmla="*/ 39 w 1039"/>
                <a:gd name="T29" fmla="*/ 556 h 753"/>
                <a:gd name="T30" fmla="*/ 85 w 1039"/>
                <a:gd name="T31" fmla="*/ 642 h 753"/>
                <a:gd name="T32" fmla="*/ 149 w 1039"/>
                <a:gd name="T33" fmla="*/ 718 h 753"/>
                <a:gd name="T34" fmla="*/ 601 w 1039"/>
                <a:gd name="T35" fmla="*/ 181 h 753"/>
                <a:gd name="T36" fmla="*/ 633 w 1039"/>
                <a:gd name="T37" fmla="*/ 201 h 753"/>
                <a:gd name="T38" fmla="*/ 661 w 1039"/>
                <a:gd name="T39" fmla="*/ 226 h 753"/>
                <a:gd name="T40" fmla="*/ 680 w 1039"/>
                <a:gd name="T41" fmla="*/ 256 h 753"/>
                <a:gd name="T42" fmla="*/ 695 w 1039"/>
                <a:gd name="T43" fmla="*/ 290 h 753"/>
                <a:gd name="T44" fmla="*/ 704 w 1039"/>
                <a:gd name="T45" fmla="*/ 324 h 753"/>
                <a:gd name="T46" fmla="*/ 706 w 1039"/>
                <a:gd name="T47" fmla="*/ 360 h 753"/>
                <a:gd name="T48" fmla="*/ 699 w 1039"/>
                <a:gd name="T49" fmla="*/ 399 h 753"/>
                <a:gd name="T50" fmla="*/ 684 w 1039"/>
                <a:gd name="T51" fmla="*/ 433 h 753"/>
                <a:gd name="T52" fmla="*/ 665 w 1039"/>
                <a:gd name="T53" fmla="*/ 465 h 753"/>
                <a:gd name="T54" fmla="*/ 639 w 1039"/>
                <a:gd name="T55" fmla="*/ 493 h 753"/>
                <a:gd name="T56" fmla="*/ 610 w 1039"/>
                <a:gd name="T57" fmla="*/ 512 h 753"/>
                <a:gd name="T58" fmla="*/ 576 w 1039"/>
                <a:gd name="T59" fmla="*/ 527 h 753"/>
                <a:gd name="T60" fmla="*/ 541 w 1039"/>
                <a:gd name="T61" fmla="*/ 535 h 753"/>
                <a:gd name="T62" fmla="*/ 503 w 1039"/>
                <a:gd name="T63" fmla="*/ 537 h 753"/>
                <a:gd name="T64" fmla="*/ 467 w 1039"/>
                <a:gd name="T65" fmla="*/ 531 h 753"/>
                <a:gd name="T66" fmla="*/ 433 w 1039"/>
                <a:gd name="T67" fmla="*/ 516 h 753"/>
                <a:gd name="T68" fmla="*/ 401 w 1039"/>
                <a:gd name="T69" fmla="*/ 497 h 753"/>
                <a:gd name="T70" fmla="*/ 373 w 1039"/>
                <a:gd name="T71" fmla="*/ 471 h 753"/>
                <a:gd name="T72" fmla="*/ 352 w 1039"/>
                <a:gd name="T73" fmla="*/ 441 h 753"/>
                <a:gd name="T74" fmla="*/ 339 w 1039"/>
                <a:gd name="T75" fmla="*/ 407 h 753"/>
                <a:gd name="T76" fmla="*/ 330 w 1039"/>
                <a:gd name="T77" fmla="*/ 373 h 753"/>
                <a:gd name="T78" fmla="*/ 328 w 1039"/>
                <a:gd name="T79" fmla="*/ 337 h 753"/>
                <a:gd name="T80" fmla="*/ 335 w 1039"/>
                <a:gd name="T81" fmla="*/ 299 h 753"/>
                <a:gd name="T82" fmla="*/ 350 w 1039"/>
                <a:gd name="T83" fmla="*/ 265 h 753"/>
                <a:gd name="T84" fmla="*/ 369 w 1039"/>
                <a:gd name="T85" fmla="*/ 232 h 753"/>
                <a:gd name="T86" fmla="*/ 394 w 1039"/>
                <a:gd name="T87" fmla="*/ 205 h 753"/>
                <a:gd name="T88" fmla="*/ 424 w 1039"/>
                <a:gd name="T89" fmla="*/ 186 h 753"/>
                <a:gd name="T90" fmla="*/ 458 w 1039"/>
                <a:gd name="T91" fmla="*/ 171 h 753"/>
                <a:gd name="T92" fmla="*/ 493 w 1039"/>
                <a:gd name="T93" fmla="*/ 162 h 753"/>
                <a:gd name="T94" fmla="*/ 529 w 1039"/>
                <a:gd name="T95" fmla="*/ 160 h 753"/>
                <a:gd name="T96" fmla="*/ 565 w 1039"/>
                <a:gd name="T97" fmla="*/ 166 h 753"/>
                <a:gd name="T98" fmla="*/ 601 w 1039"/>
                <a:gd name="T99" fmla="*/ 18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9" h="753">
                  <a:moveTo>
                    <a:pt x="185" y="752"/>
                  </a:moveTo>
                  <a:lnTo>
                    <a:pt x="269" y="699"/>
                  </a:lnTo>
                  <a:lnTo>
                    <a:pt x="352" y="648"/>
                  </a:lnTo>
                  <a:lnTo>
                    <a:pt x="437" y="599"/>
                  </a:lnTo>
                  <a:lnTo>
                    <a:pt x="524" y="554"/>
                  </a:lnTo>
                  <a:lnTo>
                    <a:pt x="614" y="512"/>
                  </a:lnTo>
                  <a:lnTo>
                    <a:pt x="704" y="473"/>
                  </a:lnTo>
                  <a:lnTo>
                    <a:pt x="797" y="437"/>
                  </a:lnTo>
                  <a:lnTo>
                    <a:pt x="891" y="405"/>
                  </a:lnTo>
                  <a:lnTo>
                    <a:pt x="963" y="382"/>
                  </a:lnTo>
                  <a:lnTo>
                    <a:pt x="1038" y="360"/>
                  </a:lnTo>
                  <a:lnTo>
                    <a:pt x="1036" y="311"/>
                  </a:lnTo>
                  <a:lnTo>
                    <a:pt x="1032" y="262"/>
                  </a:lnTo>
                  <a:lnTo>
                    <a:pt x="1021" y="215"/>
                  </a:lnTo>
                  <a:lnTo>
                    <a:pt x="1006" y="169"/>
                  </a:lnTo>
                  <a:lnTo>
                    <a:pt x="987" y="122"/>
                  </a:lnTo>
                  <a:lnTo>
                    <a:pt x="963" y="79"/>
                  </a:lnTo>
                  <a:lnTo>
                    <a:pt x="936" y="39"/>
                  </a:lnTo>
                  <a:lnTo>
                    <a:pt x="904" y="0"/>
                  </a:lnTo>
                  <a:lnTo>
                    <a:pt x="784" y="37"/>
                  </a:lnTo>
                  <a:lnTo>
                    <a:pt x="667" y="77"/>
                  </a:lnTo>
                  <a:lnTo>
                    <a:pt x="550" y="122"/>
                  </a:lnTo>
                  <a:lnTo>
                    <a:pt x="437" y="173"/>
                  </a:lnTo>
                  <a:lnTo>
                    <a:pt x="324" y="226"/>
                  </a:lnTo>
                  <a:lnTo>
                    <a:pt x="213" y="286"/>
                  </a:lnTo>
                  <a:lnTo>
                    <a:pt x="105" y="348"/>
                  </a:lnTo>
                  <a:lnTo>
                    <a:pt x="0" y="416"/>
                  </a:lnTo>
                  <a:lnTo>
                    <a:pt x="9" y="463"/>
                  </a:lnTo>
                  <a:lnTo>
                    <a:pt x="21" y="512"/>
                  </a:lnTo>
                  <a:lnTo>
                    <a:pt x="39" y="556"/>
                  </a:lnTo>
                  <a:lnTo>
                    <a:pt x="60" y="601"/>
                  </a:lnTo>
                  <a:lnTo>
                    <a:pt x="85" y="642"/>
                  </a:lnTo>
                  <a:lnTo>
                    <a:pt x="115" y="682"/>
                  </a:lnTo>
                  <a:lnTo>
                    <a:pt x="149" y="718"/>
                  </a:lnTo>
                  <a:lnTo>
                    <a:pt x="185" y="752"/>
                  </a:lnTo>
                  <a:close/>
                  <a:moveTo>
                    <a:pt x="601" y="181"/>
                  </a:moveTo>
                  <a:lnTo>
                    <a:pt x="618" y="190"/>
                  </a:lnTo>
                  <a:lnTo>
                    <a:pt x="633" y="201"/>
                  </a:lnTo>
                  <a:lnTo>
                    <a:pt x="648" y="213"/>
                  </a:lnTo>
                  <a:lnTo>
                    <a:pt x="661" y="226"/>
                  </a:lnTo>
                  <a:lnTo>
                    <a:pt x="671" y="241"/>
                  </a:lnTo>
                  <a:lnTo>
                    <a:pt x="680" y="256"/>
                  </a:lnTo>
                  <a:lnTo>
                    <a:pt x="689" y="273"/>
                  </a:lnTo>
                  <a:lnTo>
                    <a:pt x="695" y="290"/>
                  </a:lnTo>
                  <a:lnTo>
                    <a:pt x="701" y="307"/>
                  </a:lnTo>
                  <a:lnTo>
                    <a:pt x="704" y="324"/>
                  </a:lnTo>
                  <a:lnTo>
                    <a:pt x="706" y="343"/>
                  </a:lnTo>
                  <a:lnTo>
                    <a:pt x="706" y="360"/>
                  </a:lnTo>
                  <a:lnTo>
                    <a:pt x="704" y="380"/>
                  </a:lnTo>
                  <a:lnTo>
                    <a:pt x="699" y="399"/>
                  </a:lnTo>
                  <a:lnTo>
                    <a:pt x="693" y="416"/>
                  </a:lnTo>
                  <a:lnTo>
                    <a:pt x="684" y="433"/>
                  </a:lnTo>
                  <a:lnTo>
                    <a:pt x="676" y="450"/>
                  </a:lnTo>
                  <a:lnTo>
                    <a:pt x="665" y="465"/>
                  </a:lnTo>
                  <a:lnTo>
                    <a:pt x="652" y="480"/>
                  </a:lnTo>
                  <a:lnTo>
                    <a:pt x="639" y="493"/>
                  </a:lnTo>
                  <a:lnTo>
                    <a:pt x="625" y="503"/>
                  </a:lnTo>
                  <a:lnTo>
                    <a:pt x="610" y="512"/>
                  </a:lnTo>
                  <a:lnTo>
                    <a:pt x="593" y="520"/>
                  </a:lnTo>
                  <a:lnTo>
                    <a:pt x="576" y="527"/>
                  </a:lnTo>
                  <a:lnTo>
                    <a:pt x="559" y="533"/>
                  </a:lnTo>
                  <a:lnTo>
                    <a:pt x="541" y="535"/>
                  </a:lnTo>
                  <a:lnTo>
                    <a:pt x="522" y="537"/>
                  </a:lnTo>
                  <a:lnTo>
                    <a:pt x="503" y="537"/>
                  </a:lnTo>
                  <a:lnTo>
                    <a:pt x="486" y="535"/>
                  </a:lnTo>
                  <a:lnTo>
                    <a:pt x="467" y="531"/>
                  </a:lnTo>
                  <a:lnTo>
                    <a:pt x="450" y="524"/>
                  </a:lnTo>
                  <a:lnTo>
                    <a:pt x="433" y="516"/>
                  </a:lnTo>
                  <a:lnTo>
                    <a:pt x="416" y="507"/>
                  </a:lnTo>
                  <a:lnTo>
                    <a:pt x="401" y="497"/>
                  </a:lnTo>
                  <a:lnTo>
                    <a:pt x="386" y="484"/>
                  </a:lnTo>
                  <a:lnTo>
                    <a:pt x="373" y="471"/>
                  </a:lnTo>
                  <a:lnTo>
                    <a:pt x="362" y="456"/>
                  </a:lnTo>
                  <a:lnTo>
                    <a:pt x="352" y="441"/>
                  </a:lnTo>
                  <a:lnTo>
                    <a:pt x="345" y="424"/>
                  </a:lnTo>
                  <a:lnTo>
                    <a:pt x="339" y="407"/>
                  </a:lnTo>
                  <a:lnTo>
                    <a:pt x="333" y="390"/>
                  </a:lnTo>
                  <a:lnTo>
                    <a:pt x="330" y="373"/>
                  </a:lnTo>
                  <a:lnTo>
                    <a:pt x="328" y="354"/>
                  </a:lnTo>
                  <a:lnTo>
                    <a:pt x="328" y="337"/>
                  </a:lnTo>
                  <a:lnTo>
                    <a:pt x="330" y="318"/>
                  </a:lnTo>
                  <a:lnTo>
                    <a:pt x="335" y="299"/>
                  </a:lnTo>
                  <a:lnTo>
                    <a:pt x="341" y="281"/>
                  </a:lnTo>
                  <a:lnTo>
                    <a:pt x="350" y="265"/>
                  </a:lnTo>
                  <a:lnTo>
                    <a:pt x="358" y="247"/>
                  </a:lnTo>
                  <a:lnTo>
                    <a:pt x="369" y="232"/>
                  </a:lnTo>
                  <a:lnTo>
                    <a:pt x="382" y="218"/>
                  </a:lnTo>
                  <a:lnTo>
                    <a:pt x="394" y="205"/>
                  </a:lnTo>
                  <a:lnTo>
                    <a:pt x="409" y="194"/>
                  </a:lnTo>
                  <a:lnTo>
                    <a:pt x="424" y="186"/>
                  </a:lnTo>
                  <a:lnTo>
                    <a:pt x="441" y="177"/>
                  </a:lnTo>
                  <a:lnTo>
                    <a:pt x="458" y="171"/>
                  </a:lnTo>
                  <a:lnTo>
                    <a:pt x="475" y="164"/>
                  </a:lnTo>
                  <a:lnTo>
                    <a:pt x="493" y="162"/>
                  </a:lnTo>
                  <a:lnTo>
                    <a:pt x="512" y="160"/>
                  </a:lnTo>
                  <a:lnTo>
                    <a:pt x="529" y="160"/>
                  </a:lnTo>
                  <a:lnTo>
                    <a:pt x="548" y="162"/>
                  </a:lnTo>
                  <a:lnTo>
                    <a:pt x="565" y="166"/>
                  </a:lnTo>
                  <a:lnTo>
                    <a:pt x="584" y="173"/>
                  </a:lnTo>
                  <a:lnTo>
                    <a:pt x="601" y="18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211"/>
            <p:cNvSpPr>
              <a:spLocks noChangeArrowheads="1"/>
            </p:cNvSpPr>
            <p:nvPr/>
          </p:nvSpPr>
          <p:spPr bwMode="auto">
            <a:xfrm>
              <a:off x="5301" y="2297"/>
              <a:ext cx="193" cy="115"/>
            </a:xfrm>
            <a:custGeom>
              <a:avLst/>
              <a:gdLst>
                <a:gd name="T0" fmla="*/ 798 w 854"/>
                <a:gd name="T1" fmla="*/ 224 h 511"/>
                <a:gd name="T2" fmla="*/ 798 w 854"/>
                <a:gd name="T3" fmla="*/ 224 h 511"/>
                <a:gd name="T4" fmla="*/ 810 w 854"/>
                <a:gd name="T5" fmla="*/ 196 h 511"/>
                <a:gd name="T6" fmla="*/ 821 w 854"/>
                <a:gd name="T7" fmla="*/ 169 h 511"/>
                <a:gd name="T8" fmla="*/ 830 w 854"/>
                <a:gd name="T9" fmla="*/ 141 h 511"/>
                <a:gd name="T10" fmla="*/ 838 w 854"/>
                <a:gd name="T11" fmla="*/ 113 h 511"/>
                <a:gd name="T12" fmla="*/ 844 w 854"/>
                <a:gd name="T13" fmla="*/ 85 h 511"/>
                <a:gd name="T14" fmla="*/ 849 w 854"/>
                <a:gd name="T15" fmla="*/ 58 h 511"/>
                <a:gd name="T16" fmla="*/ 851 w 854"/>
                <a:gd name="T17" fmla="*/ 28 h 511"/>
                <a:gd name="T18" fmla="*/ 853 w 854"/>
                <a:gd name="T19" fmla="*/ 0 h 511"/>
                <a:gd name="T20" fmla="*/ 853 w 854"/>
                <a:gd name="T21" fmla="*/ 0 h 511"/>
                <a:gd name="T22" fmla="*/ 778 w 854"/>
                <a:gd name="T23" fmla="*/ 22 h 511"/>
                <a:gd name="T24" fmla="*/ 706 w 854"/>
                <a:gd name="T25" fmla="*/ 45 h 511"/>
                <a:gd name="T26" fmla="*/ 706 w 854"/>
                <a:gd name="T27" fmla="*/ 45 h 511"/>
                <a:gd name="T28" fmla="*/ 612 w 854"/>
                <a:gd name="T29" fmla="*/ 77 h 511"/>
                <a:gd name="T30" fmla="*/ 519 w 854"/>
                <a:gd name="T31" fmla="*/ 113 h 511"/>
                <a:gd name="T32" fmla="*/ 429 w 854"/>
                <a:gd name="T33" fmla="*/ 152 h 511"/>
                <a:gd name="T34" fmla="*/ 339 w 854"/>
                <a:gd name="T35" fmla="*/ 194 h 511"/>
                <a:gd name="T36" fmla="*/ 252 w 854"/>
                <a:gd name="T37" fmla="*/ 239 h 511"/>
                <a:gd name="T38" fmla="*/ 167 w 854"/>
                <a:gd name="T39" fmla="*/ 288 h 511"/>
                <a:gd name="T40" fmla="*/ 84 w 854"/>
                <a:gd name="T41" fmla="*/ 339 h 511"/>
                <a:gd name="T42" fmla="*/ 0 w 854"/>
                <a:gd name="T43" fmla="*/ 392 h 511"/>
                <a:gd name="T44" fmla="*/ 0 w 854"/>
                <a:gd name="T45" fmla="*/ 392 h 511"/>
                <a:gd name="T46" fmla="*/ 24 w 854"/>
                <a:gd name="T47" fmla="*/ 409 h 511"/>
                <a:gd name="T48" fmla="*/ 47 w 854"/>
                <a:gd name="T49" fmla="*/ 424 h 511"/>
                <a:gd name="T50" fmla="*/ 71 w 854"/>
                <a:gd name="T51" fmla="*/ 441 h 511"/>
                <a:gd name="T52" fmla="*/ 96 w 854"/>
                <a:gd name="T53" fmla="*/ 454 h 511"/>
                <a:gd name="T54" fmla="*/ 96 w 854"/>
                <a:gd name="T55" fmla="*/ 454 h 511"/>
                <a:gd name="T56" fmla="*/ 122 w 854"/>
                <a:gd name="T57" fmla="*/ 465 h 511"/>
                <a:gd name="T58" fmla="*/ 145 w 854"/>
                <a:gd name="T59" fmla="*/ 476 h 511"/>
                <a:gd name="T60" fmla="*/ 171 w 854"/>
                <a:gd name="T61" fmla="*/ 484 h 511"/>
                <a:gd name="T62" fmla="*/ 195 w 854"/>
                <a:gd name="T63" fmla="*/ 492 h 511"/>
                <a:gd name="T64" fmla="*/ 220 w 854"/>
                <a:gd name="T65" fmla="*/ 499 h 511"/>
                <a:gd name="T66" fmla="*/ 246 w 854"/>
                <a:gd name="T67" fmla="*/ 503 h 511"/>
                <a:gd name="T68" fmla="*/ 297 w 854"/>
                <a:gd name="T69" fmla="*/ 510 h 511"/>
                <a:gd name="T70" fmla="*/ 348 w 854"/>
                <a:gd name="T71" fmla="*/ 510 h 511"/>
                <a:gd name="T72" fmla="*/ 397 w 854"/>
                <a:gd name="T73" fmla="*/ 505 h 511"/>
                <a:gd name="T74" fmla="*/ 446 w 854"/>
                <a:gd name="T75" fmla="*/ 497 h 511"/>
                <a:gd name="T76" fmla="*/ 495 w 854"/>
                <a:gd name="T77" fmla="*/ 484 h 511"/>
                <a:gd name="T78" fmla="*/ 542 w 854"/>
                <a:gd name="T79" fmla="*/ 465 h 511"/>
                <a:gd name="T80" fmla="*/ 587 w 854"/>
                <a:gd name="T81" fmla="*/ 443 h 511"/>
                <a:gd name="T82" fmla="*/ 629 w 854"/>
                <a:gd name="T83" fmla="*/ 416 h 511"/>
                <a:gd name="T84" fmla="*/ 670 w 854"/>
                <a:gd name="T85" fmla="*/ 386 h 511"/>
                <a:gd name="T86" fmla="*/ 706 w 854"/>
                <a:gd name="T87" fmla="*/ 352 h 511"/>
                <a:gd name="T88" fmla="*/ 725 w 854"/>
                <a:gd name="T89" fmla="*/ 333 h 511"/>
                <a:gd name="T90" fmla="*/ 740 w 854"/>
                <a:gd name="T91" fmla="*/ 311 h 511"/>
                <a:gd name="T92" fmla="*/ 757 w 854"/>
                <a:gd name="T93" fmla="*/ 292 h 511"/>
                <a:gd name="T94" fmla="*/ 772 w 854"/>
                <a:gd name="T95" fmla="*/ 269 h 511"/>
                <a:gd name="T96" fmla="*/ 785 w 854"/>
                <a:gd name="T97" fmla="*/ 248 h 511"/>
                <a:gd name="T98" fmla="*/ 798 w 854"/>
                <a:gd name="T99" fmla="*/ 224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4" h="511">
                  <a:moveTo>
                    <a:pt x="798" y="224"/>
                  </a:moveTo>
                  <a:lnTo>
                    <a:pt x="798" y="224"/>
                  </a:lnTo>
                  <a:lnTo>
                    <a:pt x="810" y="196"/>
                  </a:lnTo>
                  <a:lnTo>
                    <a:pt x="821" y="169"/>
                  </a:lnTo>
                  <a:lnTo>
                    <a:pt x="830" y="141"/>
                  </a:lnTo>
                  <a:lnTo>
                    <a:pt x="838" y="113"/>
                  </a:lnTo>
                  <a:lnTo>
                    <a:pt x="844" y="85"/>
                  </a:lnTo>
                  <a:lnTo>
                    <a:pt x="849" y="58"/>
                  </a:lnTo>
                  <a:lnTo>
                    <a:pt x="851" y="28"/>
                  </a:lnTo>
                  <a:lnTo>
                    <a:pt x="853" y="0"/>
                  </a:lnTo>
                  <a:lnTo>
                    <a:pt x="853" y="0"/>
                  </a:lnTo>
                  <a:lnTo>
                    <a:pt x="778" y="22"/>
                  </a:lnTo>
                  <a:lnTo>
                    <a:pt x="706" y="45"/>
                  </a:lnTo>
                  <a:lnTo>
                    <a:pt x="706" y="45"/>
                  </a:lnTo>
                  <a:lnTo>
                    <a:pt x="612" y="77"/>
                  </a:lnTo>
                  <a:lnTo>
                    <a:pt x="519" y="113"/>
                  </a:lnTo>
                  <a:lnTo>
                    <a:pt x="429" y="152"/>
                  </a:lnTo>
                  <a:lnTo>
                    <a:pt x="339" y="194"/>
                  </a:lnTo>
                  <a:lnTo>
                    <a:pt x="252" y="239"/>
                  </a:lnTo>
                  <a:lnTo>
                    <a:pt x="167" y="288"/>
                  </a:lnTo>
                  <a:lnTo>
                    <a:pt x="84" y="339"/>
                  </a:lnTo>
                  <a:lnTo>
                    <a:pt x="0" y="392"/>
                  </a:lnTo>
                  <a:lnTo>
                    <a:pt x="0" y="392"/>
                  </a:lnTo>
                  <a:lnTo>
                    <a:pt x="24" y="409"/>
                  </a:lnTo>
                  <a:lnTo>
                    <a:pt x="47" y="424"/>
                  </a:lnTo>
                  <a:lnTo>
                    <a:pt x="71" y="441"/>
                  </a:lnTo>
                  <a:lnTo>
                    <a:pt x="96" y="454"/>
                  </a:lnTo>
                  <a:lnTo>
                    <a:pt x="96" y="454"/>
                  </a:lnTo>
                  <a:lnTo>
                    <a:pt x="122" y="465"/>
                  </a:lnTo>
                  <a:lnTo>
                    <a:pt x="145" y="476"/>
                  </a:lnTo>
                  <a:lnTo>
                    <a:pt x="171" y="484"/>
                  </a:lnTo>
                  <a:lnTo>
                    <a:pt x="195" y="492"/>
                  </a:lnTo>
                  <a:lnTo>
                    <a:pt x="220" y="499"/>
                  </a:lnTo>
                  <a:lnTo>
                    <a:pt x="246" y="503"/>
                  </a:lnTo>
                  <a:lnTo>
                    <a:pt x="297" y="510"/>
                  </a:lnTo>
                  <a:lnTo>
                    <a:pt x="348" y="510"/>
                  </a:lnTo>
                  <a:lnTo>
                    <a:pt x="397" y="505"/>
                  </a:lnTo>
                  <a:lnTo>
                    <a:pt x="446" y="497"/>
                  </a:lnTo>
                  <a:lnTo>
                    <a:pt x="495" y="484"/>
                  </a:lnTo>
                  <a:lnTo>
                    <a:pt x="542" y="465"/>
                  </a:lnTo>
                  <a:lnTo>
                    <a:pt x="587" y="443"/>
                  </a:lnTo>
                  <a:lnTo>
                    <a:pt x="629" y="416"/>
                  </a:lnTo>
                  <a:lnTo>
                    <a:pt x="670" y="386"/>
                  </a:lnTo>
                  <a:lnTo>
                    <a:pt x="706" y="352"/>
                  </a:lnTo>
                  <a:lnTo>
                    <a:pt x="725" y="333"/>
                  </a:lnTo>
                  <a:lnTo>
                    <a:pt x="740" y="311"/>
                  </a:lnTo>
                  <a:lnTo>
                    <a:pt x="757" y="292"/>
                  </a:lnTo>
                  <a:lnTo>
                    <a:pt x="772" y="269"/>
                  </a:lnTo>
                  <a:lnTo>
                    <a:pt x="785" y="248"/>
                  </a:lnTo>
                  <a:lnTo>
                    <a:pt x="798" y="2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212"/>
            <p:cNvSpPr>
              <a:spLocks noChangeArrowheads="1"/>
            </p:cNvSpPr>
            <p:nvPr/>
          </p:nvSpPr>
          <p:spPr bwMode="auto">
            <a:xfrm>
              <a:off x="5258" y="2176"/>
              <a:ext cx="205" cy="133"/>
            </a:xfrm>
            <a:custGeom>
              <a:avLst/>
              <a:gdLst>
                <a:gd name="T0" fmla="*/ 908 w 909"/>
                <a:gd name="T1" fmla="*/ 172 h 589"/>
                <a:gd name="T2" fmla="*/ 908 w 909"/>
                <a:gd name="T3" fmla="*/ 172 h 589"/>
                <a:gd name="T4" fmla="*/ 876 w 909"/>
                <a:gd name="T5" fmla="*/ 138 h 589"/>
                <a:gd name="T6" fmla="*/ 838 w 909"/>
                <a:gd name="T7" fmla="*/ 106 h 589"/>
                <a:gd name="T8" fmla="*/ 799 w 909"/>
                <a:gd name="T9" fmla="*/ 79 h 589"/>
                <a:gd name="T10" fmla="*/ 757 w 909"/>
                <a:gd name="T11" fmla="*/ 55 h 589"/>
                <a:gd name="T12" fmla="*/ 757 w 909"/>
                <a:gd name="T13" fmla="*/ 55 h 589"/>
                <a:gd name="T14" fmla="*/ 731 w 909"/>
                <a:gd name="T15" fmla="*/ 44 h 589"/>
                <a:gd name="T16" fmla="*/ 708 w 909"/>
                <a:gd name="T17" fmla="*/ 34 h 589"/>
                <a:gd name="T18" fmla="*/ 682 w 909"/>
                <a:gd name="T19" fmla="*/ 25 h 589"/>
                <a:gd name="T20" fmla="*/ 656 w 909"/>
                <a:gd name="T21" fmla="*/ 17 h 589"/>
                <a:gd name="T22" fmla="*/ 633 w 909"/>
                <a:gd name="T23" fmla="*/ 10 h 589"/>
                <a:gd name="T24" fmla="*/ 607 w 909"/>
                <a:gd name="T25" fmla="*/ 6 h 589"/>
                <a:gd name="T26" fmla="*/ 556 w 909"/>
                <a:gd name="T27" fmla="*/ 0 h 589"/>
                <a:gd name="T28" fmla="*/ 505 w 909"/>
                <a:gd name="T29" fmla="*/ 0 h 589"/>
                <a:gd name="T30" fmla="*/ 456 w 909"/>
                <a:gd name="T31" fmla="*/ 4 h 589"/>
                <a:gd name="T32" fmla="*/ 407 w 909"/>
                <a:gd name="T33" fmla="*/ 12 h 589"/>
                <a:gd name="T34" fmla="*/ 358 w 909"/>
                <a:gd name="T35" fmla="*/ 25 h 589"/>
                <a:gd name="T36" fmla="*/ 311 w 909"/>
                <a:gd name="T37" fmla="*/ 44 h 589"/>
                <a:gd name="T38" fmla="*/ 266 w 909"/>
                <a:gd name="T39" fmla="*/ 66 h 589"/>
                <a:gd name="T40" fmla="*/ 224 w 909"/>
                <a:gd name="T41" fmla="*/ 93 h 589"/>
                <a:gd name="T42" fmla="*/ 183 w 909"/>
                <a:gd name="T43" fmla="*/ 123 h 589"/>
                <a:gd name="T44" fmla="*/ 147 w 909"/>
                <a:gd name="T45" fmla="*/ 157 h 589"/>
                <a:gd name="T46" fmla="*/ 128 w 909"/>
                <a:gd name="T47" fmla="*/ 177 h 589"/>
                <a:gd name="T48" fmla="*/ 113 w 909"/>
                <a:gd name="T49" fmla="*/ 198 h 589"/>
                <a:gd name="T50" fmla="*/ 96 w 909"/>
                <a:gd name="T51" fmla="*/ 217 h 589"/>
                <a:gd name="T52" fmla="*/ 81 w 909"/>
                <a:gd name="T53" fmla="*/ 240 h 589"/>
                <a:gd name="T54" fmla="*/ 68 w 909"/>
                <a:gd name="T55" fmla="*/ 262 h 589"/>
                <a:gd name="T56" fmla="*/ 55 w 909"/>
                <a:gd name="T57" fmla="*/ 285 h 589"/>
                <a:gd name="T58" fmla="*/ 55 w 909"/>
                <a:gd name="T59" fmla="*/ 285 h 589"/>
                <a:gd name="T60" fmla="*/ 38 w 909"/>
                <a:gd name="T61" fmla="*/ 323 h 589"/>
                <a:gd name="T62" fmla="*/ 25 w 909"/>
                <a:gd name="T63" fmla="*/ 360 h 589"/>
                <a:gd name="T64" fmla="*/ 15 w 909"/>
                <a:gd name="T65" fmla="*/ 398 h 589"/>
                <a:gd name="T66" fmla="*/ 6 w 909"/>
                <a:gd name="T67" fmla="*/ 434 h 589"/>
                <a:gd name="T68" fmla="*/ 2 w 909"/>
                <a:gd name="T69" fmla="*/ 473 h 589"/>
                <a:gd name="T70" fmla="*/ 0 w 909"/>
                <a:gd name="T71" fmla="*/ 511 h 589"/>
                <a:gd name="T72" fmla="*/ 0 w 909"/>
                <a:gd name="T73" fmla="*/ 549 h 589"/>
                <a:gd name="T74" fmla="*/ 4 w 909"/>
                <a:gd name="T75" fmla="*/ 588 h 589"/>
                <a:gd name="T76" fmla="*/ 4 w 909"/>
                <a:gd name="T77" fmla="*/ 588 h 589"/>
                <a:gd name="T78" fmla="*/ 109 w 909"/>
                <a:gd name="T79" fmla="*/ 520 h 589"/>
                <a:gd name="T80" fmla="*/ 217 w 909"/>
                <a:gd name="T81" fmla="*/ 458 h 589"/>
                <a:gd name="T82" fmla="*/ 328 w 909"/>
                <a:gd name="T83" fmla="*/ 398 h 589"/>
                <a:gd name="T84" fmla="*/ 441 w 909"/>
                <a:gd name="T85" fmla="*/ 345 h 589"/>
                <a:gd name="T86" fmla="*/ 554 w 909"/>
                <a:gd name="T87" fmla="*/ 294 h 589"/>
                <a:gd name="T88" fmla="*/ 671 w 909"/>
                <a:gd name="T89" fmla="*/ 249 h 589"/>
                <a:gd name="T90" fmla="*/ 788 w 909"/>
                <a:gd name="T91" fmla="*/ 209 h 589"/>
                <a:gd name="T92" fmla="*/ 908 w 909"/>
                <a:gd name="T93" fmla="*/ 172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9" h="589">
                  <a:moveTo>
                    <a:pt x="908" y="172"/>
                  </a:moveTo>
                  <a:lnTo>
                    <a:pt x="908" y="172"/>
                  </a:lnTo>
                  <a:lnTo>
                    <a:pt x="876" y="138"/>
                  </a:lnTo>
                  <a:lnTo>
                    <a:pt x="838" y="106"/>
                  </a:lnTo>
                  <a:lnTo>
                    <a:pt x="799" y="79"/>
                  </a:lnTo>
                  <a:lnTo>
                    <a:pt x="757" y="55"/>
                  </a:lnTo>
                  <a:lnTo>
                    <a:pt x="757" y="55"/>
                  </a:lnTo>
                  <a:lnTo>
                    <a:pt x="731" y="44"/>
                  </a:lnTo>
                  <a:lnTo>
                    <a:pt x="708" y="34"/>
                  </a:lnTo>
                  <a:lnTo>
                    <a:pt x="682" y="25"/>
                  </a:lnTo>
                  <a:lnTo>
                    <a:pt x="656" y="17"/>
                  </a:lnTo>
                  <a:lnTo>
                    <a:pt x="633" y="10"/>
                  </a:lnTo>
                  <a:lnTo>
                    <a:pt x="607" y="6"/>
                  </a:lnTo>
                  <a:lnTo>
                    <a:pt x="556" y="0"/>
                  </a:lnTo>
                  <a:lnTo>
                    <a:pt x="505" y="0"/>
                  </a:lnTo>
                  <a:lnTo>
                    <a:pt x="456" y="4"/>
                  </a:lnTo>
                  <a:lnTo>
                    <a:pt x="407" y="12"/>
                  </a:lnTo>
                  <a:lnTo>
                    <a:pt x="358" y="25"/>
                  </a:lnTo>
                  <a:lnTo>
                    <a:pt x="311" y="44"/>
                  </a:lnTo>
                  <a:lnTo>
                    <a:pt x="266" y="66"/>
                  </a:lnTo>
                  <a:lnTo>
                    <a:pt x="224" y="93"/>
                  </a:lnTo>
                  <a:lnTo>
                    <a:pt x="183" y="123"/>
                  </a:lnTo>
                  <a:lnTo>
                    <a:pt x="147" y="157"/>
                  </a:lnTo>
                  <a:lnTo>
                    <a:pt x="128" y="177"/>
                  </a:lnTo>
                  <a:lnTo>
                    <a:pt x="113" y="198"/>
                  </a:lnTo>
                  <a:lnTo>
                    <a:pt x="96" y="217"/>
                  </a:lnTo>
                  <a:lnTo>
                    <a:pt x="81" y="240"/>
                  </a:lnTo>
                  <a:lnTo>
                    <a:pt x="68" y="262"/>
                  </a:lnTo>
                  <a:lnTo>
                    <a:pt x="55" y="285"/>
                  </a:lnTo>
                  <a:lnTo>
                    <a:pt x="55" y="285"/>
                  </a:lnTo>
                  <a:lnTo>
                    <a:pt x="38" y="323"/>
                  </a:lnTo>
                  <a:lnTo>
                    <a:pt x="25" y="360"/>
                  </a:lnTo>
                  <a:lnTo>
                    <a:pt x="15" y="398"/>
                  </a:lnTo>
                  <a:lnTo>
                    <a:pt x="6" y="434"/>
                  </a:lnTo>
                  <a:lnTo>
                    <a:pt x="2" y="473"/>
                  </a:lnTo>
                  <a:lnTo>
                    <a:pt x="0" y="511"/>
                  </a:lnTo>
                  <a:lnTo>
                    <a:pt x="0" y="549"/>
                  </a:lnTo>
                  <a:lnTo>
                    <a:pt x="4" y="588"/>
                  </a:lnTo>
                  <a:lnTo>
                    <a:pt x="4" y="588"/>
                  </a:lnTo>
                  <a:lnTo>
                    <a:pt x="109" y="520"/>
                  </a:lnTo>
                  <a:lnTo>
                    <a:pt x="217" y="458"/>
                  </a:lnTo>
                  <a:lnTo>
                    <a:pt x="328" y="398"/>
                  </a:lnTo>
                  <a:lnTo>
                    <a:pt x="441" y="345"/>
                  </a:lnTo>
                  <a:lnTo>
                    <a:pt x="554" y="294"/>
                  </a:lnTo>
                  <a:lnTo>
                    <a:pt x="671" y="249"/>
                  </a:lnTo>
                  <a:lnTo>
                    <a:pt x="788" y="209"/>
                  </a:lnTo>
                  <a:lnTo>
                    <a:pt x="908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213"/>
            <p:cNvSpPr>
              <a:spLocks noChangeArrowheads="1"/>
            </p:cNvSpPr>
            <p:nvPr/>
          </p:nvSpPr>
          <p:spPr bwMode="auto">
            <a:xfrm>
              <a:off x="5683" y="2189"/>
              <a:ext cx="236" cy="130"/>
            </a:xfrm>
            <a:custGeom>
              <a:avLst/>
              <a:gdLst>
                <a:gd name="T0" fmla="*/ 135 w 1046"/>
                <a:gd name="T1" fmla="*/ 388 h 576"/>
                <a:gd name="T2" fmla="*/ 365 w 1046"/>
                <a:gd name="T3" fmla="*/ 418 h 576"/>
                <a:gd name="T4" fmla="*/ 593 w 1046"/>
                <a:gd name="T5" fmla="*/ 467 h 576"/>
                <a:gd name="T6" fmla="*/ 817 w 1046"/>
                <a:gd name="T7" fmla="*/ 535 h 576"/>
                <a:gd name="T8" fmla="*/ 944 w 1046"/>
                <a:gd name="T9" fmla="*/ 554 h 576"/>
                <a:gd name="T10" fmla="*/ 974 w 1046"/>
                <a:gd name="T11" fmla="*/ 507 h 576"/>
                <a:gd name="T12" fmla="*/ 1004 w 1046"/>
                <a:gd name="T13" fmla="*/ 450 h 576"/>
                <a:gd name="T14" fmla="*/ 1028 w 1046"/>
                <a:gd name="T15" fmla="*/ 382 h 576"/>
                <a:gd name="T16" fmla="*/ 1040 w 1046"/>
                <a:gd name="T17" fmla="*/ 311 h 576"/>
                <a:gd name="T18" fmla="*/ 1045 w 1046"/>
                <a:gd name="T19" fmla="*/ 243 h 576"/>
                <a:gd name="T20" fmla="*/ 983 w 1046"/>
                <a:gd name="T21" fmla="*/ 186 h 576"/>
                <a:gd name="T22" fmla="*/ 861 w 1046"/>
                <a:gd name="T23" fmla="*/ 145 h 576"/>
                <a:gd name="T24" fmla="*/ 680 w 1046"/>
                <a:gd name="T25" fmla="*/ 92 h 576"/>
                <a:gd name="T26" fmla="*/ 435 w 1046"/>
                <a:gd name="T27" fmla="*/ 41 h 576"/>
                <a:gd name="T28" fmla="*/ 188 w 1046"/>
                <a:gd name="T29" fmla="*/ 9 h 576"/>
                <a:gd name="T30" fmla="*/ 58 w 1046"/>
                <a:gd name="T31" fmla="*/ 13 h 576"/>
                <a:gd name="T32" fmla="*/ 22 w 1046"/>
                <a:gd name="T33" fmla="*/ 105 h 576"/>
                <a:gd name="T34" fmla="*/ 5 w 1046"/>
                <a:gd name="T35" fmla="*/ 196 h 576"/>
                <a:gd name="T36" fmla="*/ 2 w 1046"/>
                <a:gd name="T37" fmla="*/ 290 h 576"/>
                <a:gd name="T38" fmla="*/ 17 w 1046"/>
                <a:gd name="T39" fmla="*/ 380 h 576"/>
                <a:gd name="T40" fmla="*/ 625 w 1046"/>
                <a:gd name="T41" fmla="*/ 90 h 576"/>
                <a:gd name="T42" fmla="*/ 653 w 1046"/>
                <a:gd name="T43" fmla="*/ 113 h 576"/>
                <a:gd name="T44" fmla="*/ 678 w 1046"/>
                <a:gd name="T45" fmla="*/ 141 h 576"/>
                <a:gd name="T46" fmla="*/ 695 w 1046"/>
                <a:gd name="T47" fmla="*/ 173 h 576"/>
                <a:gd name="T48" fmla="*/ 706 w 1046"/>
                <a:gd name="T49" fmla="*/ 207 h 576"/>
                <a:gd name="T50" fmla="*/ 710 w 1046"/>
                <a:gd name="T51" fmla="*/ 243 h 576"/>
                <a:gd name="T52" fmla="*/ 708 w 1046"/>
                <a:gd name="T53" fmla="*/ 279 h 576"/>
                <a:gd name="T54" fmla="*/ 697 w 1046"/>
                <a:gd name="T55" fmla="*/ 316 h 576"/>
                <a:gd name="T56" fmla="*/ 680 w 1046"/>
                <a:gd name="T57" fmla="*/ 350 h 576"/>
                <a:gd name="T58" fmla="*/ 657 w 1046"/>
                <a:gd name="T59" fmla="*/ 380 h 576"/>
                <a:gd name="T60" fmla="*/ 629 w 1046"/>
                <a:gd name="T61" fmla="*/ 403 h 576"/>
                <a:gd name="T62" fmla="*/ 599 w 1046"/>
                <a:gd name="T63" fmla="*/ 420 h 576"/>
                <a:gd name="T64" fmla="*/ 563 w 1046"/>
                <a:gd name="T65" fmla="*/ 433 h 576"/>
                <a:gd name="T66" fmla="*/ 529 w 1046"/>
                <a:gd name="T67" fmla="*/ 437 h 576"/>
                <a:gd name="T68" fmla="*/ 493 w 1046"/>
                <a:gd name="T69" fmla="*/ 435 h 576"/>
                <a:gd name="T70" fmla="*/ 456 w 1046"/>
                <a:gd name="T71" fmla="*/ 424 h 576"/>
                <a:gd name="T72" fmla="*/ 422 w 1046"/>
                <a:gd name="T73" fmla="*/ 407 h 576"/>
                <a:gd name="T74" fmla="*/ 392 w 1046"/>
                <a:gd name="T75" fmla="*/ 384 h 576"/>
                <a:gd name="T76" fmla="*/ 369 w 1046"/>
                <a:gd name="T77" fmla="*/ 356 h 576"/>
                <a:gd name="T78" fmla="*/ 350 w 1046"/>
                <a:gd name="T79" fmla="*/ 324 h 576"/>
                <a:gd name="T80" fmla="*/ 339 w 1046"/>
                <a:gd name="T81" fmla="*/ 290 h 576"/>
                <a:gd name="T82" fmla="*/ 335 w 1046"/>
                <a:gd name="T83" fmla="*/ 254 h 576"/>
                <a:gd name="T84" fmla="*/ 337 w 1046"/>
                <a:gd name="T85" fmla="*/ 217 h 576"/>
                <a:gd name="T86" fmla="*/ 348 w 1046"/>
                <a:gd name="T87" fmla="*/ 181 h 576"/>
                <a:gd name="T88" fmla="*/ 365 w 1046"/>
                <a:gd name="T89" fmla="*/ 147 h 576"/>
                <a:gd name="T90" fmla="*/ 388 w 1046"/>
                <a:gd name="T91" fmla="*/ 117 h 576"/>
                <a:gd name="T92" fmla="*/ 416 w 1046"/>
                <a:gd name="T93" fmla="*/ 94 h 576"/>
                <a:gd name="T94" fmla="*/ 448 w 1046"/>
                <a:gd name="T95" fmla="*/ 77 h 576"/>
                <a:gd name="T96" fmla="*/ 482 w 1046"/>
                <a:gd name="T97" fmla="*/ 66 h 576"/>
                <a:gd name="T98" fmla="*/ 516 w 1046"/>
                <a:gd name="T99" fmla="*/ 60 h 576"/>
                <a:gd name="T100" fmla="*/ 554 w 1046"/>
                <a:gd name="T101" fmla="*/ 64 h 576"/>
                <a:gd name="T102" fmla="*/ 591 w 1046"/>
                <a:gd name="T103" fmla="*/ 7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6" h="576">
                  <a:moveTo>
                    <a:pt x="17" y="380"/>
                  </a:moveTo>
                  <a:lnTo>
                    <a:pt x="135" y="388"/>
                  </a:lnTo>
                  <a:lnTo>
                    <a:pt x="250" y="401"/>
                  </a:lnTo>
                  <a:lnTo>
                    <a:pt x="365" y="418"/>
                  </a:lnTo>
                  <a:lnTo>
                    <a:pt x="480" y="439"/>
                  </a:lnTo>
                  <a:lnTo>
                    <a:pt x="593" y="467"/>
                  </a:lnTo>
                  <a:lnTo>
                    <a:pt x="706" y="499"/>
                  </a:lnTo>
                  <a:lnTo>
                    <a:pt x="817" y="535"/>
                  </a:lnTo>
                  <a:lnTo>
                    <a:pt x="927" y="575"/>
                  </a:lnTo>
                  <a:lnTo>
                    <a:pt x="944" y="554"/>
                  </a:lnTo>
                  <a:lnTo>
                    <a:pt x="959" y="533"/>
                  </a:lnTo>
                  <a:lnTo>
                    <a:pt x="974" y="507"/>
                  </a:lnTo>
                  <a:lnTo>
                    <a:pt x="987" y="484"/>
                  </a:lnTo>
                  <a:lnTo>
                    <a:pt x="1004" y="450"/>
                  </a:lnTo>
                  <a:lnTo>
                    <a:pt x="1017" y="416"/>
                  </a:lnTo>
                  <a:lnTo>
                    <a:pt x="1028" y="382"/>
                  </a:lnTo>
                  <a:lnTo>
                    <a:pt x="1034" y="347"/>
                  </a:lnTo>
                  <a:lnTo>
                    <a:pt x="1040" y="311"/>
                  </a:lnTo>
                  <a:lnTo>
                    <a:pt x="1043" y="277"/>
                  </a:lnTo>
                  <a:lnTo>
                    <a:pt x="1045" y="243"/>
                  </a:lnTo>
                  <a:lnTo>
                    <a:pt x="1043" y="209"/>
                  </a:lnTo>
                  <a:lnTo>
                    <a:pt x="983" y="186"/>
                  </a:lnTo>
                  <a:lnTo>
                    <a:pt x="921" y="164"/>
                  </a:lnTo>
                  <a:lnTo>
                    <a:pt x="861" y="145"/>
                  </a:lnTo>
                  <a:lnTo>
                    <a:pt x="802" y="126"/>
                  </a:lnTo>
                  <a:lnTo>
                    <a:pt x="680" y="92"/>
                  </a:lnTo>
                  <a:lnTo>
                    <a:pt x="557" y="64"/>
                  </a:lnTo>
                  <a:lnTo>
                    <a:pt x="435" y="41"/>
                  </a:lnTo>
                  <a:lnTo>
                    <a:pt x="311" y="22"/>
                  </a:lnTo>
                  <a:lnTo>
                    <a:pt x="188" y="9"/>
                  </a:lnTo>
                  <a:lnTo>
                    <a:pt x="64" y="0"/>
                  </a:lnTo>
                  <a:lnTo>
                    <a:pt x="58" y="13"/>
                  </a:lnTo>
                  <a:lnTo>
                    <a:pt x="36" y="58"/>
                  </a:lnTo>
                  <a:lnTo>
                    <a:pt x="22" y="105"/>
                  </a:lnTo>
                  <a:lnTo>
                    <a:pt x="11" y="152"/>
                  </a:lnTo>
                  <a:lnTo>
                    <a:pt x="5" y="196"/>
                  </a:lnTo>
                  <a:lnTo>
                    <a:pt x="0" y="243"/>
                  </a:lnTo>
                  <a:lnTo>
                    <a:pt x="2" y="290"/>
                  </a:lnTo>
                  <a:lnTo>
                    <a:pt x="9" y="335"/>
                  </a:lnTo>
                  <a:lnTo>
                    <a:pt x="17" y="380"/>
                  </a:lnTo>
                  <a:close/>
                  <a:moveTo>
                    <a:pt x="608" y="81"/>
                  </a:moveTo>
                  <a:lnTo>
                    <a:pt x="625" y="90"/>
                  </a:lnTo>
                  <a:lnTo>
                    <a:pt x="640" y="100"/>
                  </a:lnTo>
                  <a:lnTo>
                    <a:pt x="653" y="113"/>
                  </a:lnTo>
                  <a:lnTo>
                    <a:pt x="665" y="126"/>
                  </a:lnTo>
                  <a:lnTo>
                    <a:pt x="678" y="141"/>
                  </a:lnTo>
                  <a:lnTo>
                    <a:pt x="687" y="158"/>
                  </a:lnTo>
                  <a:lnTo>
                    <a:pt x="695" y="173"/>
                  </a:lnTo>
                  <a:lnTo>
                    <a:pt x="701" y="190"/>
                  </a:lnTo>
                  <a:lnTo>
                    <a:pt x="706" y="207"/>
                  </a:lnTo>
                  <a:lnTo>
                    <a:pt x="710" y="226"/>
                  </a:lnTo>
                  <a:lnTo>
                    <a:pt x="710" y="243"/>
                  </a:lnTo>
                  <a:lnTo>
                    <a:pt x="710" y="262"/>
                  </a:lnTo>
                  <a:lnTo>
                    <a:pt x="708" y="279"/>
                  </a:lnTo>
                  <a:lnTo>
                    <a:pt x="704" y="298"/>
                  </a:lnTo>
                  <a:lnTo>
                    <a:pt x="697" y="316"/>
                  </a:lnTo>
                  <a:lnTo>
                    <a:pt x="691" y="333"/>
                  </a:lnTo>
                  <a:lnTo>
                    <a:pt x="680" y="350"/>
                  </a:lnTo>
                  <a:lnTo>
                    <a:pt x="670" y="365"/>
                  </a:lnTo>
                  <a:lnTo>
                    <a:pt x="657" y="380"/>
                  </a:lnTo>
                  <a:lnTo>
                    <a:pt x="644" y="392"/>
                  </a:lnTo>
                  <a:lnTo>
                    <a:pt x="629" y="403"/>
                  </a:lnTo>
                  <a:lnTo>
                    <a:pt x="614" y="414"/>
                  </a:lnTo>
                  <a:lnTo>
                    <a:pt x="599" y="420"/>
                  </a:lnTo>
                  <a:lnTo>
                    <a:pt x="582" y="426"/>
                  </a:lnTo>
                  <a:lnTo>
                    <a:pt x="563" y="433"/>
                  </a:lnTo>
                  <a:lnTo>
                    <a:pt x="546" y="435"/>
                  </a:lnTo>
                  <a:lnTo>
                    <a:pt x="529" y="437"/>
                  </a:lnTo>
                  <a:lnTo>
                    <a:pt x="510" y="437"/>
                  </a:lnTo>
                  <a:lnTo>
                    <a:pt x="493" y="435"/>
                  </a:lnTo>
                  <a:lnTo>
                    <a:pt x="474" y="430"/>
                  </a:lnTo>
                  <a:lnTo>
                    <a:pt x="456" y="424"/>
                  </a:lnTo>
                  <a:lnTo>
                    <a:pt x="437" y="416"/>
                  </a:lnTo>
                  <a:lnTo>
                    <a:pt x="422" y="407"/>
                  </a:lnTo>
                  <a:lnTo>
                    <a:pt x="405" y="396"/>
                  </a:lnTo>
                  <a:lnTo>
                    <a:pt x="392" y="384"/>
                  </a:lnTo>
                  <a:lnTo>
                    <a:pt x="380" y="371"/>
                  </a:lnTo>
                  <a:lnTo>
                    <a:pt x="369" y="356"/>
                  </a:lnTo>
                  <a:lnTo>
                    <a:pt x="358" y="341"/>
                  </a:lnTo>
                  <a:lnTo>
                    <a:pt x="350" y="324"/>
                  </a:lnTo>
                  <a:lnTo>
                    <a:pt x="344" y="307"/>
                  </a:lnTo>
                  <a:lnTo>
                    <a:pt x="339" y="290"/>
                  </a:lnTo>
                  <a:lnTo>
                    <a:pt x="337" y="273"/>
                  </a:lnTo>
                  <a:lnTo>
                    <a:pt x="335" y="254"/>
                  </a:lnTo>
                  <a:lnTo>
                    <a:pt x="335" y="237"/>
                  </a:lnTo>
                  <a:lnTo>
                    <a:pt x="337" y="217"/>
                  </a:lnTo>
                  <a:lnTo>
                    <a:pt x="341" y="201"/>
                  </a:lnTo>
                  <a:lnTo>
                    <a:pt x="348" y="181"/>
                  </a:lnTo>
                  <a:lnTo>
                    <a:pt x="354" y="164"/>
                  </a:lnTo>
                  <a:lnTo>
                    <a:pt x="365" y="147"/>
                  </a:lnTo>
                  <a:lnTo>
                    <a:pt x="375" y="132"/>
                  </a:lnTo>
                  <a:lnTo>
                    <a:pt x="388" y="117"/>
                  </a:lnTo>
                  <a:lnTo>
                    <a:pt x="401" y="105"/>
                  </a:lnTo>
                  <a:lnTo>
                    <a:pt x="416" y="94"/>
                  </a:lnTo>
                  <a:lnTo>
                    <a:pt x="431" y="85"/>
                  </a:lnTo>
                  <a:lnTo>
                    <a:pt x="448" y="77"/>
                  </a:lnTo>
                  <a:lnTo>
                    <a:pt x="463" y="71"/>
                  </a:lnTo>
                  <a:lnTo>
                    <a:pt x="482" y="66"/>
                  </a:lnTo>
                  <a:lnTo>
                    <a:pt x="499" y="62"/>
                  </a:lnTo>
                  <a:lnTo>
                    <a:pt x="516" y="60"/>
                  </a:lnTo>
                  <a:lnTo>
                    <a:pt x="535" y="62"/>
                  </a:lnTo>
                  <a:lnTo>
                    <a:pt x="554" y="64"/>
                  </a:lnTo>
                  <a:lnTo>
                    <a:pt x="571" y="66"/>
                  </a:lnTo>
                  <a:lnTo>
                    <a:pt x="591" y="73"/>
                  </a:lnTo>
                  <a:lnTo>
                    <a:pt x="608" y="8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214"/>
            <p:cNvSpPr>
              <a:spLocks noChangeArrowheads="1"/>
            </p:cNvSpPr>
            <p:nvPr/>
          </p:nvSpPr>
          <p:spPr bwMode="auto">
            <a:xfrm>
              <a:off x="5687" y="2275"/>
              <a:ext cx="206" cy="87"/>
            </a:xfrm>
            <a:custGeom>
              <a:avLst/>
              <a:gdLst>
                <a:gd name="T0" fmla="*/ 271 w 911"/>
                <a:gd name="T1" fmla="*/ 334 h 390"/>
                <a:gd name="T2" fmla="*/ 271 w 911"/>
                <a:gd name="T3" fmla="*/ 334 h 390"/>
                <a:gd name="T4" fmla="*/ 314 w 911"/>
                <a:gd name="T5" fmla="*/ 353 h 390"/>
                <a:gd name="T6" fmla="*/ 356 w 911"/>
                <a:gd name="T7" fmla="*/ 368 h 390"/>
                <a:gd name="T8" fmla="*/ 399 w 911"/>
                <a:gd name="T9" fmla="*/ 379 h 390"/>
                <a:gd name="T10" fmla="*/ 444 w 911"/>
                <a:gd name="T11" fmla="*/ 387 h 390"/>
                <a:gd name="T12" fmla="*/ 488 w 911"/>
                <a:gd name="T13" fmla="*/ 389 h 390"/>
                <a:gd name="T14" fmla="*/ 531 w 911"/>
                <a:gd name="T15" fmla="*/ 389 h 390"/>
                <a:gd name="T16" fmla="*/ 576 w 911"/>
                <a:gd name="T17" fmla="*/ 385 h 390"/>
                <a:gd name="T18" fmla="*/ 618 w 911"/>
                <a:gd name="T19" fmla="*/ 377 h 390"/>
                <a:gd name="T20" fmla="*/ 659 w 911"/>
                <a:gd name="T21" fmla="*/ 366 h 390"/>
                <a:gd name="T22" fmla="*/ 702 w 911"/>
                <a:gd name="T23" fmla="*/ 351 h 390"/>
                <a:gd name="T24" fmla="*/ 740 w 911"/>
                <a:gd name="T25" fmla="*/ 334 h 390"/>
                <a:gd name="T26" fmla="*/ 778 w 911"/>
                <a:gd name="T27" fmla="*/ 313 h 390"/>
                <a:gd name="T28" fmla="*/ 814 w 911"/>
                <a:gd name="T29" fmla="*/ 287 h 390"/>
                <a:gd name="T30" fmla="*/ 849 w 911"/>
                <a:gd name="T31" fmla="*/ 262 h 390"/>
                <a:gd name="T32" fmla="*/ 881 w 911"/>
                <a:gd name="T33" fmla="*/ 229 h 390"/>
                <a:gd name="T34" fmla="*/ 910 w 911"/>
                <a:gd name="T35" fmla="*/ 195 h 390"/>
                <a:gd name="T36" fmla="*/ 910 w 911"/>
                <a:gd name="T37" fmla="*/ 195 h 390"/>
                <a:gd name="T38" fmla="*/ 800 w 911"/>
                <a:gd name="T39" fmla="*/ 155 h 390"/>
                <a:gd name="T40" fmla="*/ 689 w 911"/>
                <a:gd name="T41" fmla="*/ 119 h 390"/>
                <a:gd name="T42" fmla="*/ 576 w 911"/>
                <a:gd name="T43" fmla="*/ 87 h 390"/>
                <a:gd name="T44" fmla="*/ 463 w 911"/>
                <a:gd name="T45" fmla="*/ 59 h 390"/>
                <a:gd name="T46" fmla="*/ 348 w 911"/>
                <a:gd name="T47" fmla="*/ 38 h 390"/>
                <a:gd name="T48" fmla="*/ 233 w 911"/>
                <a:gd name="T49" fmla="*/ 21 h 390"/>
                <a:gd name="T50" fmla="*/ 118 w 911"/>
                <a:gd name="T51" fmla="*/ 8 h 390"/>
                <a:gd name="T52" fmla="*/ 0 w 911"/>
                <a:gd name="T53" fmla="*/ 0 h 390"/>
                <a:gd name="T54" fmla="*/ 0 w 911"/>
                <a:gd name="T55" fmla="*/ 0 h 390"/>
                <a:gd name="T56" fmla="*/ 9 w 911"/>
                <a:gd name="T57" fmla="*/ 27 h 390"/>
                <a:gd name="T58" fmla="*/ 18 w 911"/>
                <a:gd name="T59" fmla="*/ 53 h 390"/>
                <a:gd name="T60" fmla="*/ 28 w 911"/>
                <a:gd name="T61" fmla="*/ 76 h 390"/>
                <a:gd name="T62" fmla="*/ 39 w 911"/>
                <a:gd name="T63" fmla="*/ 102 h 390"/>
                <a:gd name="T64" fmla="*/ 52 w 911"/>
                <a:gd name="T65" fmla="*/ 125 h 390"/>
                <a:gd name="T66" fmla="*/ 66 w 911"/>
                <a:gd name="T67" fmla="*/ 149 h 390"/>
                <a:gd name="T68" fmla="*/ 81 w 911"/>
                <a:gd name="T69" fmla="*/ 172 h 390"/>
                <a:gd name="T70" fmla="*/ 98 w 911"/>
                <a:gd name="T71" fmla="*/ 193 h 390"/>
                <a:gd name="T72" fmla="*/ 115 w 911"/>
                <a:gd name="T73" fmla="*/ 215 h 390"/>
                <a:gd name="T74" fmla="*/ 135 w 911"/>
                <a:gd name="T75" fmla="*/ 234 h 390"/>
                <a:gd name="T76" fmla="*/ 154 w 911"/>
                <a:gd name="T77" fmla="*/ 253 h 390"/>
                <a:gd name="T78" fmla="*/ 175 w 911"/>
                <a:gd name="T79" fmla="*/ 272 h 390"/>
                <a:gd name="T80" fmla="*/ 199 w 911"/>
                <a:gd name="T81" fmla="*/ 289 h 390"/>
                <a:gd name="T82" fmla="*/ 220 w 911"/>
                <a:gd name="T83" fmla="*/ 306 h 390"/>
                <a:gd name="T84" fmla="*/ 245 w 911"/>
                <a:gd name="T85" fmla="*/ 321 h 390"/>
                <a:gd name="T86" fmla="*/ 271 w 911"/>
                <a:gd name="T87" fmla="*/ 3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11" h="390">
                  <a:moveTo>
                    <a:pt x="271" y="334"/>
                  </a:moveTo>
                  <a:lnTo>
                    <a:pt x="271" y="334"/>
                  </a:lnTo>
                  <a:lnTo>
                    <a:pt x="314" y="353"/>
                  </a:lnTo>
                  <a:lnTo>
                    <a:pt x="356" y="368"/>
                  </a:lnTo>
                  <a:lnTo>
                    <a:pt x="399" y="379"/>
                  </a:lnTo>
                  <a:lnTo>
                    <a:pt x="444" y="387"/>
                  </a:lnTo>
                  <a:lnTo>
                    <a:pt x="488" y="389"/>
                  </a:lnTo>
                  <a:lnTo>
                    <a:pt x="531" y="389"/>
                  </a:lnTo>
                  <a:lnTo>
                    <a:pt x="576" y="385"/>
                  </a:lnTo>
                  <a:lnTo>
                    <a:pt x="618" y="377"/>
                  </a:lnTo>
                  <a:lnTo>
                    <a:pt x="659" y="366"/>
                  </a:lnTo>
                  <a:lnTo>
                    <a:pt x="702" y="351"/>
                  </a:lnTo>
                  <a:lnTo>
                    <a:pt x="740" y="334"/>
                  </a:lnTo>
                  <a:lnTo>
                    <a:pt x="778" y="313"/>
                  </a:lnTo>
                  <a:lnTo>
                    <a:pt x="814" y="287"/>
                  </a:lnTo>
                  <a:lnTo>
                    <a:pt x="849" y="262"/>
                  </a:lnTo>
                  <a:lnTo>
                    <a:pt x="881" y="229"/>
                  </a:lnTo>
                  <a:lnTo>
                    <a:pt x="910" y="195"/>
                  </a:lnTo>
                  <a:lnTo>
                    <a:pt x="910" y="195"/>
                  </a:lnTo>
                  <a:lnTo>
                    <a:pt x="800" y="155"/>
                  </a:lnTo>
                  <a:lnTo>
                    <a:pt x="689" y="119"/>
                  </a:lnTo>
                  <a:lnTo>
                    <a:pt x="576" y="87"/>
                  </a:lnTo>
                  <a:lnTo>
                    <a:pt x="463" y="59"/>
                  </a:lnTo>
                  <a:lnTo>
                    <a:pt x="348" y="38"/>
                  </a:lnTo>
                  <a:lnTo>
                    <a:pt x="233" y="21"/>
                  </a:lnTo>
                  <a:lnTo>
                    <a:pt x="118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27"/>
                  </a:lnTo>
                  <a:lnTo>
                    <a:pt x="18" y="53"/>
                  </a:lnTo>
                  <a:lnTo>
                    <a:pt x="28" y="76"/>
                  </a:lnTo>
                  <a:lnTo>
                    <a:pt x="39" y="102"/>
                  </a:lnTo>
                  <a:lnTo>
                    <a:pt x="52" y="125"/>
                  </a:lnTo>
                  <a:lnTo>
                    <a:pt x="66" y="149"/>
                  </a:lnTo>
                  <a:lnTo>
                    <a:pt x="81" y="172"/>
                  </a:lnTo>
                  <a:lnTo>
                    <a:pt x="98" y="193"/>
                  </a:lnTo>
                  <a:lnTo>
                    <a:pt x="115" y="215"/>
                  </a:lnTo>
                  <a:lnTo>
                    <a:pt x="135" y="234"/>
                  </a:lnTo>
                  <a:lnTo>
                    <a:pt x="154" y="253"/>
                  </a:lnTo>
                  <a:lnTo>
                    <a:pt x="175" y="272"/>
                  </a:lnTo>
                  <a:lnTo>
                    <a:pt x="199" y="289"/>
                  </a:lnTo>
                  <a:lnTo>
                    <a:pt x="220" y="306"/>
                  </a:lnTo>
                  <a:lnTo>
                    <a:pt x="245" y="321"/>
                  </a:lnTo>
                  <a:lnTo>
                    <a:pt x="271" y="3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215"/>
            <p:cNvSpPr>
              <a:spLocks noChangeArrowheads="1"/>
            </p:cNvSpPr>
            <p:nvPr/>
          </p:nvSpPr>
          <p:spPr bwMode="auto">
            <a:xfrm>
              <a:off x="5697" y="2127"/>
              <a:ext cx="221" cy="109"/>
            </a:xfrm>
            <a:custGeom>
              <a:avLst/>
              <a:gdLst>
                <a:gd name="T0" fmla="*/ 693 w 980"/>
                <a:gd name="T1" fmla="*/ 56 h 483"/>
                <a:gd name="T2" fmla="*/ 693 w 980"/>
                <a:gd name="T3" fmla="*/ 56 h 483"/>
                <a:gd name="T4" fmla="*/ 670 w 980"/>
                <a:gd name="T5" fmla="*/ 45 h 483"/>
                <a:gd name="T6" fmla="*/ 646 w 980"/>
                <a:gd name="T7" fmla="*/ 35 h 483"/>
                <a:gd name="T8" fmla="*/ 597 w 980"/>
                <a:gd name="T9" fmla="*/ 20 h 483"/>
                <a:gd name="T10" fmla="*/ 548 w 980"/>
                <a:gd name="T11" fmla="*/ 9 h 483"/>
                <a:gd name="T12" fmla="*/ 497 w 980"/>
                <a:gd name="T13" fmla="*/ 3 h 483"/>
                <a:gd name="T14" fmla="*/ 448 w 980"/>
                <a:gd name="T15" fmla="*/ 0 h 483"/>
                <a:gd name="T16" fmla="*/ 399 w 980"/>
                <a:gd name="T17" fmla="*/ 5 h 483"/>
                <a:gd name="T18" fmla="*/ 350 w 980"/>
                <a:gd name="T19" fmla="*/ 11 h 483"/>
                <a:gd name="T20" fmla="*/ 303 w 980"/>
                <a:gd name="T21" fmla="*/ 24 h 483"/>
                <a:gd name="T22" fmla="*/ 256 w 980"/>
                <a:gd name="T23" fmla="*/ 41 h 483"/>
                <a:gd name="T24" fmla="*/ 213 w 980"/>
                <a:gd name="T25" fmla="*/ 62 h 483"/>
                <a:gd name="T26" fmla="*/ 171 w 980"/>
                <a:gd name="T27" fmla="*/ 88 h 483"/>
                <a:gd name="T28" fmla="*/ 130 w 980"/>
                <a:gd name="T29" fmla="*/ 118 h 483"/>
                <a:gd name="T30" fmla="*/ 94 w 980"/>
                <a:gd name="T31" fmla="*/ 150 h 483"/>
                <a:gd name="T32" fmla="*/ 58 w 980"/>
                <a:gd name="T33" fmla="*/ 188 h 483"/>
                <a:gd name="T34" fmla="*/ 28 w 980"/>
                <a:gd name="T35" fmla="*/ 228 h 483"/>
                <a:gd name="T36" fmla="*/ 13 w 980"/>
                <a:gd name="T37" fmla="*/ 250 h 483"/>
                <a:gd name="T38" fmla="*/ 0 w 980"/>
                <a:gd name="T39" fmla="*/ 273 h 483"/>
                <a:gd name="T40" fmla="*/ 0 w 980"/>
                <a:gd name="T41" fmla="*/ 273 h 483"/>
                <a:gd name="T42" fmla="*/ 124 w 980"/>
                <a:gd name="T43" fmla="*/ 282 h 483"/>
                <a:gd name="T44" fmla="*/ 247 w 980"/>
                <a:gd name="T45" fmla="*/ 295 h 483"/>
                <a:gd name="T46" fmla="*/ 371 w 980"/>
                <a:gd name="T47" fmla="*/ 314 h 483"/>
                <a:gd name="T48" fmla="*/ 493 w 980"/>
                <a:gd name="T49" fmla="*/ 337 h 483"/>
                <a:gd name="T50" fmla="*/ 616 w 980"/>
                <a:gd name="T51" fmla="*/ 365 h 483"/>
                <a:gd name="T52" fmla="*/ 738 w 980"/>
                <a:gd name="T53" fmla="*/ 399 h 483"/>
                <a:gd name="T54" fmla="*/ 797 w 980"/>
                <a:gd name="T55" fmla="*/ 418 h 483"/>
                <a:gd name="T56" fmla="*/ 857 w 980"/>
                <a:gd name="T57" fmla="*/ 437 h 483"/>
                <a:gd name="T58" fmla="*/ 919 w 980"/>
                <a:gd name="T59" fmla="*/ 459 h 483"/>
                <a:gd name="T60" fmla="*/ 979 w 980"/>
                <a:gd name="T61" fmla="*/ 482 h 483"/>
                <a:gd name="T62" fmla="*/ 979 w 980"/>
                <a:gd name="T63" fmla="*/ 482 h 483"/>
                <a:gd name="T64" fmla="*/ 974 w 980"/>
                <a:gd name="T65" fmla="*/ 448 h 483"/>
                <a:gd name="T66" fmla="*/ 970 w 980"/>
                <a:gd name="T67" fmla="*/ 416 h 483"/>
                <a:gd name="T68" fmla="*/ 961 w 980"/>
                <a:gd name="T69" fmla="*/ 384 h 483"/>
                <a:gd name="T70" fmla="*/ 951 w 980"/>
                <a:gd name="T71" fmla="*/ 352 h 483"/>
                <a:gd name="T72" fmla="*/ 940 w 980"/>
                <a:gd name="T73" fmla="*/ 322 h 483"/>
                <a:gd name="T74" fmla="*/ 927 w 980"/>
                <a:gd name="T75" fmla="*/ 292 h 483"/>
                <a:gd name="T76" fmla="*/ 910 w 980"/>
                <a:gd name="T77" fmla="*/ 262 h 483"/>
                <a:gd name="T78" fmla="*/ 893 w 980"/>
                <a:gd name="T79" fmla="*/ 235 h 483"/>
                <a:gd name="T80" fmla="*/ 874 w 980"/>
                <a:gd name="T81" fmla="*/ 207 h 483"/>
                <a:gd name="T82" fmla="*/ 855 w 980"/>
                <a:gd name="T83" fmla="*/ 182 h 483"/>
                <a:gd name="T84" fmla="*/ 831 w 980"/>
                <a:gd name="T85" fmla="*/ 156 h 483"/>
                <a:gd name="T86" fmla="*/ 808 w 980"/>
                <a:gd name="T87" fmla="*/ 135 h 483"/>
                <a:gd name="T88" fmla="*/ 780 w 980"/>
                <a:gd name="T89" fmla="*/ 111 h 483"/>
                <a:gd name="T90" fmla="*/ 753 w 980"/>
                <a:gd name="T91" fmla="*/ 92 h 483"/>
                <a:gd name="T92" fmla="*/ 725 w 980"/>
                <a:gd name="T93" fmla="*/ 73 h 483"/>
                <a:gd name="T94" fmla="*/ 693 w 980"/>
                <a:gd name="T95" fmla="*/ 5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0" h="483">
                  <a:moveTo>
                    <a:pt x="693" y="56"/>
                  </a:moveTo>
                  <a:lnTo>
                    <a:pt x="693" y="56"/>
                  </a:lnTo>
                  <a:lnTo>
                    <a:pt x="670" y="45"/>
                  </a:lnTo>
                  <a:lnTo>
                    <a:pt x="646" y="35"/>
                  </a:lnTo>
                  <a:lnTo>
                    <a:pt x="597" y="20"/>
                  </a:lnTo>
                  <a:lnTo>
                    <a:pt x="548" y="9"/>
                  </a:lnTo>
                  <a:lnTo>
                    <a:pt x="497" y="3"/>
                  </a:lnTo>
                  <a:lnTo>
                    <a:pt x="448" y="0"/>
                  </a:lnTo>
                  <a:lnTo>
                    <a:pt x="399" y="5"/>
                  </a:lnTo>
                  <a:lnTo>
                    <a:pt x="350" y="11"/>
                  </a:lnTo>
                  <a:lnTo>
                    <a:pt x="303" y="24"/>
                  </a:lnTo>
                  <a:lnTo>
                    <a:pt x="256" y="41"/>
                  </a:lnTo>
                  <a:lnTo>
                    <a:pt x="213" y="62"/>
                  </a:lnTo>
                  <a:lnTo>
                    <a:pt x="171" y="88"/>
                  </a:lnTo>
                  <a:lnTo>
                    <a:pt x="130" y="118"/>
                  </a:lnTo>
                  <a:lnTo>
                    <a:pt x="94" y="150"/>
                  </a:lnTo>
                  <a:lnTo>
                    <a:pt x="58" y="188"/>
                  </a:lnTo>
                  <a:lnTo>
                    <a:pt x="28" y="228"/>
                  </a:lnTo>
                  <a:lnTo>
                    <a:pt x="13" y="25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24" y="282"/>
                  </a:lnTo>
                  <a:lnTo>
                    <a:pt x="247" y="295"/>
                  </a:lnTo>
                  <a:lnTo>
                    <a:pt x="371" y="314"/>
                  </a:lnTo>
                  <a:lnTo>
                    <a:pt x="493" y="337"/>
                  </a:lnTo>
                  <a:lnTo>
                    <a:pt x="616" y="365"/>
                  </a:lnTo>
                  <a:lnTo>
                    <a:pt x="738" y="399"/>
                  </a:lnTo>
                  <a:lnTo>
                    <a:pt x="797" y="418"/>
                  </a:lnTo>
                  <a:lnTo>
                    <a:pt x="857" y="437"/>
                  </a:lnTo>
                  <a:lnTo>
                    <a:pt x="919" y="459"/>
                  </a:lnTo>
                  <a:lnTo>
                    <a:pt x="979" y="482"/>
                  </a:lnTo>
                  <a:lnTo>
                    <a:pt x="979" y="482"/>
                  </a:lnTo>
                  <a:lnTo>
                    <a:pt x="974" y="448"/>
                  </a:lnTo>
                  <a:lnTo>
                    <a:pt x="970" y="416"/>
                  </a:lnTo>
                  <a:lnTo>
                    <a:pt x="961" y="384"/>
                  </a:lnTo>
                  <a:lnTo>
                    <a:pt x="951" y="352"/>
                  </a:lnTo>
                  <a:lnTo>
                    <a:pt x="940" y="322"/>
                  </a:lnTo>
                  <a:lnTo>
                    <a:pt x="927" y="292"/>
                  </a:lnTo>
                  <a:lnTo>
                    <a:pt x="910" y="262"/>
                  </a:lnTo>
                  <a:lnTo>
                    <a:pt x="893" y="235"/>
                  </a:lnTo>
                  <a:lnTo>
                    <a:pt x="874" y="207"/>
                  </a:lnTo>
                  <a:lnTo>
                    <a:pt x="855" y="182"/>
                  </a:lnTo>
                  <a:lnTo>
                    <a:pt x="831" y="156"/>
                  </a:lnTo>
                  <a:lnTo>
                    <a:pt x="808" y="135"/>
                  </a:lnTo>
                  <a:lnTo>
                    <a:pt x="780" y="111"/>
                  </a:lnTo>
                  <a:lnTo>
                    <a:pt x="753" y="92"/>
                  </a:lnTo>
                  <a:lnTo>
                    <a:pt x="725" y="73"/>
                  </a:lnTo>
                  <a:lnTo>
                    <a:pt x="693" y="5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216"/>
            <p:cNvSpPr>
              <a:spLocks noChangeArrowheads="1"/>
            </p:cNvSpPr>
            <p:nvPr/>
          </p:nvSpPr>
          <p:spPr bwMode="auto">
            <a:xfrm>
              <a:off x="5780" y="3457"/>
              <a:ext cx="236" cy="158"/>
            </a:xfrm>
            <a:custGeom>
              <a:avLst/>
              <a:gdLst>
                <a:gd name="T0" fmla="*/ 1035 w 1043"/>
                <a:gd name="T1" fmla="*/ 301 h 702"/>
                <a:gd name="T2" fmla="*/ 1012 w 1043"/>
                <a:gd name="T3" fmla="*/ 207 h 702"/>
                <a:gd name="T4" fmla="*/ 972 w 1043"/>
                <a:gd name="T5" fmla="*/ 117 h 702"/>
                <a:gd name="T6" fmla="*/ 914 w 1043"/>
                <a:gd name="T7" fmla="*/ 36 h 702"/>
                <a:gd name="T8" fmla="*/ 816 w 1043"/>
                <a:gd name="T9" fmla="*/ 36 h 702"/>
                <a:gd name="T10" fmla="*/ 686 w 1043"/>
                <a:gd name="T11" fmla="*/ 105 h 702"/>
                <a:gd name="T12" fmla="*/ 552 w 1043"/>
                <a:gd name="T13" fmla="*/ 164 h 702"/>
                <a:gd name="T14" fmla="*/ 413 w 1043"/>
                <a:gd name="T15" fmla="*/ 218 h 702"/>
                <a:gd name="T16" fmla="*/ 258 w 1043"/>
                <a:gd name="T17" fmla="*/ 269 h 702"/>
                <a:gd name="T18" fmla="*/ 87 w 1043"/>
                <a:gd name="T19" fmla="*/ 313 h 702"/>
                <a:gd name="T20" fmla="*/ 0 w 1043"/>
                <a:gd name="T21" fmla="*/ 382 h 702"/>
                <a:gd name="T22" fmla="*/ 10 w 1043"/>
                <a:gd name="T23" fmla="*/ 480 h 702"/>
                <a:gd name="T24" fmla="*/ 38 w 1043"/>
                <a:gd name="T25" fmla="*/ 573 h 702"/>
                <a:gd name="T26" fmla="*/ 83 w 1043"/>
                <a:gd name="T27" fmla="*/ 661 h 702"/>
                <a:gd name="T28" fmla="*/ 232 w 1043"/>
                <a:gd name="T29" fmla="*/ 673 h 702"/>
                <a:gd name="T30" fmla="*/ 473 w 1043"/>
                <a:gd name="T31" fmla="*/ 603 h 702"/>
                <a:gd name="T32" fmla="*/ 705 w 1043"/>
                <a:gd name="T33" fmla="*/ 516 h 702"/>
                <a:gd name="T34" fmla="*/ 931 w 1043"/>
                <a:gd name="T35" fmla="*/ 409 h 702"/>
                <a:gd name="T36" fmla="*/ 354 w 1043"/>
                <a:gd name="T37" fmla="*/ 294 h 702"/>
                <a:gd name="T38" fmla="*/ 373 w 1043"/>
                <a:gd name="T39" fmla="*/ 262 h 702"/>
                <a:gd name="T40" fmla="*/ 400 w 1043"/>
                <a:gd name="T41" fmla="*/ 237 h 702"/>
                <a:gd name="T42" fmla="*/ 430 w 1043"/>
                <a:gd name="T43" fmla="*/ 215 h 702"/>
                <a:gd name="T44" fmla="*/ 462 w 1043"/>
                <a:gd name="T45" fmla="*/ 200 h 702"/>
                <a:gd name="T46" fmla="*/ 498 w 1043"/>
                <a:gd name="T47" fmla="*/ 192 h 702"/>
                <a:gd name="T48" fmla="*/ 535 w 1043"/>
                <a:gd name="T49" fmla="*/ 192 h 702"/>
                <a:gd name="T50" fmla="*/ 571 w 1043"/>
                <a:gd name="T51" fmla="*/ 198 h 702"/>
                <a:gd name="T52" fmla="*/ 605 w 1043"/>
                <a:gd name="T53" fmla="*/ 211 h 702"/>
                <a:gd name="T54" fmla="*/ 637 w 1043"/>
                <a:gd name="T55" fmla="*/ 232 h 702"/>
                <a:gd name="T56" fmla="*/ 665 w 1043"/>
                <a:gd name="T57" fmla="*/ 258 h 702"/>
                <a:gd name="T58" fmla="*/ 686 w 1043"/>
                <a:gd name="T59" fmla="*/ 288 h 702"/>
                <a:gd name="T60" fmla="*/ 699 w 1043"/>
                <a:gd name="T61" fmla="*/ 320 h 702"/>
                <a:gd name="T62" fmla="*/ 707 w 1043"/>
                <a:gd name="T63" fmla="*/ 356 h 702"/>
                <a:gd name="T64" fmla="*/ 709 w 1043"/>
                <a:gd name="T65" fmla="*/ 392 h 702"/>
                <a:gd name="T66" fmla="*/ 703 w 1043"/>
                <a:gd name="T67" fmla="*/ 428 h 702"/>
                <a:gd name="T68" fmla="*/ 688 w 1043"/>
                <a:gd name="T69" fmla="*/ 465 h 702"/>
                <a:gd name="T70" fmla="*/ 669 w 1043"/>
                <a:gd name="T71" fmla="*/ 497 h 702"/>
                <a:gd name="T72" fmla="*/ 643 w 1043"/>
                <a:gd name="T73" fmla="*/ 522 h 702"/>
                <a:gd name="T74" fmla="*/ 614 w 1043"/>
                <a:gd name="T75" fmla="*/ 543 h 702"/>
                <a:gd name="T76" fmla="*/ 579 w 1043"/>
                <a:gd name="T77" fmla="*/ 558 h 702"/>
                <a:gd name="T78" fmla="*/ 545 w 1043"/>
                <a:gd name="T79" fmla="*/ 567 h 702"/>
                <a:gd name="T80" fmla="*/ 509 w 1043"/>
                <a:gd name="T81" fmla="*/ 567 h 702"/>
                <a:gd name="T82" fmla="*/ 473 w 1043"/>
                <a:gd name="T83" fmla="*/ 561 h 702"/>
                <a:gd name="T84" fmla="*/ 437 w 1043"/>
                <a:gd name="T85" fmla="*/ 548 h 702"/>
                <a:gd name="T86" fmla="*/ 405 w 1043"/>
                <a:gd name="T87" fmla="*/ 527 h 702"/>
                <a:gd name="T88" fmla="*/ 377 w 1043"/>
                <a:gd name="T89" fmla="*/ 501 h 702"/>
                <a:gd name="T90" fmla="*/ 358 w 1043"/>
                <a:gd name="T91" fmla="*/ 471 h 702"/>
                <a:gd name="T92" fmla="*/ 343 w 1043"/>
                <a:gd name="T93" fmla="*/ 439 h 702"/>
                <a:gd name="T94" fmla="*/ 334 w 1043"/>
                <a:gd name="T95" fmla="*/ 403 h 702"/>
                <a:gd name="T96" fmla="*/ 334 w 1043"/>
                <a:gd name="T97" fmla="*/ 367 h 702"/>
                <a:gd name="T98" fmla="*/ 339 w 1043"/>
                <a:gd name="T99" fmla="*/ 330 h 702"/>
                <a:gd name="T100" fmla="*/ 354 w 1043"/>
                <a:gd name="T101" fmla="*/ 29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3" h="702">
                  <a:moveTo>
                    <a:pt x="1042" y="350"/>
                  </a:moveTo>
                  <a:lnTo>
                    <a:pt x="1035" y="301"/>
                  </a:lnTo>
                  <a:lnTo>
                    <a:pt x="1027" y="254"/>
                  </a:lnTo>
                  <a:lnTo>
                    <a:pt x="1012" y="207"/>
                  </a:lnTo>
                  <a:lnTo>
                    <a:pt x="995" y="160"/>
                  </a:lnTo>
                  <a:lnTo>
                    <a:pt x="972" y="117"/>
                  </a:lnTo>
                  <a:lnTo>
                    <a:pt x="946" y="77"/>
                  </a:lnTo>
                  <a:lnTo>
                    <a:pt x="914" y="36"/>
                  </a:lnTo>
                  <a:lnTo>
                    <a:pt x="880" y="0"/>
                  </a:lnTo>
                  <a:lnTo>
                    <a:pt x="816" y="36"/>
                  </a:lnTo>
                  <a:lnTo>
                    <a:pt x="752" y="70"/>
                  </a:lnTo>
                  <a:lnTo>
                    <a:pt x="686" y="105"/>
                  </a:lnTo>
                  <a:lnTo>
                    <a:pt x="620" y="134"/>
                  </a:lnTo>
                  <a:lnTo>
                    <a:pt x="552" y="164"/>
                  </a:lnTo>
                  <a:lnTo>
                    <a:pt x="484" y="192"/>
                  </a:lnTo>
                  <a:lnTo>
                    <a:pt x="413" y="218"/>
                  </a:lnTo>
                  <a:lnTo>
                    <a:pt x="343" y="243"/>
                  </a:lnTo>
                  <a:lnTo>
                    <a:pt x="258" y="269"/>
                  </a:lnTo>
                  <a:lnTo>
                    <a:pt x="172" y="292"/>
                  </a:lnTo>
                  <a:lnTo>
                    <a:pt x="87" y="313"/>
                  </a:lnTo>
                  <a:lnTo>
                    <a:pt x="2" y="333"/>
                  </a:lnTo>
                  <a:lnTo>
                    <a:pt x="0" y="382"/>
                  </a:lnTo>
                  <a:lnTo>
                    <a:pt x="2" y="431"/>
                  </a:lnTo>
                  <a:lnTo>
                    <a:pt x="10" y="480"/>
                  </a:lnTo>
                  <a:lnTo>
                    <a:pt x="21" y="527"/>
                  </a:lnTo>
                  <a:lnTo>
                    <a:pt x="38" y="573"/>
                  </a:lnTo>
                  <a:lnTo>
                    <a:pt x="57" y="618"/>
                  </a:lnTo>
                  <a:lnTo>
                    <a:pt x="83" y="661"/>
                  </a:lnTo>
                  <a:lnTo>
                    <a:pt x="111" y="701"/>
                  </a:lnTo>
                  <a:lnTo>
                    <a:pt x="232" y="673"/>
                  </a:lnTo>
                  <a:lnTo>
                    <a:pt x="354" y="642"/>
                  </a:lnTo>
                  <a:lnTo>
                    <a:pt x="473" y="603"/>
                  </a:lnTo>
                  <a:lnTo>
                    <a:pt x="590" y="563"/>
                  </a:lnTo>
                  <a:lnTo>
                    <a:pt x="705" y="516"/>
                  </a:lnTo>
                  <a:lnTo>
                    <a:pt x="820" y="465"/>
                  </a:lnTo>
                  <a:lnTo>
                    <a:pt x="931" y="409"/>
                  </a:lnTo>
                  <a:lnTo>
                    <a:pt x="1042" y="350"/>
                  </a:lnTo>
                  <a:close/>
                  <a:moveTo>
                    <a:pt x="354" y="294"/>
                  </a:moveTo>
                  <a:lnTo>
                    <a:pt x="362" y="277"/>
                  </a:lnTo>
                  <a:lnTo>
                    <a:pt x="373" y="262"/>
                  </a:lnTo>
                  <a:lnTo>
                    <a:pt x="385" y="249"/>
                  </a:lnTo>
                  <a:lnTo>
                    <a:pt x="400" y="237"/>
                  </a:lnTo>
                  <a:lnTo>
                    <a:pt x="413" y="226"/>
                  </a:lnTo>
                  <a:lnTo>
                    <a:pt x="430" y="215"/>
                  </a:lnTo>
                  <a:lnTo>
                    <a:pt x="445" y="207"/>
                  </a:lnTo>
                  <a:lnTo>
                    <a:pt x="462" y="200"/>
                  </a:lnTo>
                  <a:lnTo>
                    <a:pt x="479" y="196"/>
                  </a:lnTo>
                  <a:lnTo>
                    <a:pt x="498" y="192"/>
                  </a:lnTo>
                  <a:lnTo>
                    <a:pt x="515" y="192"/>
                  </a:lnTo>
                  <a:lnTo>
                    <a:pt x="535" y="192"/>
                  </a:lnTo>
                  <a:lnTo>
                    <a:pt x="552" y="194"/>
                  </a:lnTo>
                  <a:lnTo>
                    <a:pt x="571" y="198"/>
                  </a:lnTo>
                  <a:lnTo>
                    <a:pt x="588" y="205"/>
                  </a:lnTo>
                  <a:lnTo>
                    <a:pt x="605" y="211"/>
                  </a:lnTo>
                  <a:lnTo>
                    <a:pt x="622" y="222"/>
                  </a:lnTo>
                  <a:lnTo>
                    <a:pt x="637" y="232"/>
                  </a:lnTo>
                  <a:lnTo>
                    <a:pt x="652" y="245"/>
                  </a:lnTo>
                  <a:lnTo>
                    <a:pt x="665" y="258"/>
                  </a:lnTo>
                  <a:lnTo>
                    <a:pt x="675" y="273"/>
                  </a:lnTo>
                  <a:lnTo>
                    <a:pt x="686" y="288"/>
                  </a:lnTo>
                  <a:lnTo>
                    <a:pt x="692" y="303"/>
                  </a:lnTo>
                  <a:lnTo>
                    <a:pt x="699" y="320"/>
                  </a:lnTo>
                  <a:lnTo>
                    <a:pt x="705" y="339"/>
                  </a:lnTo>
                  <a:lnTo>
                    <a:pt x="707" y="356"/>
                  </a:lnTo>
                  <a:lnTo>
                    <a:pt x="709" y="373"/>
                  </a:lnTo>
                  <a:lnTo>
                    <a:pt x="709" y="392"/>
                  </a:lnTo>
                  <a:lnTo>
                    <a:pt x="707" y="411"/>
                  </a:lnTo>
                  <a:lnTo>
                    <a:pt x="703" y="428"/>
                  </a:lnTo>
                  <a:lnTo>
                    <a:pt x="697" y="445"/>
                  </a:lnTo>
                  <a:lnTo>
                    <a:pt x="688" y="465"/>
                  </a:lnTo>
                  <a:lnTo>
                    <a:pt x="680" y="482"/>
                  </a:lnTo>
                  <a:lnTo>
                    <a:pt x="669" y="497"/>
                  </a:lnTo>
                  <a:lnTo>
                    <a:pt x="656" y="509"/>
                  </a:lnTo>
                  <a:lnTo>
                    <a:pt x="643" y="522"/>
                  </a:lnTo>
                  <a:lnTo>
                    <a:pt x="628" y="533"/>
                  </a:lnTo>
                  <a:lnTo>
                    <a:pt x="614" y="543"/>
                  </a:lnTo>
                  <a:lnTo>
                    <a:pt x="596" y="552"/>
                  </a:lnTo>
                  <a:lnTo>
                    <a:pt x="579" y="558"/>
                  </a:lnTo>
                  <a:lnTo>
                    <a:pt x="562" y="563"/>
                  </a:lnTo>
                  <a:lnTo>
                    <a:pt x="545" y="567"/>
                  </a:lnTo>
                  <a:lnTo>
                    <a:pt x="526" y="567"/>
                  </a:lnTo>
                  <a:lnTo>
                    <a:pt x="509" y="567"/>
                  </a:lnTo>
                  <a:lnTo>
                    <a:pt x="490" y="565"/>
                  </a:lnTo>
                  <a:lnTo>
                    <a:pt x="473" y="561"/>
                  </a:lnTo>
                  <a:lnTo>
                    <a:pt x="454" y="554"/>
                  </a:lnTo>
                  <a:lnTo>
                    <a:pt x="437" y="548"/>
                  </a:lnTo>
                  <a:lnTo>
                    <a:pt x="420" y="537"/>
                  </a:lnTo>
                  <a:lnTo>
                    <a:pt x="405" y="527"/>
                  </a:lnTo>
                  <a:lnTo>
                    <a:pt x="390" y="514"/>
                  </a:lnTo>
                  <a:lnTo>
                    <a:pt x="377" y="501"/>
                  </a:lnTo>
                  <a:lnTo>
                    <a:pt x="366" y="486"/>
                  </a:lnTo>
                  <a:lnTo>
                    <a:pt x="358" y="471"/>
                  </a:lnTo>
                  <a:lnTo>
                    <a:pt x="349" y="456"/>
                  </a:lnTo>
                  <a:lnTo>
                    <a:pt x="343" y="439"/>
                  </a:lnTo>
                  <a:lnTo>
                    <a:pt x="339" y="420"/>
                  </a:lnTo>
                  <a:lnTo>
                    <a:pt x="334" y="403"/>
                  </a:lnTo>
                  <a:lnTo>
                    <a:pt x="332" y="386"/>
                  </a:lnTo>
                  <a:lnTo>
                    <a:pt x="334" y="367"/>
                  </a:lnTo>
                  <a:lnTo>
                    <a:pt x="336" y="348"/>
                  </a:lnTo>
                  <a:lnTo>
                    <a:pt x="339" y="330"/>
                  </a:lnTo>
                  <a:lnTo>
                    <a:pt x="345" y="311"/>
                  </a:lnTo>
                  <a:lnTo>
                    <a:pt x="354" y="29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217"/>
            <p:cNvSpPr>
              <a:spLocks noChangeArrowheads="1"/>
            </p:cNvSpPr>
            <p:nvPr/>
          </p:nvSpPr>
          <p:spPr bwMode="auto">
            <a:xfrm>
              <a:off x="5781" y="3424"/>
              <a:ext cx="198" cy="107"/>
            </a:xfrm>
            <a:custGeom>
              <a:avLst/>
              <a:gdLst>
                <a:gd name="T0" fmla="*/ 53 w 879"/>
                <a:gd name="T1" fmla="*/ 288 h 477"/>
                <a:gd name="T2" fmla="*/ 53 w 879"/>
                <a:gd name="T3" fmla="*/ 288 h 477"/>
                <a:gd name="T4" fmla="*/ 34 w 879"/>
                <a:gd name="T5" fmla="*/ 333 h 477"/>
                <a:gd name="T6" fmla="*/ 17 w 879"/>
                <a:gd name="T7" fmla="*/ 380 h 477"/>
                <a:gd name="T8" fmla="*/ 6 w 879"/>
                <a:gd name="T9" fmla="*/ 427 h 477"/>
                <a:gd name="T10" fmla="*/ 0 w 879"/>
                <a:gd name="T11" fmla="*/ 476 h 477"/>
                <a:gd name="T12" fmla="*/ 0 w 879"/>
                <a:gd name="T13" fmla="*/ 476 h 477"/>
                <a:gd name="T14" fmla="*/ 85 w 879"/>
                <a:gd name="T15" fmla="*/ 456 h 477"/>
                <a:gd name="T16" fmla="*/ 170 w 879"/>
                <a:gd name="T17" fmla="*/ 435 h 477"/>
                <a:gd name="T18" fmla="*/ 256 w 879"/>
                <a:gd name="T19" fmla="*/ 412 h 477"/>
                <a:gd name="T20" fmla="*/ 341 w 879"/>
                <a:gd name="T21" fmla="*/ 386 h 477"/>
                <a:gd name="T22" fmla="*/ 341 w 879"/>
                <a:gd name="T23" fmla="*/ 386 h 477"/>
                <a:gd name="T24" fmla="*/ 411 w 879"/>
                <a:gd name="T25" fmla="*/ 361 h 477"/>
                <a:gd name="T26" fmla="*/ 482 w 879"/>
                <a:gd name="T27" fmla="*/ 335 h 477"/>
                <a:gd name="T28" fmla="*/ 550 w 879"/>
                <a:gd name="T29" fmla="*/ 307 h 477"/>
                <a:gd name="T30" fmla="*/ 618 w 879"/>
                <a:gd name="T31" fmla="*/ 277 h 477"/>
                <a:gd name="T32" fmla="*/ 684 w 879"/>
                <a:gd name="T33" fmla="*/ 248 h 477"/>
                <a:gd name="T34" fmla="*/ 750 w 879"/>
                <a:gd name="T35" fmla="*/ 213 h 477"/>
                <a:gd name="T36" fmla="*/ 814 w 879"/>
                <a:gd name="T37" fmla="*/ 179 h 477"/>
                <a:gd name="T38" fmla="*/ 878 w 879"/>
                <a:gd name="T39" fmla="*/ 143 h 477"/>
                <a:gd name="T40" fmla="*/ 878 w 879"/>
                <a:gd name="T41" fmla="*/ 143 h 477"/>
                <a:gd name="T42" fmla="*/ 850 w 879"/>
                <a:gd name="T43" fmla="*/ 120 h 477"/>
                <a:gd name="T44" fmla="*/ 820 w 879"/>
                <a:gd name="T45" fmla="*/ 96 h 477"/>
                <a:gd name="T46" fmla="*/ 788 w 879"/>
                <a:gd name="T47" fmla="*/ 75 h 477"/>
                <a:gd name="T48" fmla="*/ 754 w 879"/>
                <a:gd name="T49" fmla="*/ 56 h 477"/>
                <a:gd name="T50" fmla="*/ 754 w 879"/>
                <a:gd name="T51" fmla="*/ 56 h 477"/>
                <a:gd name="T52" fmla="*/ 729 w 879"/>
                <a:gd name="T53" fmla="*/ 45 h 477"/>
                <a:gd name="T54" fmla="*/ 705 w 879"/>
                <a:gd name="T55" fmla="*/ 34 h 477"/>
                <a:gd name="T56" fmla="*/ 680 w 879"/>
                <a:gd name="T57" fmla="*/ 26 h 477"/>
                <a:gd name="T58" fmla="*/ 656 w 879"/>
                <a:gd name="T59" fmla="*/ 20 h 477"/>
                <a:gd name="T60" fmla="*/ 631 w 879"/>
                <a:gd name="T61" fmla="*/ 13 h 477"/>
                <a:gd name="T62" fmla="*/ 605 w 879"/>
                <a:gd name="T63" fmla="*/ 9 h 477"/>
                <a:gd name="T64" fmla="*/ 554 w 879"/>
                <a:gd name="T65" fmla="*/ 3 h 477"/>
                <a:gd name="T66" fmla="*/ 503 w 879"/>
                <a:gd name="T67" fmla="*/ 0 h 477"/>
                <a:gd name="T68" fmla="*/ 454 w 879"/>
                <a:gd name="T69" fmla="*/ 5 h 477"/>
                <a:gd name="T70" fmla="*/ 405 w 879"/>
                <a:gd name="T71" fmla="*/ 13 h 477"/>
                <a:gd name="T72" fmla="*/ 356 w 879"/>
                <a:gd name="T73" fmla="*/ 28 h 477"/>
                <a:gd name="T74" fmla="*/ 309 w 879"/>
                <a:gd name="T75" fmla="*/ 45 h 477"/>
                <a:gd name="T76" fmla="*/ 264 w 879"/>
                <a:gd name="T77" fmla="*/ 69 h 477"/>
                <a:gd name="T78" fmla="*/ 222 w 879"/>
                <a:gd name="T79" fmla="*/ 94 h 477"/>
                <a:gd name="T80" fmla="*/ 181 w 879"/>
                <a:gd name="T81" fmla="*/ 126 h 477"/>
                <a:gd name="T82" fmla="*/ 145 w 879"/>
                <a:gd name="T83" fmla="*/ 160 h 477"/>
                <a:gd name="T84" fmla="*/ 128 w 879"/>
                <a:gd name="T85" fmla="*/ 179 h 477"/>
                <a:gd name="T86" fmla="*/ 111 w 879"/>
                <a:gd name="T87" fmla="*/ 199 h 477"/>
                <a:gd name="T88" fmla="*/ 94 w 879"/>
                <a:gd name="T89" fmla="*/ 220 h 477"/>
                <a:gd name="T90" fmla="*/ 81 w 879"/>
                <a:gd name="T91" fmla="*/ 241 h 477"/>
                <a:gd name="T92" fmla="*/ 66 w 879"/>
                <a:gd name="T93" fmla="*/ 265 h 477"/>
                <a:gd name="T94" fmla="*/ 53 w 879"/>
                <a:gd name="T95" fmla="*/ 28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9" h="477">
                  <a:moveTo>
                    <a:pt x="53" y="288"/>
                  </a:moveTo>
                  <a:lnTo>
                    <a:pt x="53" y="288"/>
                  </a:lnTo>
                  <a:lnTo>
                    <a:pt x="34" y="333"/>
                  </a:lnTo>
                  <a:lnTo>
                    <a:pt x="17" y="380"/>
                  </a:lnTo>
                  <a:lnTo>
                    <a:pt x="6" y="427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85" y="456"/>
                  </a:lnTo>
                  <a:lnTo>
                    <a:pt x="170" y="435"/>
                  </a:lnTo>
                  <a:lnTo>
                    <a:pt x="256" y="412"/>
                  </a:lnTo>
                  <a:lnTo>
                    <a:pt x="341" y="386"/>
                  </a:lnTo>
                  <a:lnTo>
                    <a:pt x="341" y="386"/>
                  </a:lnTo>
                  <a:lnTo>
                    <a:pt x="411" y="361"/>
                  </a:lnTo>
                  <a:lnTo>
                    <a:pt x="482" y="335"/>
                  </a:lnTo>
                  <a:lnTo>
                    <a:pt x="550" y="307"/>
                  </a:lnTo>
                  <a:lnTo>
                    <a:pt x="618" y="277"/>
                  </a:lnTo>
                  <a:lnTo>
                    <a:pt x="684" y="248"/>
                  </a:lnTo>
                  <a:lnTo>
                    <a:pt x="750" y="213"/>
                  </a:lnTo>
                  <a:lnTo>
                    <a:pt x="814" y="179"/>
                  </a:lnTo>
                  <a:lnTo>
                    <a:pt x="878" y="143"/>
                  </a:lnTo>
                  <a:lnTo>
                    <a:pt x="878" y="143"/>
                  </a:lnTo>
                  <a:lnTo>
                    <a:pt x="850" y="120"/>
                  </a:lnTo>
                  <a:lnTo>
                    <a:pt x="820" y="96"/>
                  </a:lnTo>
                  <a:lnTo>
                    <a:pt x="788" y="75"/>
                  </a:lnTo>
                  <a:lnTo>
                    <a:pt x="754" y="56"/>
                  </a:lnTo>
                  <a:lnTo>
                    <a:pt x="754" y="56"/>
                  </a:lnTo>
                  <a:lnTo>
                    <a:pt x="729" y="45"/>
                  </a:lnTo>
                  <a:lnTo>
                    <a:pt x="705" y="34"/>
                  </a:lnTo>
                  <a:lnTo>
                    <a:pt x="680" y="26"/>
                  </a:lnTo>
                  <a:lnTo>
                    <a:pt x="656" y="20"/>
                  </a:lnTo>
                  <a:lnTo>
                    <a:pt x="631" y="13"/>
                  </a:lnTo>
                  <a:lnTo>
                    <a:pt x="605" y="9"/>
                  </a:lnTo>
                  <a:lnTo>
                    <a:pt x="554" y="3"/>
                  </a:lnTo>
                  <a:lnTo>
                    <a:pt x="503" y="0"/>
                  </a:lnTo>
                  <a:lnTo>
                    <a:pt x="454" y="5"/>
                  </a:lnTo>
                  <a:lnTo>
                    <a:pt x="405" y="13"/>
                  </a:lnTo>
                  <a:lnTo>
                    <a:pt x="356" y="28"/>
                  </a:lnTo>
                  <a:lnTo>
                    <a:pt x="309" y="45"/>
                  </a:lnTo>
                  <a:lnTo>
                    <a:pt x="264" y="69"/>
                  </a:lnTo>
                  <a:lnTo>
                    <a:pt x="222" y="94"/>
                  </a:lnTo>
                  <a:lnTo>
                    <a:pt x="181" y="126"/>
                  </a:lnTo>
                  <a:lnTo>
                    <a:pt x="145" y="160"/>
                  </a:lnTo>
                  <a:lnTo>
                    <a:pt x="128" y="179"/>
                  </a:lnTo>
                  <a:lnTo>
                    <a:pt x="111" y="199"/>
                  </a:lnTo>
                  <a:lnTo>
                    <a:pt x="94" y="220"/>
                  </a:lnTo>
                  <a:lnTo>
                    <a:pt x="81" y="241"/>
                  </a:lnTo>
                  <a:lnTo>
                    <a:pt x="66" y="265"/>
                  </a:lnTo>
                  <a:lnTo>
                    <a:pt x="53" y="28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218"/>
            <p:cNvSpPr>
              <a:spLocks noChangeArrowheads="1"/>
            </p:cNvSpPr>
            <p:nvPr/>
          </p:nvSpPr>
          <p:spPr bwMode="auto">
            <a:xfrm>
              <a:off x="5805" y="3536"/>
              <a:ext cx="210" cy="124"/>
            </a:xfrm>
            <a:custGeom>
              <a:avLst/>
              <a:gdLst>
                <a:gd name="T0" fmla="*/ 0 w 932"/>
                <a:gd name="T1" fmla="*/ 351 h 552"/>
                <a:gd name="T2" fmla="*/ 0 w 932"/>
                <a:gd name="T3" fmla="*/ 351 h 552"/>
                <a:gd name="T4" fmla="*/ 17 w 932"/>
                <a:gd name="T5" fmla="*/ 372 h 552"/>
                <a:gd name="T6" fmla="*/ 36 w 932"/>
                <a:gd name="T7" fmla="*/ 394 h 552"/>
                <a:gd name="T8" fmla="*/ 57 w 932"/>
                <a:gd name="T9" fmla="*/ 413 h 552"/>
                <a:gd name="T10" fmla="*/ 78 w 932"/>
                <a:gd name="T11" fmla="*/ 432 h 552"/>
                <a:gd name="T12" fmla="*/ 100 w 932"/>
                <a:gd name="T13" fmla="*/ 449 h 552"/>
                <a:gd name="T14" fmla="*/ 125 w 932"/>
                <a:gd name="T15" fmla="*/ 466 h 552"/>
                <a:gd name="T16" fmla="*/ 149 w 932"/>
                <a:gd name="T17" fmla="*/ 481 h 552"/>
                <a:gd name="T18" fmla="*/ 174 w 932"/>
                <a:gd name="T19" fmla="*/ 494 h 552"/>
                <a:gd name="T20" fmla="*/ 174 w 932"/>
                <a:gd name="T21" fmla="*/ 494 h 552"/>
                <a:gd name="T22" fmla="*/ 200 w 932"/>
                <a:gd name="T23" fmla="*/ 507 h 552"/>
                <a:gd name="T24" fmla="*/ 223 w 932"/>
                <a:gd name="T25" fmla="*/ 517 h 552"/>
                <a:gd name="T26" fmla="*/ 249 w 932"/>
                <a:gd name="T27" fmla="*/ 526 h 552"/>
                <a:gd name="T28" fmla="*/ 274 w 932"/>
                <a:gd name="T29" fmla="*/ 532 h 552"/>
                <a:gd name="T30" fmla="*/ 300 w 932"/>
                <a:gd name="T31" fmla="*/ 539 h 552"/>
                <a:gd name="T32" fmla="*/ 324 w 932"/>
                <a:gd name="T33" fmla="*/ 543 h 552"/>
                <a:gd name="T34" fmla="*/ 375 w 932"/>
                <a:gd name="T35" fmla="*/ 549 h 552"/>
                <a:gd name="T36" fmla="*/ 426 w 932"/>
                <a:gd name="T37" fmla="*/ 551 h 552"/>
                <a:gd name="T38" fmla="*/ 475 w 932"/>
                <a:gd name="T39" fmla="*/ 547 h 552"/>
                <a:gd name="T40" fmla="*/ 526 w 932"/>
                <a:gd name="T41" fmla="*/ 539 h 552"/>
                <a:gd name="T42" fmla="*/ 573 w 932"/>
                <a:gd name="T43" fmla="*/ 524 h 552"/>
                <a:gd name="T44" fmla="*/ 620 w 932"/>
                <a:gd name="T45" fmla="*/ 507 h 552"/>
                <a:gd name="T46" fmla="*/ 664 w 932"/>
                <a:gd name="T47" fmla="*/ 483 h 552"/>
                <a:gd name="T48" fmla="*/ 707 w 932"/>
                <a:gd name="T49" fmla="*/ 458 h 552"/>
                <a:gd name="T50" fmla="*/ 748 w 932"/>
                <a:gd name="T51" fmla="*/ 426 h 552"/>
                <a:gd name="T52" fmla="*/ 786 w 932"/>
                <a:gd name="T53" fmla="*/ 392 h 552"/>
                <a:gd name="T54" fmla="*/ 803 w 932"/>
                <a:gd name="T55" fmla="*/ 372 h 552"/>
                <a:gd name="T56" fmla="*/ 820 w 932"/>
                <a:gd name="T57" fmla="*/ 353 h 552"/>
                <a:gd name="T58" fmla="*/ 835 w 932"/>
                <a:gd name="T59" fmla="*/ 332 h 552"/>
                <a:gd name="T60" fmla="*/ 850 w 932"/>
                <a:gd name="T61" fmla="*/ 311 h 552"/>
                <a:gd name="T62" fmla="*/ 863 w 932"/>
                <a:gd name="T63" fmla="*/ 287 h 552"/>
                <a:gd name="T64" fmla="*/ 875 w 932"/>
                <a:gd name="T65" fmla="*/ 264 h 552"/>
                <a:gd name="T66" fmla="*/ 875 w 932"/>
                <a:gd name="T67" fmla="*/ 264 h 552"/>
                <a:gd name="T68" fmla="*/ 890 w 932"/>
                <a:gd name="T69" fmla="*/ 232 h 552"/>
                <a:gd name="T70" fmla="*/ 903 w 932"/>
                <a:gd name="T71" fmla="*/ 200 h 552"/>
                <a:gd name="T72" fmla="*/ 914 w 932"/>
                <a:gd name="T73" fmla="*/ 166 h 552"/>
                <a:gd name="T74" fmla="*/ 920 w 932"/>
                <a:gd name="T75" fmla="*/ 134 h 552"/>
                <a:gd name="T76" fmla="*/ 927 w 932"/>
                <a:gd name="T77" fmla="*/ 100 h 552"/>
                <a:gd name="T78" fmla="*/ 931 w 932"/>
                <a:gd name="T79" fmla="*/ 66 h 552"/>
                <a:gd name="T80" fmla="*/ 931 w 932"/>
                <a:gd name="T81" fmla="*/ 34 h 552"/>
                <a:gd name="T82" fmla="*/ 931 w 932"/>
                <a:gd name="T83" fmla="*/ 0 h 552"/>
                <a:gd name="T84" fmla="*/ 931 w 932"/>
                <a:gd name="T85" fmla="*/ 0 h 552"/>
                <a:gd name="T86" fmla="*/ 820 w 932"/>
                <a:gd name="T87" fmla="*/ 59 h 552"/>
                <a:gd name="T88" fmla="*/ 709 w 932"/>
                <a:gd name="T89" fmla="*/ 115 h 552"/>
                <a:gd name="T90" fmla="*/ 594 w 932"/>
                <a:gd name="T91" fmla="*/ 166 h 552"/>
                <a:gd name="T92" fmla="*/ 479 w 932"/>
                <a:gd name="T93" fmla="*/ 213 h 552"/>
                <a:gd name="T94" fmla="*/ 362 w 932"/>
                <a:gd name="T95" fmla="*/ 253 h 552"/>
                <a:gd name="T96" fmla="*/ 243 w 932"/>
                <a:gd name="T97" fmla="*/ 292 h 552"/>
                <a:gd name="T98" fmla="*/ 121 w 932"/>
                <a:gd name="T99" fmla="*/ 323 h 552"/>
                <a:gd name="T100" fmla="*/ 0 w 932"/>
                <a:gd name="T101" fmla="*/ 35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2" h="552">
                  <a:moveTo>
                    <a:pt x="0" y="351"/>
                  </a:moveTo>
                  <a:lnTo>
                    <a:pt x="0" y="351"/>
                  </a:lnTo>
                  <a:lnTo>
                    <a:pt x="17" y="372"/>
                  </a:lnTo>
                  <a:lnTo>
                    <a:pt x="36" y="394"/>
                  </a:lnTo>
                  <a:lnTo>
                    <a:pt x="57" y="413"/>
                  </a:lnTo>
                  <a:lnTo>
                    <a:pt x="78" y="432"/>
                  </a:lnTo>
                  <a:lnTo>
                    <a:pt x="100" y="449"/>
                  </a:lnTo>
                  <a:lnTo>
                    <a:pt x="125" y="466"/>
                  </a:lnTo>
                  <a:lnTo>
                    <a:pt x="149" y="481"/>
                  </a:lnTo>
                  <a:lnTo>
                    <a:pt x="174" y="494"/>
                  </a:lnTo>
                  <a:lnTo>
                    <a:pt x="174" y="494"/>
                  </a:lnTo>
                  <a:lnTo>
                    <a:pt x="200" y="507"/>
                  </a:lnTo>
                  <a:lnTo>
                    <a:pt x="223" y="517"/>
                  </a:lnTo>
                  <a:lnTo>
                    <a:pt x="249" y="526"/>
                  </a:lnTo>
                  <a:lnTo>
                    <a:pt x="274" y="532"/>
                  </a:lnTo>
                  <a:lnTo>
                    <a:pt x="300" y="539"/>
                  </a:lnTo>
                  <a:lnTo>
                    <a:pt x="324" y="543"/>
                  </a:lnTo>
                  <a:lnTo>
                    <a:pt x="375" y="549"/>
                  </a:lnTo>
                  <a:lnTo>
                    <a:pt x="426" y="551"/>
                  </a:lnTo>
                  <a:lnTo>
                    <a:pt x="475" y="547"/>
                  </a:lnTo>
                  <a:lnTo>
                    <a:pt x="526" y="539"/>
                  </a:lnTo>
                  <a:lnTo>
                    <a:pt x="573" y="524"/>
                  </a:lnTo>
                  <a:lnTo>
                    <a:pt x="620" y="507"/>
                  </a:lnTo>
                  <a:lnTo>
                    <a:pt x="664" y="483"/>
                  </a:lnTo>
                  <a:lnTo>
                    <a:pt x="707" y="458"/>
                  </a:lnTo>
                  <a:lnTo>
                    <a:pt x="748" y="426"/>
                  </a:lnTo>
                  <a:lnTo>
                    <a:pt x="786" y="392"/>
                  </a:lnTo>
                  <a:lnTo>
                    <a:pt x="803" y="372"/>
                  </a:lnTo>
                  <a:lnTo>
                    <a:pt x="820" y="353"/>
                  </a:lnTo>
                  <a:lnTo>
                    <a:pt x="835" y="332"/>
                  </a:lnTo>
                  <a:lnTo>
                    <a:pt x="850" y="311"/>
                  </a:lnTo>
                  <a:lnTo>
                    <a:pt x="863" y="287"/>
                  </a:lnTo>
                  <a:lnTo>
                    <a:pt x="875" y="264"/>
                  </a:lnTo>
                  <a:lnTo>
                    <a:pt x="875" y="264"/>
                  </a:lnTo>
                  <a:lnTo>
                    <a:pt x="890" y="232"/>
                  </a:lnTo>
                  <a:lnTo>
                    <a:pt x="903" y="200"/>
                  </a:lnTo>
                  <a:lnTo>
                    <a:pt x="914" y="166"/>
                  </a:lnTo>
                  <a:lnTo>
                    <a:pt x="920" y="134"/>
                  </a:lnTo>
                  <a:lnTo>
                    <a:pt x="927" y="100"/>
                  </a:lnTo>
                  <a:lnTo>
                    <a:pt x="931" y="66"/>
                  </a:lnTo>
                  <a:lnTo>
                    <a:pt x="931" y="34"/>
                  </a:lnTo>
                  <a:lnTo>
                    <a:pt x="931" y="0"/>
                  </a:lnTo>
                  <a:lnTo>
                    <a:pt x="931" y="0"/>
                  </a:lnTo>
                  <a:lnTo>
                    <a:pt x="820" y="59"/>
                  </a:lnTo>
                  <a:lnTo>
                    <a:pt x="709" y="115"/>
                  </a:lnTo>
                  <a:lnTo>
                    <a:pt x="594" y="166"/>
                  </a:lnTo>
                  <a:lnTo>
                    <a:pt x="479" y="213"/>
                  </a:lnTo>
                  <a:lnTo>
                    <a:pt x="362" y="253"/>
                  </a:lnTo>
                  <a:lnTo>
                    <a:pt x="243" y="292"/>
                  </a:lnTo>
                  <a:lnTo>
                    <a:pt x="121" y="323"/>
                  </a:lnTo>
                  <a:lnTo>
                    <a:pt x="0" y="35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219"/>
            <p:cNvSpPr>
              <a:spLocks noChangeArrowheads="1"/>
            </p:cNvSpPr>
            <p:nvPr/>
          </p:nvSpPr>
          <p:spPr bwMode="auto">
            <a:xfrm>
              <a:off x="4238" y="2294"/>
              <a:ext cx="291" cy="290"/>
            </a:xfrm>
            <a:custGeom>
              <a:avLst/>
              <a:gdLst>
                <a:gd name="T0" fmla="*/ 848 w 1286"/>
                <a:gd name="T1" fmla="*/ 34 h 1285"/>
                <a:gd name="T2" fmla="*/ 725 w 1286"/>
                <a:gd name="T3" fmla="*/ 4 h 1285"/>
                <a:gd name="T4" fmla="*/ 599 w 1286"/>
                <a:gd name="T5" fmla="*/ 2 h 1285"/>
                <a:gd name="T6" fmla="*/ 477 w 1286"/>
                <a:gd name="T7" fmla="*/ 21 h 1285"/>
                <a:gd name="T8" fmla="*/ 362 w 1286"/>
                <a:gd name="T9" fmla="*/ 66 h 1285"/>
                <a:gd name="T10" fmla="*/ 256 w 1286"/>
                <a:gd name="T11" fmla="*/ 130 h 1285"/>
                <a:gd name="T12" fmla="*/ 164 w 1286"/>
                <a:gd name="T13" fmla="*/ 215 h 1285"/>
                <a:gd name="T14" fmla="*/ 87 w 1286"/>
                <a:gd name="T15" fmla="*/ 319 h 1285"/>
                <a:gd name="T16" fmla="*/ 34 w 1286"/>
                <a:gd name="T17" fmla="*/ 439 h 1285"/>
                <a:gd name="T18" fmla="*/ 4 w 1286"/>
                <a:gd name="T19" fmla="*/ 562 h 1285"/>
                <a:gd name="T20" fmla="*/ 2 w 1286"/>
                <a:gd name="T21" fmla="*/ 686 h 1285"/>
                <a:gd name="T22" fmla="*/ 21 w 1286"/>
                <a:gd name="T23" fmla="*/ 807 h 1285"/>
                <a:gd name="T24" fmla="*/ 64 w 1286"/>
                <a:gd name="T25" fmla="*/ 924 h 1285"/>
                <a:gd name="T26" fmla="*/ 130 w 1286"/>
                <a:gd name="T27" fmla="*/ 1029 h 1285"/>
                <a:gd name="T28" fmla="*/ 215 w 1286"/>
                <a:gd name="T29" fmla="*/ 1122 h 1285"/>
                <a:gd name="T30" fmla="*/ 320 w 1286"/>
                <a:gd name="T31" fmla="*/ 1197 h 1285"/>
                <a:gd name="T32" fmla="*/ 439 w 1286"/>
                <a:gd name="T33" fmla="*/ 1252 h 1285"/>
                <a:gd name="T34" fmla="*/ 563 w 1286"/>
                <a:gd name="T35" fmla="*/ 1280 h 1285"/>
                <a:gd name="T36" fmla="*/ 686 w 1286"/>
                <a:gd name="T37" fmla="*/ 1284 h 1285"/>
                <a:gd name="T38" fmla="*/ 808 w 1286"/>
                <a:gd name="T39" fmla="*/ 1263 h 1285"/>
                <a:gd name="T40" fmla="*/ 925 w 1286"/>
                <a:gd name="T41" fmla="*/ 1220 h 1285"/>
                <a:gd name="T42" fmla="*/ 1029 w 1286"/>
                <a:gd name="T43" fmla="*/ 1157 h 1285"/>
                <a:gd name="T44" fmla="*/ 1123 w 1286"/>
                <a:gd name="T45" fmla="*/ 1071 h 1285"/>
                <a:gd name="T46" fmla="*/ 1198 w 1286"/>
                <a:gd name="T47" fmla="*/ 967 h 1285"/>
                <a:gd name="T48" fmla="*/ 1253 w 1286"/>
                <a:gd name="T49" fmla="*/ 847 h 1285"/>
                <a:gd name="T50" fmla="*/ 1281 w 1286"/>
                <a:gd name="T51" fmla="*/ 724 h 1285"/>
                <a:gd name="T52" fmla="*/ 1285 w 1286"/>
                <a:gd name="T53" fmla="*/ 598 h 1285"/>
                <a:gd name="T54" fmla="*/ 1264 w 1286"/>
                <a:gd name="T55" fmla="*/ 477 h 1285"/>
                <a:gd name="T56" fmla="*/ 1221 w 1286"/>
                <a:gd name="T57" fmla="*/ 362 h 1285"/>
                <a:gd name="T58" fmla="*/ 1157 w 1286"/>
                <a:gd name="T59" fmla="*/ 255 h 1285"/>
                <a:gd name="T60" fmla="*/ 1072 w 1286"/>
                <a:gd name="T61" fmla="*/ 164 h 1285"/>
                <a:gd name="T62" fmla="*/ 968 w 1286"/>
                <a:gd name="T63" fmla="*/ 87 h 1285"/>
                <a:gd name="T64" fmla="*/ 447 w 1286"/>
                <a:gd name="T65" fmla="*/ 884 h 1285"/>
                <a:gd name="T66" fmla="*/ 371 w 1286"/>
                <a:gd name="T67" fmla="*/ 790 h 1285"/>
                <a:gd name="T68" fmla="*/ 335 w 1286"/>
                <a:gd name="T69" fmla="*/ 679 h 1285"/>
                <a:gd name="T70" fmla="*/ 345 w 1286"/>
                <a:gd name="T71" fmla="*/ 558 h 1285"/>
                <a:gd name="T72" fmla="*/ 403 w 1286"/>
                <a:gd name="T73" fmla="*/ 447 h 1285"/>
                <a:gd name="T74" fmla="*/ 494 w 1286"/>
                <a:gd name="T75" fmla="*/ 370 h 1285"/>
                <a:gd name="T76" fmla="*/ 607 w 1286"/>
                <a:gd name="T77" fmla="*/ 336 h 1285"/>
                <a:gd name="T78" fmla="*/ 727 w 1286"/>
                <a:gd name="T79" fmla="*/ 345 h 1285"/>
                <a:gd name="T80" fmla="*/ 838 w 1286"/>
                <a:gd name="T81" fmla="*/ 402 h 1285"/>
                <a:gd name="T82" fmla="*/ 914 w 1286"/>
                <a:gd name="T83" fmla="*/ 494 h 1285"/>
                <a:gd name="T84" fmla="*/ 950 w 1286"/>
                <a:gd name="T85" fmla="*/ 607 h 1285"/>
                <a:gd name="T86" fmla="*/ 942 w 1286"/>
                <a:gd name="T87" fmla="*/ 726 h 1285"/>
                <a:gd name="T88" fmla="*/ 885 w 1286"/>
                <a:gd name="T89" fmla="*/ 837 h 1285"/>
                <a:gd name="T90" fmla="*/ 791 w 1286"/>
                <a:gd name="T91" fmla="*/ 914 h 1285"/>
                <a:gd name="T92" fmla="*/ 680 w 1286"/>
                <a:gd name="T93" fmla="*/ 950 h 1285"/>
                <a:gd name="T94" fmla="*/ 558 w 1286"/>
                <a:gd name="T95" fmla="*/ 941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6" h="1285">
                  <a:moveTo>
                    <a:pt x="938" y="72"/>
                  </a:moveTo>
                  <a:lnTo>
                    <a:pt x="908" y="57"/>
                  </a:lnTo>
                  <a:lnTo>
                    <a:pt x="878" y="44"/>
                  </a:lnTo>
                  <a:lnTo>
                    <a:pt x="848" y="34"/>
                  </a:lnTo>
                  <a:lnTo>
                    <a:pt x="816" y="23"/>
                  </a:lnTo>
                  <a:lnTo>
                    <a:pt x="786" y="17"/>
                  </a:lnTo>
                  <a:lnTo>
                    <a:pt x="755" y="10"/>
                  </a:lnTo>
                  <a:lnTo>
                    <a:pt x="725" y="4"/>
                  </a:lnTo>
                  <a:lnTo>
                    <a:pt x="693" y="2"/>
                  </a:lnTo>
                  <a:lnTo>
                    <a:pt x="661" y="0"/>
                  </a:lnTo>
                  <a:lnTo>
                    <a:pt x="631" y="0"/>
                  </a:lnTo>
                  <a:lnTo>
                    <a:pt x="599" y="2"/>
                  </a:lnTo>
                  <a:lnTo>
                    <a:pt x="569" y="4"/>
                  </a:lnTo>
                  <a:lnTo>
                    <a:pt x="537" y="8"/>
                  </a:lnTo>
                  <a:lnTo>
                    <a:pt x="507" y="14"/>
                  </a:lnTo>
                  <a:lnTo>
                    <a:pt x="477" y="21"/>
                  </a:lnTo>
                  <a:lnTo>
                    <a:pt x="447" y="29"/>
                  </a:lnTo>
                  <a:lnTo>
                    <a:pt x="418" y="40"/>
                  </a:lnTo>
                  <a:lnTo>
                    <a:pt x="390" y="53"/>
                  </a:lnTo>
                  <a:lnTo>
                    <a:pt x="362" y="66"/>
                  </a:lnTo>
                  <a:lnTo>
                    <a:pt x="335" y="78"/>
                  </a:lnTo>
                  <a:lnTo>
                    <a:pt x="307" y="93"/>
                  </a:lnTo>
                  <a:lnTo>
                    <a:pt x="281" y="110"/>
                  </a:lnTo>
                  <a:lnTo>
                    <a:pt x="256" y="130"/>
                  </a:lnTo>
                  <a:lnTo>
                    <a:pt x="232" y="149"/>
                  </a:lnTo>
                  <a:lnTo>
                    <a:pt x="207" y="170"/>
                  </a:lnTo>
                  <a:lnTo>
                    <a:pt x="185" y="191"/>
                  </a:lnTo>
                  <a:lnTo>
                    <a:pt x="164" y="215"/>
                  </a:lnTo>
                  <a:lnTo>
                    <a:pt x="143" y="238"/>
                  </a:lnTo>
                  <a:lnTo>
                    <a:pt x="124" y="264"/>
                  </a:lnTo>
                  <a:lnTo>
                    <a:pt x="104" y="291"/>
                  </a:lnTo>
                  <a:lnTo>
                    <a:pt x="87" y="319"/>
                  </a:lnTo>
                  <a:lnTo>
                    <a:pt x="72" y="347"/>
                  </a:lnTo>
                  <a:lnTo>
                    <a:pt x="57" y="377"/>
                  </a:lnTo>
                  <a:lnTo>
                    <a:pt x="45" y="407"/>
                  </a:lnTo>
                  <a:lnTo>
                    <a:pt x="34" y="439"/>
                  </a:lnTo>
                  <a:lnTo>
                    <a:pt x="23" y="468"/>
                  </a:lnTo>
                  <a:lnTo>
                    <a:pt x="17" y="498"/>
                  </a:lnTo>
                  <a:lnTo>
                    <a:pt x="11" y="530"/>
                  </a:lnTo>
                  <a:lnTo>
                    <a:pt x="4" y="562"/>
                  </a:lnTo>
                  <a:lnTo>
                    <a:pt x="2" y="592"/>
                  </a:lnTo>
                  <a:lnTo>
                    <a:pt x="0" y="624"/>
                  </a:lnTo>
                  <a:lnTo>
                    <a:pt x="0" y="656"/>
                  </a:lnTo>
                  <a:lnTo>
                    <a:pt x="2" y="686"/>
                  </a:lnTo>
                  <a:lnTo>
                    <a:pt x="4" y="718"/>
                  </a:lnTo>
                  <a:lnTo>
                    <a:pt x="8" y="747"/>
                  </a:lnTo>
                  <a:lnTo>
                    <a:pt x="15" y="777"/>
                  </a:lnTo>
                  <a:lnTo>
                    <a:pt x="21" y="807"/>
                  </a:lnTo>
                  <a:lnTo>
                    <a:pt x="30" y="837"/>
                  </a:lnTo>
                  <a:lnTo>
                    <a:pt x="41" y="867"/>
                  </a:lnTo>
                  <a:lnTo>
                    <a:pt x="51" y="895"/>
                  </a:lnTo>
                  <a:lnTo>
                    <a:pt x="64" y="924"/>
                  </a:lnTo>
                  <a:lnTo>
                    <a:pt x="79" y="952"/>
                  </a:lnTo>
                  <a:lnTo>
                    <a:pt x="94" y="978"/>
                  </a:lnTo>
                  <a:lnTo>
                    <a:pt x="111" y="1003"/>
                  </a:lnTo>
                  <a:lnTo>
                    <a:pt x="130" y="1029"/>
                  </a:lnTo>
                  <a:lnTo>
                    <a:pt x="149" y="1054"/>
                  </a:lnTo>
                  <a:lnTo>
                    <a:pt x="171" y="1078"/>
                  </a:lnTo>
                  <a:lnTo>
                    <a:pt x="192" y="1101"/>
                  </a:lnTo>
                  <a:lnTo>
                    <a:pt x="215" y="1122"/>
                  </a:lnTo>
                  <a:lnTo>
                    <a:pt x="239" y="1142"/>
                  </a:lnTo>
                  <a:lnTo>
                    <a:pt x="264" y="1163"/>
                  </a:lnTo>
                  <a:lnTo>
                    <a:pt x="292" y="1180"/>
                  </a:lnTo>
                  <a:lnTo>
                    <a:pt x="320" y="1197"/>
                  </a:lnTo>
                  <a:lnTo>
                    <a:pt x="347" y="1214"/>
                  </a:lnTo>
                  <a:lnTo>
                    <a:pt x="377" y="1229"/>
                  </a:lnTo>
                  <a:lnTo>
                    <a:pt x="407" y="1242"/>
                  </a:lnTo>
                  <a:lnTo>
                    <a:pt x="439" y="1252"/>
                  </a:lnTo>
                  <a:lnTo>
                    <a:pt x="469" y="1261"/>
                  </a:lnTo>
                  <a:lnTo>
                    <a:pt x="501" y="1269"/>
                  </a:lnTo>
                  <a:lnTo>
                    <a:pt x="531" y="1276"/>
                  </a:lnTo>
                  <a:lnTo>
                    <a:pt x="563" y="1280"/>
                  </a:lnTo>
                  <a:lnTo>
                    <a:pt x="592" y="1284"/>
                  </a:lnTo>
                  <a:lnTo>
                    <a:pt x="624" y="1284"/>
                  </a:lnTo>
                  <a:lnTo>
                    <a:pt x="656" y="1284"/>
                  </a:lnTo>
                  <a:lnTo>
                    <a:pt x="686" y="1284"/>
                  </a:lnTo>
                  <a:lnTo>
                    <a:pt x="718" y="1280"/>
                  </a:lnTo>
                  <a:lnTo>
                    <a:pt x="748" y="1276"/>
                  </a:lnTo>
                  <a:lnTo>
                    <a:pt x="778" y="1272"/>
                  </a:lnTo>
                  <a:lnTo>
                    <a:pt x="808" y="1263"/>
                  </a:lnTo>
                  <a:lnTo>
                    <a:pt x="838" y="1254"/>
                  </a:lnTo>
                  <a:lnTo>
                    <a:pt x="867" y="1244"/>
                  </a:lnTo>
                  <a:lnTo>
                    <a:pt x="895" y="1233"/>
                  </a:lnTo>
                  <a:lnTo>
                    <a:pt x="925" y="1220"/>
                  </a:lnTo>
                  <a:lnTo>
                    <a:pt x="953" y="1205"/>
                  </a:lnTo>
                  <a:lnTo>
                    <a:pt x="978" y="1191"/>
                  </a:lnTo>
                  <a:lnTo>
                    <a:pt x="1004" y="1174"/>
                  </a:lnTo>
                  <a:lnTo>
                    <a:pt x="1029" y="1157"/>
                  </a:lnTo>
                  <a:lnTo>
                    <a:pt x="1055" y="1137"/>
                  </a:lnTo>
                  <a:lnTo>
                    <a:pt x="1078" y="1116"/>
                  </a:lnTo>
                  <a:lnTo>
                    <a:pt x="1102" y="1095"/>
                  </a:lnTo>
                  <a:lnTo>
                    <a:pt x="1123" y="1071"/>
                  </a:lnTo>
                  <a:lnTo>
                    <a:pt x="1142" y="1046"/>
                  </a:lnTo>
                  <a:lnTo>
                    <a:pt x="1164" y="1020"/>
                  </a:lnTo>
                  <a:lnTo>
                    <a:pt x="1181" y="995"/>
                  </a:lnTo>
                  <a:lnTo>
                    <a:pt x="1198" y="967"/>
                  </a:lnTo>
                  <a:lnTo>
                    <a:pt x="1215" y="937"/>
                  </a:lnTo>
                  <a:lnTo>
                    <a:pt x="1228" y="907"/>
                  </a:lnTo>
                  <a:lnTo>
                    <a:pt x="1240" y="877"/>
                  </a:lnTo>
                  <a:lnTo>
                    <a:pt x="1253" y="847"/>
                  </a:lnTo>
                  <a:lnTo>
                    <a:pt x="1262" y="816"/>
                  </a:lnTo>
                  <a:lnTo>
                    <a:pt x="1270" y="786"/>
                  </a:lnTo>
                  <a:lnTo>
                    <a:pt x="1277" y="754"/>
                  </a:lnTo>
                  <a:lnTo>
                    <a:pt x="1281" y="724"/>
                  </a:lnTo>
                  <a:lnTo>
                    <a:pt x="1283" y="692"/>
                  </a:lnTo>
                  <a:lnTo>
                    <a:pt x="1285" y="660"/>
                  </a:lnTo>
                  <a:lnTo>
                    <a:pt x="1285" y="630"/>
                  </a:lnTo>
                  <a:lnTo>
                    <a:pt x="1285" y="598"/>
                  </a:lnTo>
                  <a:lnTo>
                    <a:pt x="1281" y="568"/>
                  </a:lnTo>
                  <a:lnTo>
                    <a:pt x="1277" y="537"/>
                  </a:lnTo>
                  <a:lnTo>
                    <a:pt x="1270" y="507"/>
                  </a:lnTo>
                  <a:lnTo>
                    <a:pt x="1264" y="477"/>
                  </a:lnTo>
                  <a:lnTo>
                    <a:pt x="1255" y="447"/>
                  </a:lnTo>
                  <a:lnTo>
                    <a:pt x="1245" y="417"/>
                  </a:lnTo>
                  <a:lnTo>
                    <a:pt x="1234" y="389"/>
                  </a:lnTo>
                  <a:lnTo>
                    <a:pt x="1221" y="362"/>
                  </a:lnTo>
                  <a:lnTo>
                    <a:pt x="1206" y="334"/>
                  </a:lnTo>
                  <a:lnTo>
                    <a:pt x="1191" y="306"/>
                  </a:lnTo>
                  <a:lnTo>
                    <a:pt x="1174" y="281"/>
                  </a:lnTo>
                  <a:lnTo>
                    <a:pt x="1157" y="255"/>
                  </a:lnTo>
                  <a:lnTo>
                    <a:pt x="1138" y="232"/>
                  </a:lnTo>
                  <a:lnTo>
                    <a:pt x="1117" y="208"/>
                  </a:lnTo>
                  <a:lnTo>
                    <a:pt x="1095" y="185"/>
                  </a:lnTo>
                  <a:lnTo>
                    <a:pt x="1072" y="164"/>
                  </a:lnTo>
                  <a:lnTo>
                    <a:pt x="1046" y="142"/>
                  </a:lnTo>
                  <a:lnTo>
                    <a:pt x="1021" y="123"/>
                  </a:lnTo>
                  <a:lnTo>
                    <a:pt x="995" y="104"/>
                  </a:lnTo>
                  <a:lnTo>
                    <a:pt x="968" y="87"/>
                  </a:lnTo>
                  <a:lnTo>
                    <a:pt x="938" y="72"/>
                  </a:lnTo>
                  <a:close/>
                  <a:moveTo>
                    <a:pt x="501" y="918"/>
                  </a:moveTo>
                  <a:lnTo>
                    <a:pt x="473" y="901"/>
                  </a:lnTo>
                  <a:lnTo>
                    <a:pt x="447" y="884"/>
                  </a:lnTo>
                  <a:lnTo>
                    <a:pt x="426" y="862"/>
                  </a:lnTo>
                  <a:lnTo>
                    <a:pt x="405" y="841"/>
                  </a:lnTo>
                  <a:lnTo>
                    <a:pt x="388" y="816"/>
                  </a:lnTo>
                  <a:lnTo>
                    <a:pt x="371" y="790"/>
                  </a:lnTo>
                  <a:lnTo>
                    <a:pt x="358" y="764"/>
                  </a:lnTo>
                  <a:lnTo>
                    <a:pt x="347" y="737"/>
                  </a:lnTo>
                  <a:lnTo>
                    <a:pt x="341" y="707"/>
                  </a:lnTo>
                  <a:lnTo>
                    <a:pt x="335" y="679"/>
                  </a:lnTo>
                  <a:lnTo>
                    <a:pt x="332" y="649"/>
                  </a:lnTo>
                  <a:lnTo>
                    <a:pt x="335" y="617"/>
                  </a:lnTo>
                  <a:lnTo>
                    <a:pt x="339" y="588"/>
                  </a:lnTo>
                  <a:lnTo>
                    <a:pt x="345" y="558"/>
                  </a:lnTo>
                  <a:lnTo>
                    <a:pt x="354" y="530"/>
                  </a:lnTo>
                  <a:lnTo>
                    <a:pt x="369" y="500"/>
                  </a:lnTo>
                  <a:lnTo>
                    <a:pt x="384" y="473"/>
                  </a:lnTo>
                  <a:lnTo>
                    <a:pt x="403" y="447"/>
                  </a:lnTo>
                  <a:lnTo>
                    <a:pt x="422" y="426"/>
                  </a:lnTo>
                  <a:lnTo>
                    <a:pt x="446" y="404"/>
                  </a:lnTo>
                  <a:lnTo>
                    <a:pt x="469" y="387"/>
                  </a:lnTo>
                  <a:lnTo>
                    <a:pt x="494" y="370"/>
                  </a:lnTo>
                  <a:lnTo>
                    <a:pt x="522" y="358"/>
                  </a:lnTo>
                  <a:lnTo>
                    <a:pt x="550" y="347"/>
                  </a:lnTo>
                  <a:lnTo>
                    <a:pt x="577" y="340"/>
                  </a:lnTo>
                  <a:lnTo>
                    <a:pt x="607" y="336"/>
                  </a:lnTo>
                  <a:lnTo>
                    <a:pt x="637" y="334"/>
                  </a:lnTo>
                  <a:lnTo>
                    <a:pt x="667" y="334"/>
                  </a:lnTo>
                  <a:lnTo>
                    <a:pt x="697" y="338"/>
                  </a:lnTo>
                  <a:lnTo>
                    <a:pt x="727" y="345"/>
                  </a:lnTo>
                  <a:lnTo>
                    <a:pt x="756" y="355"/>
                  </a:lnTo>
                  <a:lnTo>
                    <a:pt x="784" y="368"/>
                  </a:lnTo>
                  <a:lnTo>
                    <a:pt x="812" y="383"/>
                  </a:lnTo>
                  <a:lnTo>
                    <a:pt x="838" y="402"/>
                  </a:lnTo>
                  <a:lnTo>
                    <a:pt x="861" y="421"/>
                  </a:lnTo>
                  <a:lnTo>
                    <a:pt x="880" y="445"/>
                  </a:lnTo>
                  <a:lnTo>
                    <a:pt x="899" y="468"/>
                  </a:lnTo>
                  <a:lnTo>
                    <a:pt x="914" y="494"/>
                  </a:lnTo>
                  <a:lnTo>
                    <a:pt x="927" y="522"/>
                  </a:lnTo>
                  <a:lnTo>
                    <a:pt x="938" y="549"/>
                  </a:lnTo>
                  <a:lnTo>
                    <a:pt x="946" y="577"/>
                  </a:lnTo>
                  <a:lnTo>
                    <a:pt x="950" y="607"/>
                  </a:lnTo>
                  <a:lnTo>
                    <a:pt x="953" y="637"/>
                  </a:lnTo>
                  <a:lnTo>
                    <a:pt x="950" y="667"/>
                  </a:lnTo>
                  <a:lnTo>
                    <a:pt x="948" y="696"/>
                  </a:lnTo>
                  <a:lnTo>
                    <a:pt x="942" y="726"/>
                  </a:lnTo>
                  <a:lnTo>
                    <a:pt x="931" y="756"/>
                  </a:lnTo>
                  <a:lnTo>
                    <a:pt x="919" y="784"/>
                  </a:lnTo>
                  <a:lnTo>
                    <a:pt x="901" y="811"/>
                  </a:lnTo>
                  <a:lnTo>
                    <a:pt x="885" y="837"/>
                  </a:lnTo>
                  <a:lnTo>
                    <a:pt x="863" y="860"/>
                  </a:lnTo>
                  <a:lnTo>
                    <a:pt x="842" y="880"/>
                  </a:lnTo>
                  <a:lnTo>
                    <a:pt x="816" y="899"/>
                  </a:lnTo>
                  <a:lnTo>
                    <a:pt x="791" y="914"/>
                  </a:lnTo>
                  <a:lnTo>
                    <a:pt x="765" y="926"/>
                  </a:lnTo>
                  <a:lnTo>
                    <a:pt x="737" y="937"/>
                  </a:lnTo>
                  <a:lnTo>
                    <a:pt x="707" y="946"/>
                  </a:lnTo>
                  <a:lnTo>
                    <a:pt x="680" y="950"/>
                  </a:lnTo>
                  <a:lnTo>
                    <a:pt x="650" y="952"/>
                  </a:lnTo>
                  <a:lnTo>
                    <a:pt x="618" y="952"/>
                  </a:lnTo>
                  <a:lnTo>
                    <a:pt x="588" y="948"/>
                  </a:lnTo>
                  <a:lnTo>
                    <a:pt x="558" y="941"/>
                  </a:lnTo>
                  <a:lnTo>
                    <a:pt x="531" y="931"/>
                  </a:lnTo>
                  <a:lnTo>
                    <a:pt x="501" y="91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220"/>
            <p:cNvSpPr>
              <a:spLocks noChangeArrowheads="1"/>
            </p:cNvSpPr>
            <p:nvPr/>
          </p:nvSpPr>
          <p:spPr bwMode="auto">
            <a:xfrm>
              <a:off x="4075" y="2131"/>
              <a:ext cx="616" cy="616"/>
            </a:xfrm>
            <a:custGeom>
              <a:avLst/>
              <a:gdLst>
                <a:gd name="T0" fmla="*/ 2135 w 2722"/>
                <a:gd name="T1" fmla="*/ 2037 h 2722"/>
                <a:gd name="T2" fmla="*/ 1913 w 2722"/>
                <a:gd name="T3" fmla="*/ 2227 h 2722"/>
                <a:gd name="T4" fmla="*/ 1653 w 2722"/>
                <a:gd name="T5" fmla="*/ 2346 h 2722"/>
                <a:gd name="T6" fmla="*/ 1368 w 2722"/>
                <a:gd name="T7" fmla="*/ 2389 h 2722"/>
                <a:gd name="T8" fmla="*/ 1078 w 2722"/>
                <a:gd name="T9" fmla="*/ 2349 h 2722"/>
                <a:gd name="T10" fmla="*/ 844 w 2722"/>
                <a:gd name="T11" fmla="*/ 2248 h 2722"/>
                <a:gd name="T12" fmla="*/ 605 w 2722"/>
                <a:gd name="T13" fmla="*/ 2057 h 2722"/>
                <a:gd name="T14" fmla="*/ 437 w 2722"/>
                <a:gd name="T15" fmla="*/ 1812 h 2722"/>
                <a:gd name="T16" fmla="*/ 347 w 2722"/>
                <a:gd name="T17" fmla="*/ 1530 h 2722"/>
                <a:gd name="T18" fmla="*/ 341 w 2722"/>
                <a:gd name="T19" fmla="*/ 1232 h 2722"/>
                <a:gd name="T20" fmla="*/ 424 w 2722"/>
                <a:gd name="T21" fmla="*/ 938 h 2722"/>
                <a:gd name="T22" fmla="*/ 560 w 2722"/>
                <a:gd name="T23" fmla="*/ 716 h 2722"/>
                <a:gd name="T24" fmla="*/ 782 w 2722"/>
                <a:gd name="T25" fmla="*/ 512 h 2722"/>
                <a:gd name="T26" fmla="*/ 1048 w 2722"/>
                <a:gd name="T27" fmla="*/ 382 h 2722"/>
                <a:gd name="T28" fmla="*/ 1340 w 2722"/>
                <a:gd name="T29" fmla="*/ 335 h 2722"/>
                <a:gd name="T30" fmla="*/ 1639 w 2722"/>
                <a:gd name="T31" fmla="*/ 371 h 2722"/>
                <a:gd name="T32" fmla="*/ 1877 w 2722"/>
                <a:gd name="T33" fmla="*/ 473 h 2722"/>
                <a:gd name="T34" fmla="*/ 2112 w 2722"/>
                <a:gd name="T35" fmla="*/ 661 h 2722"/>
                <a:gd name="T36" fmla="*/ 2278 w 2722"/>
                <a:gd name="T37" fmla="*/ 900 h 2722"/>
                <a:gd name="T38" fmla="*/ 2372 w 2722"/>
                <a:gd name="T39" fmla="*/ 1172 h 2722"/>
                <a:gd name="T40" fmla="*/ 2385 w 2722"/>
                <a:gd name="T41" fmla="*/ 1464 h 2722"/>
                <a:gd name="T42" fmla="*/ 2310 w 2722"/>
                <a:gd name="T43" fmla="*/ 1754 h 2722"/>
                <a:gd name="T44" fmla="*/ 2372 w 2722"/>
                <a:gd name="T45" fmla="*/ 1701 h 2722"/>
                <a:gd name="T46" fmla="*/ 2527 w 2722"/>
                <a:gd name="T47" fmla="*/ 1596 h 2722"/>
                <a:gd name="T48" fmla="*/ 2708 w 2722"/>
                <a:gd name="T49" fmla="*/ 1556 h 2722"/>
                <a:gd name="T50" fmla="*/ 2721 w 2722"/>
                <a:gd name="T51" fmla="*/ 1294 h 2722"/>
                <a:gd name="T52" fmla="*/ 2670 w 2722"/>
                <a:gd name="T53" fmla="*/ 987 h 2722"/>
                <a:gd name="T54" fmla="*/ 2551 w 2722"/>
                <a:gd name="T55" fmla="*/ 701 h 2722"/>
                <a:gd name="T56" fmla="*/ 2370 w 2722"/>
                <a:gd name="T57" fmla="*/ 446 h 2722"/>
                <a:gd name="T58" fmla="*/ 2127 w 2722"/>
                <a:gd name="T59" fmla="*/ 237 h 2722"/>
                <a:gd name="T60" fmla="*/ 1882 w 2722"/>
                <a:gd name="T61" fmla="*/ 103 h 2722"/>
                <a:gd name="T62" fmla="*/ 1556 w 2722"/>
                <a:gd name="T63" fmla="*/ 13 h 2722"/>
                <a:gd name="T64" fmla="*/ 1227 w 2722"/>
                <a:gd name="T65" fmla="*/ 7 h 2722"/>
                <a:gd name="T66" fmla="*/ 908 w 2722"/>
                <a:gd name="T67" fmla="*/ 79 h 2722"/>
                <a:gd name="T68" fmla="*/ 616 w 2722"/>
                <a:gd name="T69" fmla="*/ 222 h 2722"/>
                <a:gd name="T70" fmla="*/ 362 w 2722"/>
                <a:gd name="T71" fmla="*/ 435 h 2722"/>
                <a:gd name="T72" fmla="*/ 441 w 2722"/>
                <a:gd name="T73" fmla="*/ 593 h 2722"/>
                <a:gd name="T74" fmla="*/ 458 w 2722"/>
                <a:gd name="T75" fmla="*/ 804 h 2722"/>
                <a:gd name="T76" fmla="*/ 403 w 2722"/>
                <a:gd name="T77" fmla="*/ 979 h 2722"/>
                <a:gd name="T78" fmla="*/ 283 w 2722"/>
                <a:gd name="T79" fmla="*/ 1130 h 2722"/>
                <a:gd name="T80" fmla="*/ 123 w 2722"/>
                <a:gd name="T81" fmla="*/ 1226 h 2722"/>
                <a:gd name="T82" fmla="*/ 0 w 2722"/>
                <a:gd name="T83" fmla="*/ 1307 h 2722"/>
                <a:gd name="T84" fmla="*/ 21 w 2722"/>
                <a:gd name="T85" fmla="*/ 1601 h 2722"/>
                <a:gd name="T86" fmla="*/ 104 w 2722"/>
                <a:gd name="T87" fmla="*/ 1882 h 2722"/>
                <a:gd name="T88" fmla="*/ 245 w 2722"/>
                <a:gd name="T89" fmla="*/ 2140 h 2722"/>
                <a:gd name="T90" fmla="*/ 441 w 2722"/>
                <a:gd name="T91" fmla="*/ 2365 h 2722"/>
                <a:gd name="T92" fmla="*/ 690 w 2722"/>
                <a:gd name="T93" fmla="*/ 2544 h 2722"/>
                <a:gd name="T94" fmla="*/ 938 w 2722"/>
                <a:gd name="T95" fmla="*/ 2655 h 2722"/>
                <a:gd name="T96" fmla="*/ 1247 w 2722"/>
                <a:gd name="T97" fmla="*/ 2717 h 2722"/>
                <a:gd name="T98" fmla="*/ 1558 w 2722"/>
                <a:gd name="T99" fmla="*/ 2709 h 2722"/>
                <a:gd name="T100" fmla="*/ 1856 w 2722"/>
                <a:gd name="T101" fmla="*/ 2630 h 2722"/>
                <a:gd name="T102" fmla="*/ 2129 w 2722"/>
                <a:gd name="T103" fmla="*/ 2485 h 2722"/>
                <a:gd name="T104" fmla="*/ 2276 w 2722"/>
                <a:gd name="T105" fmla="*/ 2327 h 2722"/>
                <a:gd name="T106" fmla="*/ 2216 w 2722"/>
                <a:gd name="T107" fmla="*/ 2152 h 2722"/>
                <a:gd name="T108" fmla="*/ 2222 w 2722"/>
                <a:gd name="T109" fmla="*/ 1965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2" h="2722">
                  <a:moveTo>
                    <a:pt x="2252" y="1873"/>
                  </a:moveTo>
                  <a:lnTo>
                    <a:pt x="2252" y="1873"/>
                  </a:lnTo>
                  <a:lnTo>
                    <a:pt x="2227" y="1916"/>
                  </a:lnTo>
                  <a:lnTo>
                    <a:pt x="2197" y="1959"/>
                  </a:lnTo>
                  <a:lnTo>
                    <a:pt x="2167" y="1999"/>
                  </a:lnTo>
                  <a:lnTo>
                    <a:pt x="2135" y="2037"/>
                  </a:lnTo>
                  <a:lnTo>
                    <a:pt x="2103" y="2074"/>
                  </a:lnTo>
                  <a:lnTo>
                    <a:pt x="2067" y="2108"/>
                  </a:lnTo>
                  <a:lnTo>
                    <a:pt x="2031" y="2140"/>
                  </a:lnTo>
                  <a:lnTo>
                    <a:pt x="1995" y="2172"/>
                  </a:lnTo>
                  <a:lnTo>
                    <a:pt x="1954" y="2199"/>
                  </a:lnTo>
                  <a:lnTo>
                    <a:pt x="1913" y="2227"/>
                  </a:lnTo>
                  <a:lnTo>
                    <a:pt x="1873" y="2253"/>
                  </a:lnTo>
                  <a:lnTo>
                    <a:pt x="1830" y="2274"/>
                  </a:lnTo>
                  <a:lnTo>
                    <a:pt x="1788" y="2295"/>
                  </a:lnTo>
                  <a:lnTo>
                    <a:pt x="1743" y="2315"/>
                  </a:lnTo>
                  <a:lnTo>
                    <a:pt x="1698" y="2331"/>
                  </a:lnTo>
                  <a:lnTo>
                    <a:pt x="1653" y="2346"/>
                  </a:lnTo>
                  <a:lnTo>
                    <a:pt x="1607" y="2359"/>
                  </a:lnTo>
                  <a:lnTo>
                    <a:pt x="1560" y="2370"/>
                  </a:lnTo>
                  <a:lnTo>
                    <a:pt x="1513" y="2378"/>
                  </a:lnTo>
                  <a:lnTo>
                    <a:pt x="1464" y="2383"/>
                  </a:lnTo>
                  <a:lnTo>
                    <a:pt x="1417" y="2387"/>
                  </a:lnTo>
                  <a:lnTo>
                    <a:pt x="1368" y="2389"/>
                  </a:lnTo>
                  <a:lnTo>
                    <a:pt x="1319" y="2389"/>
                  </a:lnTo>
                  <a:lnTo>
                    <a:pt x="1270" y="2385"/>
                  </a:lnTo>
                  <a:lnTo>
                    <a:pt x="1223" y="2380"/>
                  </a:lnTo>
                  <a:lnTo>
                    <a:pt x="1174" y="2372"/>
                  </a:lnTo>
                  <a:lnTo>
                    <a:pt x="1125" y="2361"/>
                  </a:lnTo>
                  <a:lnTo>
                    <a:pt x="1078" y="2349"/>
                  </a:lnTo>
                  <a:lnTo>
                    <a:pt x="1029" y="2334"/>
                  </a:lnTo>
                  <a:lnTo>
                    <a:pt x="982" y="2316"/>
                  </a:lnTo>
                  <a:lnTo>
                    <a:pt x="935" y="2297"/>
                  </a:lnTo>
                  <a:lnTo>
                    <a:pt x="889" y="2274"/>
                  </a:lnTo>
                  <a:lnTo>
                    <a:pt x="889" y="2274"/>
                  </a:lnTo>
                  <a:lnTo>
                    <a:pt x="844" y="2248"/>
                  </a:lnTo>
                  <a:lnTo>
                    <a:pt x="799" y="2221"/>
                  </a:lnTo>
                  <a:lnTo>
                    <a:pt x="756" y="2193"/>
                  </a:lnTo>
                  <a:lnTo>
                    <a:pt x="716" y="2161"/>
                  </a:lnTo>
                  <a:lnTo>
                    <a:pt x="675" y="2127"/>
                  </a:lnTo>
                  <a:lnTo>
                    <a:pt x="639" y="2093"/>
                  </a:lnTo>
                  <a:lnTo>
                    <a:pt x="605" y="2057"/>
                  </a:lnTo>
                  <a:lnTo>
                    <a:pt x="571" y="2018"/>
                  </a:lnTo>
                  <a:lnTo>
                    <a:pt x="541" y="1980"/>
                  </a:lnTo>
                  <a:lnTo>
                    <a:pt x="511" y="1939"/>
                  </a:lnTo>
                  <a:lnTo>
                    <a:pt x="484" y="1897"/>
                  </a:lnTo>
                  <a:lnTo>
                    <a:pt x="460" y="1854"/>
                  </a:lnTo>
                  <a:lnTo>
                    <a:pt x="437" y="1812"/>
                  </a:lnTo>
                  <a:lnTo>
                    <a:pt x="415" y="1765"/>
                  </a:lnTo>
                  <a:lnTo>
                    <a:pt x="398" y="1720"/>
                  </a:lnTo>
                  <a:lnTo>
                    <a:pt x="381" y="1673"/>
                  </a:lnTo>
                  <a:lnTo>
                    <a:pt x="368" y="1626"/>
                  </a:lnTo>
                  <a:lnTo>
                    <a:pt x="356" y="1577"/>
                  </a:lnTo>
                  <a:lnTo>
                    <a:pt x="347" y="1530"/>
                  </a:lnTo>
                  <a:lnTo>
                    <a:pt x="341" y="1481"/>
                  </a:lnTo>
                  <a:lnTo>
                    <a:pt x="336" y="1430"/>
                  </a:lnTo>
                  <a:lnTo>
                    <a:pt x="332" y="1381"/>
                  </a:lnTo>
                  <a:lnTo>
                    <a:pt x="334" y="1332"/>
                  </a:lnTo>
                  <a:lnTo>
                    <a:pt x="336" y="1281"/>
                  </a:lnTo>
                  <a:lnTo>
                    <a:pt x="341" y="1232"/>
                  </a:lnTo>
                  <a:lnTo>
                    <a:pt x="349" y="1183"/>
                  </a:lnTo>
                  <a:lnTo>
                    <a:pt x="358" y="1132"/>
                  </a:lnTo>
                  <a:lnTo>
                    <a:pt x="371" y="1083"/>
                  </a:lnTo>
                  <a:lnTo>
                    <a:pt x="386" y="1034"/>
                  </a:lnTo>
                  <a:lnTo>
                    <a:pt x="405" y="985"/>
                  </a:lnTo>
                  <a:lnTo>
                    <a:pt x="424" y="938"/>
                  </a:lnTo>
                  <a:lnTo>
                    <a:pt x="447" y="889"/>
                  </a:lnTo>
                  <a:lnTo>
                    <a:pt x="447" y="889"/>
                  </a:lnTo>
                  <a:lnTo>
                    <a:pt x="473" y="844"/>
                  </a:lnTo>
                  <a:lnTo>
                    <a:pt x="501" y="800"/>
                  </a:lnTo>
                  <a:lnTo>
                    <a:pt x="530" y="757"/>
                  </a:lnTo>
                  <a:lnTo>
                    <a:pt x="560" y="716"/>
                  </a:lnTo>
                  <a:lnTo>
                    <a:pt x="594" y="676"/>
                  </a:lnTo>
                  <a:lnTo>
                    <a:pt x="629" y="640"/>
                  </a:lnTo>
                  <a:lnTo>
                    <a:pt x="665" y="606"/>
                  </a:lnTo>
                  <a:lnTo>
                    <a:pt x="703" y="572"/>
                  </a:lnTo>
                  <a:lnTo>
                    <a:pt x="741" y="542"/>
                  </a:lnTo>
                  <a:lnTo>
                    <a:pt x="782" y="512"/>
                  </a:lnTo>
                  <a:lnTo>
                    <a:pt x="825" y="484"/>
                  </a:lnTo>
                  <a:lnTo>
                    <a:pt x="867" y="461"/>
                  </a:lnTo>
                  <a:lnTo>
                    <a:pt x="912" y="437"/>
                  </a:lnTo>
                  <a:lnTo>
                    <a:pt x="957" y="418"/>
                  </a:lnTo>
                  <a:lnTo>
                    <a:pt x="1001" y="399"/>
                  </a:lnTo>
                  <a:lnTo>
                    <a:pt x="1048" y="382"/>
                  </a:lnTo>
                  <a:lnTo>
                    <a:pt x="1095" y="369"/>
                  </a:lnTo>
                  <a:lnTo>
                    <a:pt x="1144" y="356"/>
                  </a:lnTo>
                  <a:lnTo>
                    <a:pt x="1193" y="348"/>
                  </a:lnTo>
                  <a:lnTo>
                    <a:pt x="1242" y="341"/>
                  </a:lnTo>
                  <a:lnTo>
                    <a:pt x="1291" y="337"/>
                  </a:lnTo>
                  <a:lnTo>
                    <a:pt x="1340" y="335"/>
                  </a:lnTo>
                  <a:lnTo>
                    <a:pt x="1391" y="335"/>
                  </a:lnTo>
                  <a:lnTo>
                    <a:pt x="1440" y="337"/>
                  </a:lnTo>
                  <a:lnTo>
                    <a:pt x="1489" y="341"/>
                  </a:lnTo>
                  <a:lnTo>
                    <a:pt x="1541" y="350"/>
                  </a:lnTo>
                  <a:lnTo>
                    <a:pt x="1590" y="358"/>
                  </a:lnTo>
                  <a:lnTo>
                    <a:pt x="1639" y="371"/>
                  </a:lnTo>
                  <a:lnTo>
                    <a:pt x="1688" y="386"/>
                  </a:lnTo>
                  <a:lnTo>
                    <a:pt x="1737" y="405"/>
                  </a:lnTo>
                  <a:lnTo>
                    <a:pt x="1786" y="424"/>
                  </a:lnTo>
                  <a:lnTo>
                    <a:pt x="1833" y="448"/>
                  </a:lnTo>
                  <a:lnTo>
                    <a:pt x="1833" y="448"/>
                  </a:lnTo>
                  <a:lnTo>
                    <a:pt x="1877" y="473"/>
                  </a:lnTo>
                  <a:lnTo>
                    <a:pt x="1922" y="499"/>
                  </a:lnTo>
                  <a:lnTo>
                    <a:pt x="1963" y="529"/>
                  </a:lnTo>
                  <a:lnTo>
                    <a:pt x="2003" y="559"/>
                  </a:lnTo>
                  <a:lnTo>
                    <a:pt x="2042" y="591"/>
                  </a:lnTo>
                  <a:lnTo>
                    <a:pt x="2078" y="625"/>
                  </a:lnTo>
                  <a:lnTo>
                    <a:pt x="2112" y="661"/>
                  </a:lnTo>
                  <a:lnTo>
                    <a:pt x="2146" y="697"/>
                  </a:lnTo>
                  <a:lnTo>
                    <a:pt x="2176" y="736"/>
                  </a:lnTo>
                  <a:lnTo>
                    <a:pt x="2206" y="774"/>
                  </a:lnTo>
                  <a:lnTo>
                    <a:pt x="2231" y="815"/>
                  </a:lnTo>
                  <a:lnTo>
                    <a:pt x="2257" y="857"/>
                  </a:lnTo>
                  <a:lnTo>
                    <a:pt x="2278" y="900"/>
                  </a:lnTo>
                  <a:lnTo>
                    <a:pt x="2299" y="942"/>
                  </a:lnTo>
                  <a:lnTo>
                    <a:pt x="2318" y="987"/>
                  </a:lnTo>
                  <a:lnTo>
                    <a:pt x="2333" y="1034"/>
                  </a:lnTo>
                  <a:lnTo>
                    <a:pt x="2348" y="1079"/>
                  </a:lnTo>
                  <a:lnTo>
                    <a:pt x="2361" y="1126"/>
                  </a:lnTo>
                  <a:lnTo>
                    <a:pt x="2372" y="1172"/>
                  </a:lnTo>
                  <a:lnTo>
                    <a:pt x="2378" y="1221"/>
                  </a:lnTo>
                  <a:lnTo>
                    <a:pt x="2385" y="1268"/>
                  </a:lnTo>
                  <a:lnTo>
                    <a:pt x="2387" y="1317"/>
                  </a:lnTo>
                  <a:lnTo>
                    <a:pt x="2389" y="1366"/>
                  </a:lnTo>
                  <a:lnTo>
                    <a:pt x="2387" y="1415"/>
                  </a:lnTo>
                  <a:lnTo>
                    <a:pt x="2385" y="1464"/>
                  </a:lnTo>
                  <a:lnTo>
                    <a:pt x="2378" y="1513"/>
                  </a:lnTo>
                  <a:lnTo>
                    <a:pt x="2370" y="1562"/>
                  </a:lnTo>
                  <a:lnTo>
                    <a:pt x="2359" y="1609"/>
                  </a:lnTo>
                  <a:lnTo>
                    <a:pt x="2344" y="1658"/>
                  </a:lnTo>
                  <a:lnTo>
                    <a:pt x="2329" y="1705"/>
                  </a:lnTo>
                  <a:lnTo>
                    <a:pt x="2310" y="1754"/>
                  </a:lnTo>
                  <a:lnTo>
                    <a:pt x="2291" y="1801"/>
                  </a:lnTo>
                  <a:lnTo>
                    <a:pt x="2291" y="1801"/>
                  </a:lnTo>
                  <a:lnTo>
                    <a:pt x="2308" y="1773"/>
                  </a:lnTo>
                  <a:lnTo>
                    <a:pt x="2327" y="1748"/>
                  </a:lnTo>
                  <a:lnTo>
                    <a:pt x="2348" y="1722"/>
                  </a:lnTo>
                  <a:lnTo>
                    <a:pt x="2372" y="1701"/>
                  </a:lnTo>
                  <a:lnTo>
                    <a:pt x="2395" y="1679"/>
                  </a:lnTo>
                  <a:lnTo>
                    <a:pt x="2419" y="1660"/>
                  </a:lnTo>
                  <a:lnTo>
                    <a:pt x="2444" y="1641"/>
                  </a:lnTo>
                  <a:lnTo>
                    <a:pt x="2472" y="1626"/>
                  </a:lnTo>
                  <a:lnTo>
                    <a:pt x="2500" y="1611"/>
                  </a:lnTo>
                  <a:lnTo>
                    <a:pt x="2527" y="1596"/>
                  </a:lnTo>
                  <a:lnTo>
                    <a:pt x="2557" y="1586"/>
                  </a:lnTo>
                  <a:lnTo>
                    <a:pt x="2585" y="1577"/>
                  </a:lnTo>
                  <a:lnTo>
                    <a:pt x="2617" y="1569"/>
                  </a:lnTo>
                  <a:lnTo>
                    <a:pt x="2647" y="1562"/>
                  </a:lnTo>
                  <a:lnTo>
                    <a:pt x="2676" y="1558"/>
                  </a:lnTo>
                  <a:lnTo>
                    <a:pt x="2708" y="1556"/>
                  </a:lnTo>
                  <a:lnTo>
                    <a:pt x="2708" y="1556"/>
                  </a:lnTo>
                  <a:lnTo>
                    <a:pt x="2715" y="1503"/>
                  </a:lnTo>
                  <a:lnTo>
                    <a:pt x="2719" y="1451"/>
                  </a:lnTo>
                  <a:lnTo>
                    <a:pt x="2721" y="1398"/>
                  </a:lnTo>
                  <a:lnTo>
                    <a:pt x="2721" y="1347"/>
                  </a:lnTo>
                  <a:lnTo>
                    <a:pt x="2721" y="1294"/>
                  </a:lnTo>
                  <a:lnTo>
                    <a:pt x="2717" y="1243"/>
                  </a:lnTo>
                  <a:lnTo>
                    <a:pt x="2711" y="1192"/>
                  </a:lnTo>
                  <a:lnTo>
                    <a:pt x="2704" y="1140"/>
                  </a:lnTo>
                  <a:lnTo>
                    <a:pt x="2694" y="1089"/>
                  </a:lnTo>
                  <a:lnTo>
                    <a:pt x="2683" y="1038"/>
                  </a:lnTo>
                  <a:lnTo>
                    <a:pt x="2670" y="987"/>
                  </a:lnTo>
                  <a:lnTo>
                    <a:pt x="2655" y="938"/>
                  </a:lnTo>
                  <a:lnTo>
                    <a:pt x="2638" y="889"/>
                  </a:lnTo>
                  <a:lnTo>
                    <a:pt x="2619" y="842"/>
                  </a:lnTo>
                  <a:lnTo>
                    <a:pt x="2598" y="793"/>
                  </a:lnTo>
                  <a:lnTo>
                    <a:pt x="2574" y="746"/>
                  </a:lnTo>
                  <a:lnTo>
                    <a:pt x="2551" y="701"/>
                  </a:lnTo>
                  <a:lnTo>
                    <a:pt x="2525" y="657"/>
                  </a:lnTo>
                  <a:lnTo>
                    <a:pt x="2497" y="612"/>
                  </a:lnTo>
                  <a:lnTo>
                    <a:pt x="2468" y="569"/>
                  </a:lnTo>
                  <a:lnTo>
                    <a:pt x="2436" y="527"/>
                  </a:lnTo>
                  <a:lnTo>
                    <a:pt x="2404" y="486"/>
                  </a:lnTo>
                  <a:lnTo>
                    <a:pt x="2370" y="446"/>
                  </a:lnTo>
                  <a:lnTo>
                    <a:pt x="2333" y="408"/>
                  </a:lnTo>
                  <a:lnTo>
                    <a:pt x="2295" y="371"/>
                  </a:lnTo>
                  <a:lnTo>
                    <a:pt x="2255" y="335"/>
                  </a:lnTo>
                  <a:lnTo>
                    <a:pt x="2214" y="301"/>
                  </a:lnTo>
                  <a:lnTo>
                    <a:pt x="2172" y="269"/>
                  </a:lnTo>
                  <a:lnTo>
                    <a:pt x="2127" y="237"/>
                  </a:lnTo>
                  <a:lnTo>
                    <a:pt x="2082" y="207"/>
                  </a:lnTo>
                  <a:lnTo>
                    <a:pt x="2035" y="179"/>
                  </a:lnTo>
                  <a:lnTo>
                    <a:pt x="1986" y="152"/>
                  </a:lnTo>
                  <a:lnTo>
                    <a:pt x="1986" y="152"/>
                  </a:lnTo>
                  <a:lnTo>
                    <a:pt x="1933" y="126"/>
                  </a:lnTo>
                  <a:lnTo>
                    <a:pt x="1882" y="103"/>
                  </a:lnTo>
                  <a:lnTo>
                    <a:pt x="1828" y="84"/>
                  </a:lnTo>
                  <a:lnTo>
                    <a:pt x="1773" y="65"/>
                  </a:lnTo>
                  <a:lnTo>
                    <a:pt x="1720" y="47"/>
                  </a:lnTo>
                  <a:lnTo>
                    <a:pt x="1664" y="35"/>
                  </a:lnTo>
                  <a:lnTo>
                    <a:pt x="1611" y="24"/>
                  </a:lnTo>
                  <a:lnTo>
                    <a:pt x="1556" y="13"/>
                  </a:lnTo>
                  <a:lnTo>
                    <a:pt x="1500" y="7"/>
                  </a:lnTo>
                  <a:lnTo>
                    <a:pt x="1445" y="3"/>
                  </a:lnTo>
                  <a:lnTo>
                    <a:pt x="1391" y="0"/>
                  </a:lnTo>
                  <a:lnTo>
                    <a:pt x="1336" y="0"/>
                  </a:lnTo>
                  <a:lnTo>
                    <a:pt x="1281" y="3"/>
                  </a:lnTo>
                  <a:lnTo>
                    <a:pt x="1227" y="7"/>
                  </a:lnTo>
                  <a:lnTo>
                    <a:pt x="1172" y="13"/>
                  </a:lnTo>
                  <a:lnTo>
                    <a:pt x="1119" y="22"/>
                  </a:lnTo>
                  <a:lnTo>
                    <a:pt x="1065" y="32"/>
                  </a:lnTo>
                  <a:lnTo>
                    <a:pt x="1012" y="47"/>
                  </a:lnTo>
                  <a:lnTo>
                    <a:pt x="961" y="62"/>
                  </a:lnTo>
                  <a:lnTo>
                    <a:pt x="908" y="79"/>
                  </a:lnTo>
                  <a:lnTo>
                    <a:pt x="856" y="99"/>
                  </a:lnTo>
                  <a:lnTo>
                    <a:pt x="807" y="118"/>
                  </a:lnTo>
                  <a:lnTo>
                    <a:pt x="759" y="141"/>
                  </a:lnTo>
                  <a:lnTo>
                    <a:pt x="710" y="167"/>
                  </a:lnTo>
                  <a:lnTo>
                    <a:pt x="663" y="194"/>
                  </a:lnTo>
                  <a:lnTo>
                    <a:pt x="616" y="222"/>
                  </a:lnTo>
                  <a:lnTo>
                    <a:pt x="571" y="254"/>
                  </a:lnTo>
                  <a:lnTo>
                    <a:pt x="526" y="286"/>
                  </a:lnTo>
                  <a:lnTo>
                    <a:pt x="484" y="320"/>
                  </a:lnTo>
                  <a:lnTo>
                    <a:pt x="441" y="356"/>
                  </a:lnTo>
                  <a:lnTo>
                    <a:pt x="403" y="395"/>
                  </a:lnTo>
                  <a:lnTo>
                    <a:pt x="362" y="435"/>
                  </a:lnTo>
                  <a:lnTo>
                    <a:pt x="362" y="435"/>
                  </a:lnTo>
                  <a:lnTo>
                    <a:pt x="383" y="465"/>
                  </a:lnTo>
                  <a:lnTo>
                    <a:pt x="400" y="495"/>
                  </a:lnTo>
                  <a:lnTo>
                    <a:pt x="415" y="527"/>
                  </a:lnTo>
                  <a:lnTo>
                    <a:pt x="428" y="561"/>
                  </a:lnTo>
                  <a:lnTo>
                    <a:pt x="441" y="593"/>
                  </a:lnTo>
                  <a:lnTo>
                    <a:pt x="450" y="627"/>
                  </a:lnTo>
                  <a:lnTo>
                    <a:pt x="456" y="663"/>
                  </a:lnTo>
                  <a:lnTo>
                    <a:pt x="460" y="697"/>
                  </a:lnTo>
                  <a:lnTo>
                    <a:pt x="460" y="733"/>
                  </a:lnTo>
                  <a:lnTo>
                    <a:pt x="460" y="768"/>
                  </a:lnTo>
                  <a:lnTo>
                    <a:pt x="458" y="804"/>
                  </a:lnTo>
                  <a:lnTo>
                    <a:pt x="451" y="840"/>
                  </a:lnTo>
                  <a:lnTo>
                    <a:pt x="443" y="874"/>
                  </a:lnTo>
                  <a:lnTo>
                    <a:pt x="432" y="910"/>
                  </a:lnTo>
                  <a:lnTo>
                    <a:pt x="420" y="944"/>
                  </a:lnTo>
                  <a:lnTo>
                    <a:pt x="403" y="979"/>
                  </a:lnTo>
                  <a:lnTo>
                    <a:pt x="403" y="979"/>
                  </a:lnTo>
                  <a:lnTo>
                    <a:pt x="388" y="1008"/>
                  </a:lnTo>
                  <a:lnTo>
                    <a:pt x="368" y="1036"/>
                  </a:lnTo>
                  <a:lnTo>
                    <a:pt x="349" y="1062"/>
                  </a:lnTo>
                  <a:lnTo>
                    <a:pt x="330" y="1085"/>
                  </a:lnTo>
                  <a:lnTo>
                    <a:pt x="307" y="1108"/>
                  </a:lnTo>
                  <a:lnTo>
                    <a:pt x="283" y="1130"/>
                  </a:lnTo>
                  <a:lnTo>
                    <a:pt x="260" y="1151"/>
                  </a:lnTo>
                  <a:lnTo>
                    <a:pt x="234" y="1170"/>
                  </a:lnTo>
                  <a:lnTo>
                    <a:pt x="209" y="1185"/>
                  </a:lnTo>
                  <a:lnTo>
                    <a:pt x="181" y="1202"/>
                  </a:lnTo>
                  <a:lnTo>
                    <a:pt x="153" y="1215"/>
                  </a:lnTo>
                  <a:lnTo>
                    <a:pt x="123" y="1226"/>
                  </a:lnTo>
                  <a:lnTo>
                    <a:pt x="96" y="1236"/>
                  </a:lnTo>
                  <a:lnTo>
                    <a:pt x="64" y="1245"/>
                  </a:lnTo>
                  <a:lnTo>
                    <a:pt x="34" y="1251"/>
                  </a:lnTo>
                  <a:lnTo>
                    <a:pt x="4" y="1256"/>
                  </a:lnTo>
                  <a:lnTo>
                    <a:pt x="4" y="1256"/>
                  </a:lnTo>
                  <a:lnTo>
                    <a:pt x="0" y="1307"/>
                  </a:lnTo>
                  <a:lnTo>
                    <a:pt x="0" y="1356"/>
                  </a:lnTo>
                  <a:lnTo>
                    <a:pt x="0" y="1405"/>
                  </a:lnTo>
                  <a:lnTo>
                    <a:pt x="4" y="1454"/>
                  </a:lnTo>
                  <a:lnTo>
                    <a:pt x="8" y="1503"/>
                  </a:lnTo>
                  <a:lnTo>
                    <a:pt x="12" y="1552"/>
                  </a:lnTo>
                  <a:lnTo>
                    <a:pt x="21" y="1601"/>
                  </a:lnTo>
                  <a:lnTo>
                    <a:pt x="32" y="1648"/>
                  </a:lnTo>
                  <a:lnTo>
                    <a:pt x="42" y="1697"/>
                  </a:lnTo>
                  <a:lnTo>
                    <a:pt x="55" y="1744"/>
                  </a:lnTo>
                  <a:lnTo>
                    <a:pt x="70" y="1790"/>
                  </a:lnTo>
                  <a:lnTo>
                    <a:pt x="85" y="1837"/>
                  </a:lnTo>
                  <a:lnTo>
                    <a:pt x="104" y="1882"/>
                  </a:lnTo>
                  <a:lnTo>
                    <a:pt x="123" y="1927"/>
                  </a:lnTo>
                  <a:lnTo>
                    <a:pt x="145" y="1971"/>
                  </a:lnTo>
                  <a:lnTo>
                    <a:pt x="168" y="2014"/>
                  </a:lnTo>
                  <a:lnTo>
                    <a:pt x="191" y="2057"/>
                  </a:lnTo>
                  <a:lnTo>
                    <a:pt x="217" y="2099"/>
                  </a:lnTo>
                  <a:lnTo>
                    <a:pt x="245" y="2140"/>
                  </a:lnTo>
                  <a:lnTo>
                    <a:pt x="275" y="2180"/>
                  </a:lnTo>
                  <a:lnTo>
                    <a:pt x="305" y="2221"/>
                  </a:lnTo>
                  <a:lnTo>
                    <a:pt x="336" y="2257"/>
                  </a:lnTo>
                  <a:lnTo>
                    <a:pt x="371" y="2295"/>
                  </a:lnTo>
                  <a:lnTo>
                    <a:pt x="405" y="2331"/>
                  </a:lnTo>
                  <a:lnTo>
                    <a:pt x="441" y="2365"/>
                  </a:lnTo>
                  <a:lnTo>
                    <a:pt x="479" y="2400"/>
                  </a:lnTo>
                  <a:lnTo>
                    <a:pt x="520" y="2432"/>
                  </a:lnTo>
                  <a:lnTo>
                    <a:pt x="560" y="2461"/>
                  </a:lnTo>
                  <a:lnTo>
                    <a:pt x="601" y="2491"/>
                  </a:lnTo>
                  <a:lnTo>
                    <a:pt x="645" y="2519"/>
                  </a:lnTo>
                  <a:lnTo>
                    <a:pt x="690" y="2544"/>
                  </a:lnTo>
                  <a:lnTo>
                    <a:pt x="737" y="2570"/>
                  </a:lnTo>
                  <a:lnTo>
                    <a:pt x="737" y="2570"/>
                  </a:lnTo>
                  <a:lnTo>
                    <a:pt x="786" y="2596"/>
                  </a:lnTo>
                  <a:lnTo>
                    <a:pt x="835" y="2617"/>
                  </a:lnTo>
                  <a:lnTo>
                    <a:pt x="886" y="2636"/>
                  </a:lnTo>
                  <a:lnTo>
                    <a:pt x="938" y="2655"/>
                  </a:lnTo>
                  <a:lnTo>
                    <a:pt x="989" y="2670"/>
                  </a:lnTo>
                  <a:lnTo>
                    <a:pt x="1040" y="2683"/>
                  </a:lnTo>
                  <a:lnTo>
                    <a:pt x="1091" y="2696"/>
                  </a:lnTo>
                  <a:lnTo>
                    <a:pt x="1144" y="2704"/>
                  </a:lnTo>
                  <a:lnTo>
                    <a:pt x="1195" y="2713"/>
                  </a:lnTo>
                  <a:lnTo>
                    <a:pt x="1247" y="2717"/>
                  </a:lnTo>
                  <a:lnTo>
                    <a:pt x="1300" y="2721"/>
                  </a:lnTo>
                  <a:lnTo>
                    <a:pt x="1351" y="2721"/>
                  </a:lnTo>
                  <a:lnTo>
                    <a:pt x="1402" y="2721"/>
                  </a:lnTo>
                  <a:lnTo>
                    <a:pt x="1455" y="2719"/>
                  </a:lnTo>
                  <a:lnTo>
                    <a:pt x="1507" y="2715"/>
                  </a:lnTo>
                  <a:lnTo>
                    <a:pt x="1558" y="2709"/>
                  </a:lnTo>
                  <a:lnTo>
                    <a:pt x="1609" y="2700"/>
                  </a:lnTo>
                  <a:lnTo>
                    <a:pt x="1658" y="2689"/>
                  </a:lnTo>
                  <a:lnTo>
                    <a:pt x="1709" y="2677"/>
                  </a:lnTo>
                  <a:lnTo>
                    <a:pt x="1758" y="2662"/>
                  </a:lnTo>
                  <a:lnTo>
                    <a:pt x="1807" y="2647"/>
                  </a:lnTo>
                  <a:lnTo>
                    <a:pt x="1856" y="2630"/>
                  </a:lnTo>
                  <a:lnTo>
                    <a:pt x="1903" y="2608"/>
                  </a:lnTo>
                  <a:lnTo>
                    <a:pt x="1950" y="2587"/>
                  </a:lnTo>
                  <a:lnTo>
                    <a:pt x="1997" y="2564"/>
                  </a:lnTo>
                  <a:lnTo>
                    <a:pt x="2042" y="2540"/>
                  </a:lnTo>
                  <a:lnTo>
                    <a:pt x="2086" y="2513"/>
                  </a:lnTo>
                  <a:lnTo>
                    <a:pt x="2129" y="2485"/>
                  </a:lnTo>
                  <a:lnTo>
                    <a:pt x="2172" y="2455"/>
                  </a:lnTo>
                  <a:lnTo>
                    <a:pt x="2212" y="2423"/>
                  </a:lnTo>
                  <a:lnTo>
                    <a:pt x="2252" y="2389"/>
                  </a:lnTo>
                  <a:lnTo>
                    <a:pt x="2291" y="2355"/>
                  </a:lnTo>
                  <a:lnTo>
                    <a:pt x="2291" y="2355"/>
                  </a:lnTo>
                  <a:lnTo>
                    <a:pt x="2276" y="2327"/>
                  </a:lnTo>
                  <a:lnTo>
                    <a:pt x="2261" y="2300"/>
                  </a:lnTo>
                  <a:lnTo>
                    <a:pt x="2248" y="2272"/>
                  </a:lnTo>
                  <a:lnTo>
                    <a:pt x="2237" y="2242"/>
                  </a:lnTo>
                  <a:lnTo>
                    <a:pt x="2229" y="2212"/>
                  </a:lnTo>
                  <a:lnTo>
                    <a:pt x="2222" y="2182"/>
                  </a:lnTo>
                  <a:lnTo>
                    <a:pt x="2216" y="2152"/>
                  </a:lnTo>
                  <a:lnTo>
                    <a:pt x="2214" y="2121"/>
                  </a:lnTo>
                  <a:lnTo>
                    <a:pt x="2212" y="2091"/>
                  </a:lnTo>
                  <a:lnTo>
                    <a:pt x="2212" y="2059"/>
                  </a:lnTo>
                  <a:lnTo>
                    <a:pt x="2214" y="2027"/>
                  </a:lnTo>
                  <a:lnTo>
                    <a:pt x="2216" y="1997"/>
                  </a:lnTo>
                  <a:lnTo>
                    <a:pt x="2222" y="1965"/>
                  </a:lnTo>
                  <a:lnTo>
                    <a:pt x="2231" y="1935"/>
                  </a:lnTo>
                  <a:lnTo>
                    <a:pt x="2240" y="1903"/>
                  </a:lnTo>
                  <a:lnTo>
                    <a:pt x="2252" y="18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221"/>
            <p:cNvSpPr>
              <a:spLocks noChangeArrowheads="1"/>
            </p:cNvSpPr>
            <p:nvPr/>
          </p:nvSpPr>
          <p:spPr bwMode="auto">
            <a:xfrm>
              <a:off x="4654" y="2576"/>
              <a:ext cx="5" cy="11"/>
            </a:xfrm>
            <a:custGeom>
              <a:avLst/>
              <a:gdLst>
                <a:gd name="T0" fmla="*/ 0 w 27"/>
                <a:gd name="T1" fmla="*/ 51 h 52"/>
                <a:gd name="T2" fmla="*/ 0 w 27"/>
                <a:gd name="T3" fmla="*/ 51 h 52"/>
                <a:gd name="T4" fmla="*/ 15 w 27"/>
                <a:gd name="T5" fmla="*/ 21 h 52"/>
                <a:gd name="T6" fmla="*/ 15 w 27"/>
                <a:gd name="T7" fmla="*/ 21 h 52"/>
                <a:gd name="T8" fmla="*/ 26 w 27"/>
                <a:gd name="T9" fmla="*/ 0 h 52"/>
                <a:gd name="T10" fmla="*/ 26 w 27"/>
                <a:gd name="T11" fmla="*/ 0 h 52"/>
                <a:gd name="T12" fmla="*/ 11 w 27"/>
                <a:gd name="T13" fmla="*/ 26 h 52"/>
                <a:gd name="T14" fmla="*/ 11 w 27"/>
                <a:gd name="T15" fmla="*/ 26 h 52"/>
                <a:gd name="T16" fmla="*/ 0 w 27"/>
                <a:gd name="T1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2">
                  <a:moveTo>
                    <a:pt x="0" y="51"/>
                  </a:moveTo>
                  <a:lnTo>
                    <a:pt x="0" y="5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0" y="5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222"/>
            <p:cNvSpPr>
              <a:spLocks noChangeArrowheads="1"/>
            </p:cNvSpPr>
            <p:nvPr/>
          </p:nvSpPr>
          <p:spPr bwMode="auto">
            <a:xfrm>
              <a:off x="4232" y="2886"/>
              <a:ext cx="17" cy="5"/>
            </a:xfrm>
            <a:custGeom>
              <a:avLst/>
              <a:gdLst>
                <a:gd name="T0" fmla="*/ 0 w 80"/>
                <a:gd name="T1" fmla="*/ 0 h 26"/>
                <a:gd name="T2" fmla="*/ 0 w 80"/>
                <a:gd name="T3" fmla="*/ 0 h 26"/>
                <a:gd name="T4" fmla="*/ 79 w 80"/>
                <a:gd name="T5" fmla="*/ 25 h 26"/>
                <a:gd name="T6" fmla="*/ 79 w 80"/>
                <a:gd name="T7" fmla="*/ 25 h 26"/>
                <a:gd name="T8" fmla="*/ 71 w 80"/>
                <a:gd name="T9" fmla="*/ 19 h 26"/>
                <a:gd name="T10" fmla="*/ 71 w 80"/>
                <a:gd name="T11" fmla="*/ 19 h 26"/>
                <a:gd name="T12" fmla="*/ 54 w 80"/>
                <a:gd name="T13" fmla="*/ 13 h 26"/>
                <a:gd name="T14" fmla="*/ 37 w 80"/>
                <a:gd name="T15" fmla="*/ 6 h 26"/>
                <a:gd name="T16" fmla="*/ 18 w 80"/>
                <a:gd name="T17" fmla="*/ 2 h 26"/>
                <a:gd name="T18" fmla="*/ 0 w 80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6">
                  <a:moveTo>
                    <a:pt x="0" y="0"/>
                  </a:moveTo>
                  <a:lnTo>
                    <a:pt x="0" y="0"/>
                  </a:lnTo>
                  <a:lnTo>
                    <a:pt x="79" y="25"/>
                  </a:lnTo>
                  <a:lnTo>
                    <a:pt x="79" y="25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54" y="13"/>
                  </a:lnTo>
                  <a:lnTo>
                    <a:pt x="37" y="6"/>
                  </a:lnTo>
                  <a:lnTo>
                    <a:pt x="18" y="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223"/>
            <p:cNvSpPr>
              <a:spLocks noChangeArrowheads="1"/>
            </p:cNvSpPr>
            <p:nvPr/>
          </p:nvSpPr>
          <p:spPr bwMode="auto">
            <a:xfrm>
              <a:off x="3912" y="1968"/>
              <a:ext cx="942" cy="942"/>
            </a:xfrm>
            <a:custGeom>
              <a:avLst/>
              <a:gdLst>
                <a:gd name="T0" fmla="*/ 3919 w 4159"/>
                <a:gd name="T1" fmla="*/ 1279 h 4158"/>
                <a:gd name="T2" fmla="*/ 3855 w 4159"/>
                <a:gd name="T3" fmla="*/ 1000 h 4158"/>
                <a:gd name="T4" fmla="*/ 3474 w 4159"/>
                <a:gd name="T5" fmla="*/ 535 h 4158"/>
                <a:gd name="T6" fmla="*/ 3034 w 4159"/>
                <a:gd name="T7" fmla="*/ 233 h 4158"/>
                <a:gd name="T8" fmla="*/ 2691 w 4159"/>
                <a:gd name="T9" fmla="*/ 92 h 4158"/>
                <a:gd name="T10" fmla="*/ 2239 w 4159"/>
                <a:gd name="T11" fmla="*/ 7 h 4158"/>
                <a:gd name="T12" fmla="*/ 1543 w 4159"/>
                <a:gd name="T13" fmla="*/ 71 h 4158"/>
                <a:gd name="T14" fmla="*/ 909 w 4159"/>
                <a:gd name="T15" fmla="*/ 361 h 4158"/>
                <a:gd name="T16" fmla="*/ 494 w 4159"/>
                <a:gd name="T17" fmla="*/ 733 h 4158"/>
                <a:gd name="T18" fmla="*/ 283 w 4159"/>
                <a:gd name="T19" fmla="*/ 1032 h 4158"/>
                <a:gd name="T20" fmla="*/ 81 w 4159"/>
                <a:gd name="T21" fmla="*/ 1503 h 4158"/>
                <a:gd name="T22" fmla="*/ 2 w 4159"/>
                <a:gd name="T23" fmla="*/ 2182 h 4158"/>
                <a:gd name="T24" fmla="*/ 145 w 4159"/>
                <a:gd name="T25" fmla="*/ 2841 h 4158"/>
                <a:gd name="T26" fmla="*/ 492 w 4159"/>
                <a:gd name="T27" fmla="*/ 3422 h 4158"/>
                <a:gd name="T28" fmla="*/ 1023 w 4159"/>
                <a:gd name="T29" fmla="*/ 3870 h 4158"/>
                <a:gd name="T30" fmla="*/ 1180 w 4159"/>
                <a:gd name="T31" fmla="*/ 3761 h 4158"/>
                <a:gd name="T32" fmla="*/ 1393 w 4159"/>
                <a:gd name="T33" fmla="*/ 3714 h 4158"/>
                <a:gd name="T34" fmla="*/ 1329 w 4159"/>
                <a:gd name="T35" fmla="*/ 3657 h 4158"/>
                <a:gd name="T36" fmla="*/ 990 w 4159"/>
                <a:gd name="T37" fmla="*/ 3444 h 4158"/>
                <a:gd name="T38" fmla="*/ 669 w 4159"/>
                <a:gd name="T39" fmla="*/ 3109 h 4158"/>
                <a:gd name="T40" fmla="*/ 451 w 4159"/>
                <a:gd name="T41" fmla="*/ 2709 h 4158"/>
                <a:gd name="T42" fmla="*/ 343 w 4159"/>
                <a:gd name="T43" fmla="*/ 2268 h 4158"/>
                <a:gd name="T44" fmla="*/ 345 w 4159"/>
                <a:gd name="T45" fmla="*/ 1873 h 4158"/>
                <a:gd name="T46" fmla="*/ 161 w 4159"/>
                <a:gd name="T47" fmla="*/ 1620 h 4158"/>
                <a:gd name="T48" fmla="*/ 159 w 4159"/>
                <a:gd name="T49" fmla="*/ 1307 h 4158"/>
                <a:gd name="T50" fmla="*/ 296 w 4159"/>
                <a:gd name="T51" fmla="*/ 1081 h 4158"/>
                <a:gd name="T52" fmla="*/ 547 w 4159"/>
                <a:gd name="T53" fmla="*/ 949 h 4158"/>
                <a:gd name="T54" fmla="*/ 801 w 4159"/>
                <a:gd name="T55" fmla="*/ 889 h 4158"/>
                <a:gd name="T56" fmla="*/ 1197 w 4159"/>
                <a:gd name="T57" fmla="*/ 571 h 4158"/>
                <a:gd name="T58" fmla="*/ 1664 w 4159"/>
                <a:gd name="T59" fmla="*/ 384 h 4158"/>
                <a:gd name="T60" fmla="*/ 2165 w 4159"/>
                <a:gd name="T61" fmla="*/ 335 h 4158"/>
                <a:gd name="T62" fmla="*/ 2670 w 4159"/>
                <a:gd name="T63" fmla="*/ 437 h 4158"/>
                <a:gd name="T64" fmla="*/ 3069 w 4159"/>
                <a:gd name="T65" fmla="*/ 642 h 4158"/>
                <a:gd name="T66" fmla="*/ 3431 w 4159"/>
                <a:gd name="T67" fmla="*/ 974 h 4158"/>
                <a:gd name="T68" fmla="*/ 3682 w 4159"/>
                <a:gd name="T69" fmla="*/ 1388 h 4158"/>
                <a:gd name="T70" fmla="*/ 3810 w 4159"/>
                <a:gd name="T71" fmla="*/ 1850 h 4158"/>
                <a:gd name="T72" fmla="*/ 3806 w 4159"/>
                <a:gd name="T73" fmla="*/ 2333 h 4158"/>
                <a:gd name="T74" fmla="*/ 3923 w 4159"/>
                <a:gd name="T75" fmla="*/ 2574 h 4158"/>
                <a:gd name="T76" fmla="*/ 3968 w 4159"/>
                <a:gd name="T77" fmla="*/ 2866 h 4158"/>
                <a:gd name="T78" fmla="*/ 3866 w 4159"/>
                <a:gd name="T79" fmla="*/ 3109 h 4158"/>
                <a:gd name="T80" fmla="*/ 3625 w 4159"/>
                <a:gd name="T81" fmla="*/ 3286 h 4158"/>
                <a:gd name="T82" fmla="*/ 3326 w 4159"/>
                <a:gd name="T83" fmla="*/ 3301 h 4158"/>
                <a:gd name="T84" fmla="*/ 3058 w 4159"/>
                <a:gd name="T85" fmla="*/ 3525 h 4158"/>
                <a:gd name="T86" fmla="*/ 2700 w 4159"/>
                <a:gd name="T87" fmla="*/ 3710 h 4158"/>
                <a:gd name="T88" fmla="*/ 2310 w 4159"/>
                <a:gd name="T89" fmla="*/ 3810 h 4158"/>
                <a:gd name="T90" fmla="*/ 1903 w 4159"/>
                <a:gd name="T91" fmla="*/ 3817 h 4158"/>
                <a:gd name="T92" fmla="*/ 1634 w 4159"/>
                <a:gd name="T93" fmla="*/ 3772 h 4158"/>
                <a:gd name="T94" fmla="*/ 1781 w 4159"/>
                <a:gd name="T95" fmla="*/ 3885 h 4158"/>
                <a:gd name="T96" fmla="*/ 1888 w 4159"/>
                <a:gd name="T97" fmla="*/ 4066 h 4158"/>
                <a:gd name="T98" fmla="*/ 2137 w 4159"/>
                <a:gd name="T99" fmla="*/ 4157 h 4158"/>
                <a:gd name="T100" fmla="*/ 2657 w 4159"/>
                <a:gd name="T101" fmla="*/ 4077 h 4158"/>
                <a:gd name="T102" fmla="*/ 3139 w 4159"/>
                <a:gd name="T103" fmla="*/ 3868 h 4158"/>
                <a:gd name="T104" fmla="*/ 3559 w 4159"/>
                <a:gd name="T105" fmla="*/ 3542 h 4158"/>
                <a:gd name="T106" fmla="*/ 3889 w 4159"/>
                <a:gd name="T107" fmla="*/ 3105 h 4158"/>
                <a:gd name="T108" fmla="*/ 4044 w 4159"/>
                <a:gd name="T109" fmla="*/ 2758 h 4158"/>
                <a:gd name="T110" fmla="*/ 4140 w 4159"/>
                <a:gd name="T111" fmla="*/ 2359 h 4158"/>
                <a:gd name="T112" fmla="*/ 4066 w 4159"/>
                <a:gd name="T113" fmla="*/ 2093 h 4158"/>
                <a:gd name="T114" fmla="*/ 3940 w 4159"/>
                <a:gd name="T115" fmla="*/ 2001 h 4158"/>
                <a:gd name="T116" fmla="*/ 3787 w 4159"/>
                <a:gd name="T117" fmla="*/ 1690 h 4158"/>
                <a:gd name="T118" fmla="*/ 3821 w 4159"/>
                <a:gd name="T119" fmla="*/ 1439 h 4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59" h="4158">
                  <a:moveTo>
                    <a:pt x="3842" y="1390"/>
                  </a:moveTo>
                  <a:lnTo>
                    <a:pt x="3842" y="1390"/>
                  </a:lnTo>
                  <a:lnTo>
                    <a:pt x="3855" y="1366"/>
                  </a:lnTo>
                  <a:lnTo>
                    <a:pt x="3870" y="1343"/>
                  </a:lnTo>
                  <a:lnTo>
                    <a:pt x="3885" y="1321"/>
                  </a:lnTo>
                  <a:lnTo>
                    <a:pt x="3902" y="1300"/>
                  </a:lnTo>
                  <a:lnTo>
                    <a:pt x="3919" y="1279"/>
                  </a:lnTo>
                  <a:lnTo>
                    <a:pt x="3936" y="1262"/>
                  </a:lnTo>
                  <a:lnTo>
                    <a:pt x="3955" y="1243"/>
                  </a:lnTo>
                  <a:lnTo>
                    <a:pt x="3974" y="1226"/>
                  </a:lnTo>
                  <a:lnTo>
                    <a:pt x="3974" y="1226"/>
                  </a:lnTo>
                  <a:lnTo>
                    <a:pt x="3938" y="1149"/>
                  </a:lnTo>
                  <a:lnTo>
                    <a:pt x="3898" y="1074"/>
                  </a:lnTo>
                  <a:lnTo>
                    <a:pt x="3855" y="1000"/>
                  </a:lnTo>
                  <a:lnTo>
                    <a:pt x="3810" y="927"/>
                  </a:lnTo>
                  <a:lnTo>
                    <a:pt x="3761" y="857"/>
                  </a:lnTo>
                  <a:lnTo>
                    <a:pt x="3710" y="789"/>
                  </a:lnTo>
                  <a:lnTo>
                    <a:pt x="3654" y="723"/>
                  </a:lnTo>
                  <a:lnTo>
                    <a:pt x="3597" y="659"/>
                  </a:lnTo>
                  <a:lnTo>
                    <a:pt x="3535" y="595"/>
                  </a:lnTo>
                  <a:lnTo>
                    <a:pt x="3474" y="535"/>
                  </a:lnTo>
                  <a:lnTo>
                    <a:pt x="3407" y="478"/>
                  </a:lnTo>
                  <a:lnTo>
                    <a:pt x="3337" y="425"/>
                  </a:lnTo>
                  <a:lnTo>
                    <a:pt x="3265" y="371"/>
                  </a:lnTo>
                  <a:lnTo>
                    <a:pt x="3190" y="322"/>
                  </a:lnTo>
                  <a:lnTo>
                    <a:pt x="3113" y="275"/>
                  </a:lnTo>
                  <a:lnTo>
                    <a:pt x="3034" y="233"/>
                  </a:lnTo>
                  <a:lnTo>
                    <a:pt x="3034" y="233"/>
                  </a:lnTo>
                  <a:lnTo>
                    <a:pt x="2985" y="209"/>
                  </a:lnTo>
                  <a:lnTo>
                    <a:pt x="2936" y="186"/>
                  </a:lnTo>
                  <a:lnTo>
                    <a:pt x="2890" y="165"/>
                  </a:lnTo>
                  <a:lnTo>
                    <a:pt x="2840" y="145"/>
                  </a:lnTo>
                  <a:lnTo>
                    <a:pt x="2791" y="126"/>
                  </a:lnTo>
                  <a:lnTo>
                    <a:pt x="2742" y="109"/>
                  </a:lnTo>
                  <a:lnTo>
                    <a:pt x="2691" y="92"/>
                  </a:lnTo>
                  <a:lnTo>
                    <a:pt x="2642" y="77"/>
                  </a:lnTo>
                  <a:lnTo>
                    <a:pt x="2593" y="64"/>
                  </a:lnTo>
                  <a:lnTo>
                    <a:pt x="2542" y="52"/>
                  </a:lnTo>
                  <a:lnTo>
                    <a:pt x="2491" y="41"/>
                  </a:lnTo>
                  <a:lnTo>
                    <a:pt x="2442" y="32"/>
                  </a:lnTo>
                  <a:lnTo>
                    <a:pt x="2342" y="18"/>
                  </a:lnTo>
                  <a:lnTo>
                    <a:pt x="2239" y="7"/>
                  </a:lnTo>
                  <a:lnTo>
                    <a:pt x="2139" y="0"/>
                  </a:lnTo>
                  <a:lnTo>
                    <a:pt x="2039" y="0"/>
                  </a:lnTo>
                  <a:lnTo>
                    <a:pt x="1937" y="5"/>
                  </a:lnTo>
                  <a:lnTo>
                    <a:pt x="1839" y="15"/>
                  </a:lnTo>
                  <a:lnTo>
                    <a:pt x="1739" y="28"/>
                  </a:lnTo>
                  <a:lnTo>
                    <a:pt x="1641" y="47"/>
                  </a:lnTo>
                  <a:lnTo>
                    <a:pt x="1543" y="71"/>
                  </a:lnTo>
                  <a:lnTo>
                    <a:pt x="1447" y="98"/>
                  </a:lnTo>
                  <a:lnTo>
                    <a:pt x="1353" y="132"/>
                  </a:lnTo>
                  <a:lnTo>
                    <a:pt x="1261" y="169"/>
                  </a:lnTo>
                  <a:lnTo>
                    <a:pt x="1169" y="211"/>
                  </a:lnTo>
                  <a:lnTo>
                    <a:pt x="1080" y="256"/>
                  </a:lnTo>
                  <a:lnTo>
                    <a:pt x="993" y="307"/>
                  </a:lnTo>
                  <a:lnTo>
                    <a:pt x="909" y="361"/>
                  </a:lnTo>
                  <a:lnTo>
                    <a:pt x="826" y="420"/>
                  </a:lnTo>
                  <a:lnTo>
                    <a:pt x="748" y="482"/>
                  </a:lnTo>
                  <a:lnTo>
                    <a:pt x="671" y="548"/>
                  </a:lnTo>
                  <a:lnTo>
                    <a:pt x="599" y="618"/>
                  </a:lnTo>
                  <a:lnTo>
                    <a:pt x="562" y="657"/>
                  </a:lnTo>
                  <a:lnTo>
                    <a:pt x="528" y="695"/>
                  </a:lnTo>
                  <a:lnTo>
                    <a:pt x="494" y="733"/>
                  </a:lnTo>
                  <a:lnTo>
                    <a:pt x="460" y="772"/>
                  </a:lnTo>
                  <a:lnTo>
                    <a:pt x="428" y="814"/>
                  </a:lnTo>
                  <a:lnTo>
                    <a:pt x="398" y="855"/>
                  </a:lnTo>
                  <a:lnTo>
                    <a:pt x="368" y="897"/>
                  </a:lnTo>
                  <a:lnTo>
                    <a:pt x="338" y="942"/>
                  </a:lnTo>
                  <a:lnTo>
                    <a:pt x="311" y="985"/>
                  </a:lnTo>
                  <a:lnTo>
                    <a:pt x="283" y="1032"/>
                  </a:lnTo>
                  <a:lnTo>
                    <a:pt x="257" y="1079"/>
                  </a:lnTo>
                  <a:lnTo>
                    <a:pt x="232" y="1126"/>
                  </a:lnTo>
                  <a:lnTo>
                    <a:pt x="232" y="1126"/>
                  </a:lnTo>
                  <a:lnTo>
                    <a:pt x="185" y="1217"/>
                  </a:lnTo>
                  <a:lnTo>
                    <a:pt x="147" y="1311"/>
                  </a:lnTo>
                  <a:lnTo>
                    <a:pt x="110" y="1407"/>
                  </a:lnTo>
                  <a:lnTo>
                    <a:pt x="81" y="1503"/>
                  </a:lnTo>
                  <a:lnTo>
                    <a:pt x="55" y="1598"/>
                  </a:lnTo>
                  <a:lnTo>
                    <a:pt x="34" y="1697"/>
                  </a:lnTo>
                  <a:lnTo>
                    <a:pt x="19" y="1795"/>
                  </a:lnTo>
                  <a:lnTo>
                    <a:pt x="8" y="1890"/>
                  </a:lnTo>
                  <a:lnTo>
                    <a:pt x="2" y="1988"/>
                  </a:lnTo>
                  <a:lnTo>
                    <a:pt x="0" y="2086"/>
                  </a:lnTo>
                  <a:lnTo>
                    <a:pt x="2" y="2182"/>
                  </a:lnTo>
                  <a:lnTo>
                    <a:pt x="10" y="2280"/>
                  </a:lnTo>
                  <a:lnTo>
                    <a:pt x="21" y="2376"/>
                  </a:lnTo>
                  <a:lnTo>
                    <a:pt x="38" y="2472"/>
                  </a:lnTo>
                  <a:lnTo>
                    <a:pt x="57" y="2566"/>
                  </a:lnTo>
                  <a:lnTo>
                    <a:pt x="83" y="2660"/>
                  </a:lnTo>
                  <a:lnTo>
                    <a:pt x="112" y="2751"/>
                  </a:lnTo>
                  <a:lnTo>
                    <a:pt x="145" y="2841"/>
                  </a:lnTo>
                  <a:lnTo>
                    <a:pt x="183" y="2930"/>
                  </a:lnTo>
                  <a:lnTo>
                    <a:pt x="223" y="3018"/>
                  </a:lnTo>
                  <a:lnTo>
                    <a:pt x="270" y="3103"/>
                  </a:lnTo>
                  <a:lnTo>
                    <a:pt x="319" y="3186"/>
                  </a:lnTo>
                  <a:lnTo>
                    <a:pt x="373" y="3267"/>
                  </a:lnTo>
                  <a:lnTo>
                    <a:pt x="430" y="3346"/>
                  </a:lnTo>
                  <a:lnTo>
                    <a:pt x="492" y="3422"/>
                  </a:lnTo>
                  <a:lnTo>
                    <a:pt x="556" y="3495"/>
                  </a:lnTo>
                  <a:lnTo>
                    <a:pt x="624" y="3565"/>
                  </a:lnTo>
                  <a:lnTo>
                    <a:pt x="696" y="3633"/>
                  </a:lnTo>
                  <a:lnTo>
                    <a:pt x="773" y="3697"/>
                  </a:lnTo>
                  <a:lnTo>
                    <a:pt x="852" y="3759"/>
                  </a:lnTo>
                  <a:lnTo>
                    <a:pt x="935" y="3817"/>
                  </a:lnTo>
                  <a:lnTo>
                    <a:pt x="1023" y="3870"/>
                  </a:lnTo>
                  <a:lnTo>
                    <a:pt x="1023" y="3870"/>
                  </a:lnTo>
                  <a:lnTo>
                    <a:pt x="1046" y="3848"/>
                  </a:lnTo>
                  <a:lnTo>
                    <a:pt x="1072" y="3827"/>
                  </a:lnTo>
                  <a:lnTo>
                    <a:pt x="1097" y="3808"/>
                  </a:lnTo>
                  <a:lnTo>
                    <a:pt x="1123" y="3791"/>
                  </a:lnTo>
                  <a:lnTo>
                    <a:pt x="1150" y="3776"/>
                  </a:lnTo>
                  <a:lnTo>
                    <a:pt x="1180" y="3761"/>
                  </a:lnTo>
                  <a:lnTo>
                    <a:pt x="1208" y="3748"/>
                  </a:lnTo>
                  <a:lnTo>
                    <a:pt x="1238" y="3740"/>
                  </a:lnTo>
                  <a:lnTo>
                    <a:pt x="1268" y="3731"/>
                  </a:lnTo>
                  <a:lnTo>
                    <a:pt x="1299" y="3723"/>
                  </a:lnTo>
                  <a:lnTo>
                    <a:pt x="1332" y="3719"/>
                  </a:lnTo>
                  <a:lnTo>
                    <a:pt x="1363" y="3716"/>
                  </a:lnTo>
                  <a:lnTo>
                    <a:pt x="1393" y="3714"/>
                  </a:lnTo>
                  <a:lnTo>
                    <a:pt x="1425" y="3716"/>
                  </a:lnTo>
                  <a:lnTo>
                    <a:pt x="1457" y="3719"/>
                  </a:lnTo>
                  <a:lnTo>
                    <a:pt x="1489" y="3723"/>
                  </a:lnTo>
                  <a:lnTo>
                    <a:pt x="1489" y="3723"/>
                  </a:lnTo>
                  <a:lnTo>
                    <a:pt x="1436" y="3704"/>
                  </a:lnTo>
                  <a:lnTo>
                    <a:pt x="1383" y="3680"/>
                  </a:lnTo>
                  <a:lnTo>
                    <a:pt x="1329" y="3657"/>
                  </a:lnTo>
                  <a:lnTo>
                    <a:pt x="1278" y="3631"/>
                  </a:lnTo>
                  <a:lnTo>
                    <a:pt x="1278" y="3631"/>
                  </a:lnTo>
                  <a:lnTo>
                    <a:pt x="1216" y="3597"/>
                  </a:lnTo>
                  <a:lnTo>
                    <a:pt x="1157" y="3563"/>
                  </a:lnTo>
                  <a:lnTo>
                    <a:pt x="1099" y="3525"/>
                  </a:lnTo>
                  <a:lnTo>
                    <a:pt x="1044" y="3486"/>
                  </a:lnTo>
                  <a:lnTo>
                    <a:pt x="990" y="3444"/>
                  </a:lnTo>
                  <a:lnTo>
                    <a:pt x="937" y="3401"/>
                  </a:lnTo>
                  <a:lnTo>
                    <a:pt x="888" y="3356"/>
                  </a:lnTo>
                  <a:lnTo>
                    <a:pt x="839" y="3309"/>
                  </a:lnTo>
                  <a:lnTo>
                    <a:pt x="794" y="3262"/>
                  </a:lnTo>
                  <a:lnTo>
                    <a:pt x="750" y="3213"/>
                  </a:lnTo>
                  <a:lnTo>
                    <a:pt x="709" y="3162"/>
                  </a:lnTo>
                  <a:lnTo>
                    <a:pt x="669" y="3109"/>
                  </a:lnTo>
                  <a:lnTo>
                    <a:pt x="630" y="3056"/>
                  </a:lnTo>
                  <a:lnTo>
                    <a:pt x="596" y="3000"/>
                  </a:lnTo>
                  <a:lnTo>
                    <a:pt x="562" y="2945"/>
                  </a:lnTo>
                  <a:lnTo>
                    <a:pt x="532" y="2888"/>
                  </a:lnTo>
                  <a:lnTo>
                    <a:pt x="503" y="2828"/>
                  </a:lnTo>
                  <a:lnTo>
                    <a:pt x="475" y="2768"/>
                  </a:lnTo>
                  <a:lnTo>
                    <a:pt x="451" y="2709"/>
                  </a:lnTo>
                  <a:lnTo>
                    <a:pt x="428" y="2647"/>
                  </a:lnTo>
                  <a:lnTo>
                    <a:pt x="409" y="2585"/>
                  </a:lnTo>
                  <a:lnTo>
                    <a:pt x="392" y="2523"/>
                  </a:lnTo>
                  <a:lnTo>
                    <a:pt x="375" y="2459"/>
                  </a:lnTo>
                  <a:lnTo>
                    <a:pt x="362" y="2395"/>
                  </a:lnTo>
                  <a:lnTo>
                    <a:pt x="351" y="2332"/>
                  </a:lnTo>
                  <a:lnTo>
                    <a:pt x="343" y="2268"/>
                  </a:lnTo>
                  <a:lnTo>
                    <a:pt x="338" y="2201"/>
                  </a:lnTo>
                  <a:lnTo>
                    <a:pt x="334" y="2138"/>
                  </a:lnTo>
                  <a:lnTo>
                    <a:pt x="332" y="2071"/>
                  </a:lnTo>
                  <a:lnTo>
                    <a:pt x="334" y="2005"/>
                  </a:lnTo>
                  <a:lnTo>
                    <a:pt x="338" y="1939"/>
                  </a:lnTo>
                  <a:lnTo>
                    <a:pt x="345" y="1873"/>
                  </a:lnTo>
                  <a:lnTo>
                    <a:pt x="345" y="1873"/>
                  </a:lnTo>
                  <a:lnTo>
                    <a:pt x="309" y="1846"/>
                  </a:lnTo>
                  <a:lnTo>
                    <a:pt x="277" y="1812"/>
                  </a:lnTo>
                  <a:lnTo>
                    <a:pt x="247" y="1777"/>
                  </a:lnTo>
                  <a:lnTo>
                    <a:pt x="221" y="1741"/>
                  </a:lnTo>
                  <a:lnTo>
                    <a:pt x="198" y="1701"/>
                  </a:lnTo>
                  <a:lnTo>
                    <a:pt x="179" y="1660"/>
                  </a:lnTo>
                  <a:lnTo>
                    <a:pt x="161" y="1620"/>
                  </a:lnTo>
                  <a:lnTo>
                    <a:pt x="151" y="1575"/>
                  </a:lnTo>
                  <a:lnTo>
                    <a:pt x="142" y="1533"/>
                  </a:lnTo>
                  <a:lnTo>
                    <a:pt x="138" y="1488"/>
                  </a:lnTo>
                  <a:lnTo>
                    <a:pt x="136" y="1441"/>
                  </a:lnTo>
                  <a:lnTo>
                    <a:pt x="140" y="1396"/>
                  </a:lnTo>
                  <a:lnTo>
                    <a:pt x="147" y="1351"/>
                  </a:lnTo>
                  <a:lnTo>
                    <a:pt x="159" y="1307"/>
                  </a:lnTo>
                  <a:lnTo>
                    <a:pt x="174" y="1262"/>
                  </a:lnTo>
                  <a:lnTo>
                    <a:pt x="194" y="1217"/>
                  </a:lnTo>
                  <a:lnTo>
                    <a:pt x="194" y="1217"/>
                  </a:lnTo>
                  <a:lnTo>
                    <a:pt x="215" y="1181"/>
                  </a:lnTo>
                  <a:lnTo>
                    <a:pt x="240" y="1145"/>
                  </a:lnTo>
                  <a:lnTo>
                    <a:pt x="266" y="1113"/>
                  </a:lnTo>
                  <a:lnTo>
                    <a:pt x="296" y="1081"/>
                  </a:lnTo>
                  <a:lnTo>
                    <a:pt x="328" y="1053"/>
                  </a:lnTo>
                  <a:lnTo>
                    <a:pt x="360" y="1030"/>
                  </a:lnTo>
                  <a:lnTo>
                    <a:pt x="394" y="1006"/>
                  </a:lnTo>
                  <a:lnTo>
                    <a:pt x="430" y="987"/>
                  </a:lnTo>
                  <a:lnTo>
                    <a:pt x="468" y="972"/>
                  </a:lnTo>
                  <a:lnTo>
                    <a:pt x="507" y="959"/>
                  </a:lnTo>
                  <a:lnTo>
                    <a:pt x="547" y="949"/>
                  </a:lnTo>
                  <a:lnTo>
                    <a:pt x="588" y="940"/>
                  </a:lnTo>
                  <a:lnTo>
                    <a:pt x="628" y="938"/>
                  </a:lnTo>
                  <a:lnTo>
                    <a:pt x="669" y="936"/>
                  </a:lnTo>
                  <a:lnTo>
                    <a:pt x="711" y="938"/>
                  </a:lnTo>
                  <a:lnTo>
                    <a:pt x="752" y="944"/>
                  </a:lnTo>
                  <a:lnTo>
                    <a:pt x="752" y="944"/>
                  </a:lnTo>
                  <a:lnTo>
                    <a:pt x="801" y="889"/>
                  </a:lnTo>
                  <a:lnTo>
                    <a:pt x="852" y="836"/>
                  </a:lnTo>
                  <a:lnTo>
                    <a:pt x="905" y="787"/>
                  </a:lnTo>
                  <a:lnTo>
                    <a:pt x="961" y="738"/>
                  </a:lnTo>
                  <a:lnTo>
                    <a:pt x="1018" y="693"/>
                  </a:lnTo>
                  <a:lnTo>
                    <a:pt x="1076" y="650"/>
                  </a:lnTo>
                  <a:lnTo>
                    <a:pt x="1138" y="610"/>
                  </a:lnTo>
                  <a:lnTo>
                    <a:pt x="1197" y="571"/>
                  </a:lnTo>
                  <a:lnTo>
                    <a:pt x="1261" y="537"/>
                  </a:lnTo>
                  <a:lnTo>
                    <a:pt x="1325" y="505"/>
                  </a:lnTo>
                  <a:lnTo>
                    <a:pt x="1391" y="475"/>
                  </a:lnTo>
                  <a:lnTo>
                    <a:pt x="1457" y="448"/>
                  </a:lnTo>
                  <a:lnTo>
                    <a:pt x="1525" y="425"/>
                  </a:lnTo>
                  <a:lnTo>
                    <a:pt x="1594" y="403"/>
                  </a:lnTo>
                  <a:lnTo>
                    <a:pt x="1664" y="384"/>
                  </a:lnTo>
                  <a:lnTo>
                    <a:pt x="1734" y="369"/>
                  </a:lnTo>
                  <a:lnTo>
                    <a:pt x="1805" y="356"/>
                  </a:lnTo>
                  <a:lnTo>
                    <a:pt x="1877" y="346"/>
                  </a:lnTo>
                  <a:lnTo>
                    <a:pt x="1947" y="339"/>
                  </a:lnTo>
                  <a:lnTo>
                    <a:pt x="2020" y="335"/>
                  </a:lnTo>
                  <a:lnTo>
                    <a:pt x="2092" y="333"/>
                  </a:lnTo>
                  <a:lnTo>
                    <a:pt x="2165" y="335"/>
                  </a:lnTo>
                  <a:lnTo>
                    <a:pt x="2237" y="341"/>
                  </a:lnTo>
                  <a:lnTo>
                    <a:pt x="2310" y="350"/>
                  </a:lnTo>
                  <a:lnTo>
                    <a:pt x="2384" y="361"/>
                  </a:lnTo>
                  <a:lnTo>
                    <a:pt x="2457" y="375"/>
                  </a:lnTo>
                  <a:lnTo>
                    <a:pt x="2527" y="392"/>
                  </a:lnTo>
                  <a:lnTo>
                    <a:pt x="2600" y="414"/>
                  </a:lnTo>
                  <a:lnTo>
                    <a:pt x="2670" y="437"/>
                  </a:lnTo>
                  <a:lnTo>
                    <a:pt x="2742" y="465"/>
                  </a:lnTo>
                  <a:lnTo>
                    <a:pt x="2811" y="495"/>
                  </a:lnTo>
                  <a:lnTo>
                    <a:pt x="2881" y="529"/>
                  </a:lnTo>
                  <a:lnTo>
                    <a:pt x="2881" y="529"/>
                  </a:lnTo>
                  <a:lnTo>
                    <a:pt x="2945" y="563"/>
                  </a:lnTo>
                  <a:lnTo>
                    <a:pt x="3009" y="601"/>
                  </a:lnTo>
                  <a:lnTo>
                    <a:pt x="3069" y="642"/>
                  </a:lnTo>
                  <a:lnTo>
                    <a:pt x="3126" y="682"/>
                  </a:lnTo>
                  <a:lnTo>
                    <a:pt x="3184" y="727"/>
                  </a:lnTo>
                  <a:lnTo>
                    <a:pt x="3237" y="772"/>
                  </a:lnTo>
                  <a:lnTo>
                    <a:pt x="3290" y="821"/>
                  </a:lnTo>
                  <a:lnTo>
                    <a:pt x="3339" y="870"/>
                  </a:lnTo>
                  <a:lnTo>
                    <a:pt x="3386" y="921"/>
                  </a:lnTo>
                  <a:lnTo>
                    <a:pt x="3431" y="974"/>
                  </a:lnTo>
                  <a:lnTo>
                    <a:pt x="3474" y="1030"/>
                  </a:lnTo>
                  <a:lnTo>
                    <a:pt x="3514" y="1087"/>
                  </a:lnTo>
                  <a:lnTo>
                    <a:pt x="3552" y="1145"/>
                  </a:lnTo>
                  <a:lnTo>
                    <a:pt x="3589" y="1202"/>
                  </a:lnTo>
                  <a:lnTo>
                    <a:pt x="3623" y="1264"/>
                  </a:lnTo>
                  <a:lnTo>
                    <a:pt x="3652" y="1326"/>
                  </a:lnTo>
                  <a:lnTo>
                    <a:pt x="3682" y="1388"/>
                  </a:lnTo>
                  <a:lnTo>
                    <a:pt x="3708" y="1451"/>
                  </a:lnTo>
                  <a:lnTo>
                    <a:pt x="3731" y="1515"/>
                  </a:lnTo>
                  <a:lnTo>
                    <a:pt x="3753" y="1582"/>
                  </a:lnTo>
                  <a:lnTo>
                    <a:pt x="3770" y="1647"/>
                  </a:lnTo>
                  <a:lnTo>
                    <a:pt x="3787" y="1713"/>
                  </a:lnTo>
                  <a:lnTo>
                    <a:pt x="3799" y="1782"/>
                  </a:lnTo>
                  <a:lnTo>
                    <a:pt x="3810" y="1850"/>
                  </a:lnTo>
                  <a:lnTo>
                    <a:pt x="3817" y="1918"/>
                  </a:lnTo>
                  <a:lnTo>
                    <a:pt x="3823" y="1986"/>
                  </a:lnTo>
                  <a:lnTo>
                    <a:pt x="3825" y="2057"/>
                  </a:lnTo>
                  <a:lnTo>
                    <a:pt x="3825" y="2125"/>
                  </a:lnTo>
                  <a:lnTo>
                    <a:pt x="3821" y="2195"/>
                  </a:lnTo>
                  <a:lnTo>
                    <a:pt x="3814" y="2265"/>
                  </a:lnTo>
                  <a:lnTo>
                    <a:pt x="3806" y="2333"/>
                  </a:lnTo>
                  <a:lnTo>
                    <a:pt x="3795" y="2404"/>
                  </a:lnTo>
                  <a:lnTo>
                    <a:pt x="3795" y="2404"/>
                  </a:lnTo>
                  <a:lnTo>
                    <a:pt x="3827" y="2434"/>
                  </a:lnTo>
                  <a:lnTo>
                    <a:pt x="3855" y="2466"/>
                  </a:lnTo>
                  <a:lnTo>
                    <a:pt x="3880" y="2500"/>
                  </a:lnTo>
                  <a:lnTo>
                    <a:pt x="3904" y="2536"/>
                  </a:lnTo>
                  <a:lnTo>
                    <a:pt x="3923" y="2574"/>
                  </a:lnTo>
                  <a:lnTo>
                    <a:pt x="3938" y="2613"/>
                  </a:lnTo>
                  <a:lnTo>
                    <a:pt x="3953" y="2653"/>
                  </a:lnTo>
                  <a:lnTo>
                    <a:pt x="3961" y="2696"/>
                  </a:lnTo>
                  <a:lnTo>
                    <a:pt x="3968" y="2736"/>
                  </a:lnTo>
                  <a:lnTo>
                    <a:pt x="3972" y="2779"/>
                  </a:lnTo>
                  <a:lnTo>
                    <a:pt x="3970" y="2824"/>
                  </a:lnTo>
                  <a:lnTo>
                    <a:pt x="3968" y="2866"/>
                  </a:lnTo>
                  <a:lnTo>
                    <a:pt x="3959" y="2909"/>
                  </a:lnTo>
                  <a:lnTo>
                    <a:pt x="3949" y="2951"/>
                  </a:lnTo>
                  <a:lnTo>
                    <a:pt x="3932" y="2992"/>
                  </a:lnTo>
                  <a:lnTo>
                    <a:pt x="3914" y="3034"/>
                  </a:lnTo>
                  <a:lnTo>
                    <a:pt x="3914" y="3034"/>
                  </a:lnTo>
                  <a:lnTo>
                    <a:pt x="3891" y="3073"/>
                  </a:lnTo>
                  <a:lnTo>
                    <a:pt x="3866" y="3109"/>
                  </a:lnTo>
                  <a:lnTo>
                    <a:pt x="3838" y="3143"/>
                  </a:lnTo>
                  <a:lnTo>
                    <a:pt x="3806" y="3175"/>
                  </a:lnTo>
                  <a:lnTo>
                    <a:pt x="3774" y="3203"/>
                  </a:lnTo>
                  <a:lnTo>
                    <a:pt x="3738" y="3228"/>
                  </a:lnTo>
                  <a:lnTo>
                    <a:pt x="3701" y="3250"/>
                  </a:lnTo>
                  <a:lnTo>
                    <a:pt x="3663" y="3269"/>
                  </a:lnTo>
                  <a:lnTo>
                    <a:pt x="3625" y="3286"/>
                  </a:lnTo>
                  <a:lnTo>
                    <a:pt x="3584" y="3299"/>
                  </a:lnTo>
                  <a:lnTo>
                    <a:pt x="3542" y="3307"/>
                  </a:lnTo>
                  <a:lnTo>
                    <a:pt x="3499" y="3314"/>
                  </a:lnTo>
                  <a:lnTo>
                    <a:pt x="3456" y="3316"/>
                  </a:lnTo>
                  <a:lnTo>
                    <a:pt x="3414" y="3314"/>
                  </a:lnTo>
                  <a:lnTo>
                    <a:pt x="3369" y="3309"/>
                  </a:lnTo>
                  <a:lnTo>
                    <a:pt x="3326" y="3301"/>
                  </a:lnTo>
                  <a:lnTo>
                    <a:pt x="3326" y="3301"/>
                  </a:lnTo>
                  <a:lnTo>
                    <a:pt x="3286" y="3341"/>
                  </a:lnTo>
                  <a:lnTo>
                    <a:pt x="3241" y="3382"/>
                  </a:lnTo>
                  <a:lnTo>
                    <a:pt x="3199" y="3420"/>
                  </a:lnTo>
                  <a:lnTo>
                    <a:pt x="3152" y="3456"/>
                  </a:lnTo>
                  <a:lnTo>
                    <a:pt x="3105" y="3493"/>
                  </a:lnTo>
                  <a:lnTo>
                    <a:pt x="3058" y="3525"/>
                  </a:lnTo>
                  <a:lnTo>
                    <a:pt x="3009" y="3557"/>
                  </a:lnTo>
                  <a:lnTo>
                    <a:pt x="2960" y="3586"/>
                  </a:lnTo>
                  <a:lnTo>
                    <a:pt x="2909" y="3614"/>
                  </a:lnTo>
                  <a:lnTo>
                    <a:pt x="2857" y="3642"/>
                  </a:lnTo>
                  <a:lnTo>
                    <a:pt x="2806" y="3665"/>
                  </a:lnTo>
                  <a:lnTo>
                    <a:pt x="2753" y="3689"/>
                  </a:lnTo>
                  <a:lnTo>
                    <a:pt x="2700" y="3710"/>
                  </a:lnTo>
                  <a:lnTo>
                    <a:pt x="2644" y="3729"/>
                  </a:lnTo>
                  <a:lnTo>
                    <a:pt x="2591" y="3748"/>
                  </a:lnTo>
                  <a:lnTo>
                    <a:pt x="2536" y="3763"/>
                  </a:lnTo>
                  <a:lnTo>
                    <a:pt x="2480" y="3778"/>
                  </a:lnTo>
                  <a:lnTo>
                    <a:pt x="2423" y="3791"/>
                  </a:lnTo>
                  <a:lnTo>
                    <a:pt x="2365" y="3802"/>
                  </a:lnTo>
                  <a:lnTo>
                    <a:pt x="2310" y="3810"/>
                  </a:lnTo>
                  <a:lnTo>
                    <a:pt x="2252" y="3817"/>
                  </a:lnTo>
                  <a:lnTo>
                    <a:pt x="2195" y="3821"/>
                  </a:lnTo>
                  <a:lnTo>
                    <a:pt x="2137" y="3825"/>
                  </a:lnTo>
                  <a:lnTo>
                    <a:pt x="2077" y="3825"/>
                  </a:lnTo>
                  <a:lnTo>
                    <a:pt x="2020" y="3825"/>
                  </a:lnTo>
                  <a:lnTo>
                    <a:pt x="1962" y="3821"/>
                  </a:lnTo>
                  <a:lnTo>
                    <a:pt x="1903" y="3817"/>
                  </a:lnTo>
                  <a:lnTo>
                    <a:pt x="1845" y="3810"/>
                  </a:lnTo>
                  <a:lnTo>
                    <a:pt x="1788" y="3802"/>
                  </a:lnTo>
                  <a:lnTo>
                    <a:pt x="1728" y="3791"/>
                  </a:lnTo>
                  <a:lnTo>
                    <a:pt x="1670" y="3778"/>
                  </a:lnTo>
                  <a:lnTo>
                    <a:pt x="1613" y="3763"/>
                  </a:lnTo>
                  <a:lnTo>
                    <a:pt x="1613" y="3763"/>
                  </a:lnTo>
                  <a:lnTo>
                    <a:pt x="1634" y="3772"/>
                  </a:lnTo>
                  <a:lnTo>
                    <a:pt x="1634" y="3772"/>
                  </a:lnTo>
                  <a:lnTo>
                    <a:pt x="1662" y="3789"/>
                  </a:lnTo>
                  <a:lnTo>
                    <a:pt x="1690" y="3806"/>
                  </a:lnTo>
                  <a:lnTo>
                    <a:pt x="1715" y="3823"/>
                  </a:lnTo>
                  <a:lnTo>
                    <a:pt x="1739" y="3842"/>
                  </a:lnTo>
                  <a:lnTo>
                    <a:pt x="1760" y="3863"/>
                  </a:lnTo>
                  <a:lnTo>
                    <a:pt x="1781" y="3885"/>
                  </a:lnTo>
                  <a:lnTo>
                    <a:pt x="1800" y="3908"/>
                  </a:lnTo>
                  <a:lnTo>
                    <a:pt x="1820" y="3934"/>
                  </a:lnTo>
                  <a:lnTo>
                    <a:pt x="1837" y="3957"/>
                  </a:lnTo>
                  <a:lnTo>
                    <a:pt x="1852" y="3983"/>
                  </a:lnTo>
                  <a:lnTo>
                    <a:pt x="1864" y="4010"/>
                  </a:lnTo>
                  <a:lnTo>
                    <a:pt x="1877" y="4038"/>
                  </a:lnTo>
                  <a:lnTo>
                    <a:pt x="1888" y="4066"/>
                  </a:lnTo>
                  <a:lnTo>
                    <a:pt x="1896" y="4094"/>
                  </a:lnTo>
                  <a:lnTo>
                    <a:pt x="1905" y="4123"/>
                  </a:lnTo>
                  <a:lnTo>
                    <a:pt x="1909" y="4151"/>
                  </a:lnTo>
                  <a:lnTo>
                    <a:pt x="1909" y="4151"/>
                  </a:lnTo>
                  <a:lnTo>
                    <a:pt x="1986" y="4157"/>
                  </a:lnTo>
                  <a:lnTo>
                    <a:pt x="2062" y="4157"/>
                  </a:lnTo>
                  <a:lnTo>
                    <a:pt x="2137" y="4157"/>
                  </a:lnTo>
                  <a:lnTo>
                    <a:pt x="2214" y="4153"/>
                  </a:lnTo>
                  <a:lnTo>
                    <a:pt x="2288" y="4147"/>
                  </a:lnTo>
                  <a:lnTo>
                    <a:pt x="2363" y="4138"/>
                  </a:lnTo>
                  <a:lnTo>
                    <a:pt x="2438" y="4128"/>
                  </a:lnTo>
                  <a:lnTo>
                    <a:pt x="2510" y="4113"/>
                  </a:lnTo>
                  <a:lnTo>
                    <a:pt x="2585" y="4096"/>
                  </a:lnTo>
                  <a:lnTo>
                    <a:pt x="2657" y="4077"/>
                  </a:lnTo>
                  <a:lnTo>
                    <a:pt x="2730" y="4053"/>
                  </a:lnTo>
                  <a:lnTo>
                    <a:pt x="2800" y="4030"/>
                  </a:lnTo>
                  <a:lnTo>
                    <a:pt x="2870" y="4002"/>
                  </a:lnTo>
                  <a:lnTo>
                    <a:pt x="2939" y="3972"/>
                  </a:lnTo>
                  <a:lnTo>
                    <a:pt x="3007" y="3940"/>
                  </a:lnTo>
                  <a:lnTo>
                    <a:pt x="3073" y="3904"/>
                  </a:lnTo>
                  <a:lnTo>
                    <a:pt x="3139" y="3868"/>
                  </a:lnTo>
                  <a:lnTo>
                    <a:pt x="3203" y="3827"/>
                  </a:lnTo>
                  <a:lnTo>
                    <a:pt x="3267" y="3787"/>
                  </a:lnTo>
                  <a:lnTo>
                    <a:pt x="3329" y="3742"/>
                  </a:lnTo>
                  <a:lnTo>
                    <a:pt x="3388" y="3695"/>
                  </a:lnTo>
                  <a:lnTo>
                    <a:pt x="3446" y="3646"/>
                  </a:lnTo>
                  <a:lnTo>
                    <a:pt x="3503" y="3595"/>
                  </a:lnTo>
                  <a:lnTo>
                    <a:pt x="3559" y="3542"/>
                  </a:lnTo>
                  <a:lnTo>
                    <a:pt x="3612" y="3486"/>
                  </a:lnTo>
                  <a:lnTo>
                    <a:pt x="3663" y="3427"/>
                  </a:lnTo>
                  <a:lnTo>
                    <a:pt x="3712" y="3367"/>
                  </a:lnTo>
                  <a:lnTo>
                    <a:pt x="3759" y="3305"/>
                  </a:lnTo>
                  <a:lnTo>
                    <a:pt x="3804" y="3239"/>
                  </a:lnTo>
                  <a:lnTo>
                    <a:pt x="3848" y="3173"/>
                  </a:lnTo>
                  <a:lnTo>
                    <a:pt x="3889" y="3105"/>
                  </a:lnTo>
                  <a:lnTo>
                    <a:pt x="3927" y="3034"/>
                  </a:lnTo>
                  <a:lnTo>
                    <a:pt x="3927" y="3034"/>
                  </a:lnTo>
                  <a:lnTo>
                    <a:pt x="3953" y="2979"/>
                  </a:lnTo>
                  <a:lnTo>
                    <a:pt x="3978" y="2924"/>
                  </a:lnTo>
                  <a:lnTo>
                    <a:pt x="4004" y="2868"/>
                  </a:lnTo>
                  <a:lnTo>
                    <a:pt x="4025" y="2813"/>
                  </a:lnTo>
                  <a:lnTo>
                    <a:pt x="4044" y="2758"/>
                  </a:lnTo>
                  <a:lnTo>
                    <a:pt x="4064" y="2700"/>
                  </a:lnTo>
                  <a:lnTo>
                    <a:pt x="4081" y="2645"/>
                  </a:lnTo>
                  <a:lnTo>
                    <a:pt x="4096" y="2587"/>
                  </a:lnTo>
                  <a:lnTo>
                    <a:pt x="4108" y="2530"/>
                  </a:lnTo>
                  <a:lnTo>
                    <a:pt x="4121" y="2474"/>
                  </a:lnTo>
                  <a:lnTo>
                    <a:pt x="4132" y="2417"/>
                  </a:lnTo>
                  <a:lnTo>
                    <a:pt x="4140" y="2359"/>
                  </a:lnTo>
                  <a:lnTo>
                    <a:pt x="4147" y="2302"/>
                  </a:lnTo>
                  <a:lnTo>
                    <a:pt x="4151" y="2244"/>
                  </a:lnTo>
                  <a:lnTo>
                    <a:pt x="4155" y="2187"/>
                  </a:lnTo>
                  <a:lnTo>
                    <a:pt x="4158" y="2129"/>
                  </a:lnTo>
                  <a:lnTo>
                    <a:pt x="4158" y="2129"/>
                  </a:lnTo>
                  <a:lnTo>
                    <a:pt x="4111" y="2112"/>
                  </a:lnTo>
                  <a:lnTo>
                    <a:pt x="4066" y="2093"/>
                  </a:lnTo>
                  <a:lnTo>
                    <a:pt x="4066" y="2093"/>
                  </a:lnTo>
                  <a:lnTo>
                    <a:pt x="4043" y="2080"/>
                  </a:lnTo>
                  <a:lnTo>
                    <a:pt x="4019" y="2065"/>
                  </a:lnTo>
                  <a:lnTo>
                    <a:pt x="3998" y="2050"/>
                  </a:lnTo>
                  <a:lnTo>
                    <a:pt x="3978" y="2035"/>
                  </a:lnTo>
                  <a:lnTo>
                    <a:pt x="3957" y="2018"/>
                  </a:lnTo>
                  <a:lnTo>
                    <a:pt x="3940" y="2001"/>
                  </a:lnTo>
                  <a:lnTo>
                    <a:pt x="3904" y="1963"/>
                  </a:lnTo>
                  <a:lnTo>
                    <a:pt x="3874" y="1922"/>
                  </a:lnTo>
                  <a:lnTo>
                    <a:pt x="3848" y="1880"/>
                  </a:lnTo>
                  <a:lnTo>
                    <a:pt x="3827" y="1835"/>
                  </a:lnTo>
                  <a:lnTo>
                    <a:pt x="3808" y="1788"/>
                  </a:lnTo>
                  <a:lnTo>
                    <a:pt x="3795" y="1739"/>
                  </a:lnTo>
                  <a:lnTo>
                    <a:pt x="3787" y="1690"/>
                  </a:lnTo>
                  <a:lnTo>
                    <a:pt x="3784" y="1639"/>
                  </a:lnTo>
                  <a:lnTo>
                    <a:pt x="3784" y="1588"/>
                  </a:lnTo>
                  <a:lnTo>
                    <a:pt x="3791" y="1539"/>
                  </a:lnTo>
                  <a:lnTo>
                    <a:pt x="3797" y="1513"/>
                  </a:lnTo>
                  <a:lnTo>
                    <a:pt x="3804" y="1488"/>
                  </a:lnTo>
                  <a:lnTo>
                    <a:pt x="3810" y="1462"/>
                  </a:lnTo>
                  <a:lnTo>
                    <a:pt x="3821" y="1439"/>
                  </a:lnTo>
                  <a:lnTo>
                    <a:pt x="3831" y="1413"/>
                  </a:lnTo>
                  <a:lnTo>
                    <a:pt x="3842" y="139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224"/>
            <p:cNvSpPr>
              <a:spLocks noChangeArrowheads="1"/>
            </p:cNvSpPr>
            <p:nvPr/>
          </p:nvSpPr>
          <p:spPr bwMode="auto">
            <a:xfrm>
              <a:off x="3749" y="1805"/>
              <a:ext cx="1269" cy="1269"/>
            </a:xfrm>
            <a:custGeom>
              <a:avLst/>
              <a:gdLst>
                <a:gd name="T0" fmla="*/ 5247 w 5600"/>
                <a:gd name="T1" fmla="*/ 1443 h 5599"/>
                <a:gd name="T2" fmla="*/ 4893 w 5600"/>
                <a:gd name="T3" fmla="*/ 942 h 5599"/>
                <a:gd name="T4" fmla="*/ 4439 w 5600"/>
                <a:gd name="T5" fmla="*/ 531 h 5599"/>
                <a:gd name="T6" fmla="*/ 3915 w 5600"/>
                <a:gd name="T7" fmla="*/ 235 h 5599"/>
                <a:gd name="T8" fmla="*/ 3564 w 5600"/>
                <a:gd name="T9" fmla="*/ 388 h 5599"/>
                <a:gd name="T10" fmla="*/ 3191 w 5600"/>
                <a:gd name="T11" fmla="*/ 326 h 5599"/>
                <a:gd name="T12" fmla="*/ 3014 w 5600"/>
                <a:gd name="T13" fmla="*/ 154 h 5599"/>
                <a:gd name="T14" fmla="*/ 2630 w 5600"/>
                <a:gd name="T15" fmla="*/ 7 h 5599"/>
                <a:gd name="T16" fmla="*/ 2082 w 5600"/>
                <a:gd name="T17" fmla="*/ 205 h 5599"/>
                <a:gd name="T18" fmla="*/ 1965 w 5600"/>
                <a:gd name="T19" fmla="*/ 422 h 5599"/>
                <a:gd name="T20" fmla="*/ 1586 w 5600"/>
                <a:gd name="T21" fmla="*/ 595 h 5599"/>
                <a:gd name="T22" fmla="*/ 1311 w 5600"/>
                <a:gd name="T23" fmla="*/ 524 h 5599"/>
                <a:gd name="T24" fmla="*/ 836 w 5600"/>
                <a:gd name="T25" fmla="*/ 806 h 5599"/>
                <a:gd name="T26" fmla="*/ 356 w 5600"/>
                <a:gd name="T27" fmla="*/ 1436 h 5599"/>
                <a:gd name="T28" fmla="*/ 109 w 5600"/>
                <a:gd name="T29" fmla="*/ 2029 h 5599"/>
                <a:gd name="T30" fmla="*/ 4 w 5600"/>
                <a:gd name="T31" fmla="*/ 2632 h 5599"/>
                <a:gd name="T32" fmla="*/ 36 w 5600"/>
                <a:gd name="T33" fmla="*/ 3245 h 5599"/>
                <a:gd name="T34" fmla="*/ 205 w 5600"/>
                <a:gd name="T35" fmla="*/ 3846 h 5599"/>
                <a:gd name="T36" fmla="*/ 495 w 5600"/>
                <a:gd name="T37" fmla="*/ 4389 h 5599"/>
                <a:gd name="T38" fmla="*/ 895 w 5600"/>
                <a:gd name="T39" fmla="*/ 4852 h 5599"/>
                <a:gd name="T40" fmla="*/ 1394 w 5600"/>
                <a:gd name="T41" fmla="*/ 5218 h 5599"/>
                <a:gd name="T42" fmla="*/ 2281 w 5600"/>
                <a:gd name="T43" fmla="*/ 5549 h 5599"/>
                <a:gd name="T44" fmla="*/ 3308 w 5600"/>
                <a:gd name="T45" fmla="*/ 5551 h 5599"/>
                <a:gd name="T46" fmla="*/ 3438 w 5600"/>
                <a:gd name="T47" fmla="*/ 5257 h 5599"/>
                <a:gd name="T48" fmla="*/ 3815 w 5600"/>
                <a:gd name="T49" fmla="*/ 5082 h 5599"/>
                <a:gd name="T50" fmla="*/ 4099 w 5600"/>
                <a:gd name="T51" fmla="*/ 5159 h 5599"/>
                <a:gd name="T52" fmla="*/ 4674 w 5600"/>
                <a:gd name="T53" fmla="*/ 4880 h 5599"/>
                <a:gd name="T54" fmla="*/ 5237 w 5600"/>
                <a:gd name="T55" fmla="*/ 4174 h 5599"/>
                <a:gd name="T56" fmla="*/ 5490 w 5600"/>
                <a:gd name="T57" fmla="*/ 3569 h 5599"/>
                <a:gd name="T58" fmla="*/ 5595 w 5600"/>
                <a:gd name="T59" fmla="*/ 2966 h 5599"/>
                <a:gd name="T60" fmla="*/ 5563 w 5600"/>
                <a:gd name="T61" fmla="*/ 2355 h 5599"/>
                <a:gd name="T62" fmla="*/ 2485 w 5600"/>
                <a:gd name="T63" fmla="*/ 5325 h 5599"/>
                <a:gd name="T64" fmla="*/ 2108 w 5600"/>
                <a:gd name="T65" fmla="*/ 5476 h 5599"/>
                <a:gd name="T66" fmla="*/ 1756 w 5600"/>
                <a:gd name="T67" fmla="*/ 5333 h 5599"/>
                <a:gd name="T68" fmla="*/ 1605 w 5600"/>
                <a:gd name="T69" fmla="*/ 5054 h 5599"/>
                <a:gd name="T70" fmla="*/ 1290 w 5600"/>
                <a:gd name="T71" fmla="*/ 4747 h 5599"/>
                <a:gd name="T72" fmla="*/ 906 w 5600"/>
                <a:gd name="T73" fmla="*/ 4377 h 5599"/>
                <a:gd name="T74" fmla="*/ 616 w 5600"/>
                <a:gd name="T75" fmla="*/ 3940 h 5599"/>
                <a:gd name="T76" fmla="*/ 424 w 5600"/>
                <a:gd name="T77" fmla="*/ 3454 h 5599"/>
                <a:gd name="T78" fmla="*/ 339 w 5600"/>
                <a:gd name="T79" fmla="*/ 2941 h 5599"/>
                <a:gd name="T80" fmla="*/ 365 w 5600"/>
                <a:gd name="T81" fmla="*/ 2412 h 5599"/>
                <a:gd name="T82" fmla="*/ 507 w 5600"/>
                <a:gd name="T83" fmla="*/ 1892 h 5599"/>
                <a:gd name="T84" fmla="*/ 772 w 5600"/>
                <a:gd name="T85" fmla="*/ 1398 h 5599"/>
                <a:gd name="T86" fmla="*/ 1132 w 5600"/>
                <a:gd name="T87" fmla="*/ 985 h 5599"/>
                <a:gd name="T88" fmla="*/ 1565 w 5600"/>
                <a:gd name="T89" fmla="*/ 667 h 5599"/>
                <a:gd name="T90" fmla="*/ 2053 w 5600"/>
                <a:gd name="T91" fmla="*/ 452 h 5599"/>
                <a:gd name="T92" fmla="*/ 2573 w 5600"/>
                <a:gd name="T93" fmla="*/ 348 h 5599"/>
                <a:gd name="T94" fmla="*/ 3110 w 5600"/>
                <a:gd name="T95" fmla="*/ 354 h 5599"/>
                <a:gd name="T96" fmla="*/ 3645 w 5600"/>
                <a:gd name="T97" fmla="*/ 484 h 5599"/>
                <a:gd name="T98" fmla="*/ 4301 w 5600"/>
                <a:gd name="T99" fmla="*/ 844 h 5599"/>
                <a:gd name="T100" fmla="*/ 4923 w 5600"/>
                <a:gd name="T101" fmla="*/ 1552 h 5599"/>
                <a:gd name="T102" fmla="*/ 5217 w 5600"/>
                <a:gd name="T103" fmla="*/ 1862 h 5599"/>
                <a:gd name="T104" fmla="*/ 5426 w 5600"/>
                <a:gd name="T105" fmla="*/ 2016 h 5599"/>
                <a:gd name="T106" fmla="*/ 5539 w 5600"/>
                <a:gd name="T107" fmla="*/ 2440 h 5599"/>
                <a:gd name="T108" fmla="*/ 5420 w 5600"/>
                <a:gd name="T109" fmla="*/ 2691 h 5599"/>
                <a:gd name="T110" fmla="*/ 5247 w 5600"/>
                <a:gd name="T111" fmla="*/ 3096 h 5599"/>
                <a:gd name="T112" fmla="*/ 5083 w 5600"/>
                <a:gd name="T113" fmla="*/ 3727 h 5599"/>
                <a:gd name="T114" fmla="*/ 4670 w 5600"/>
                <a:gd name="T115" fmla="*/ 4404 h 5599"/>
                <a:gd name="T116" fmla="*/ 4035 w 5600"/>
                <a:gd name="T117" fmla="*/ 4931 h 5599"/>
                <a:gd name="T118" fmla="*/ 3274 w 5600"/>
                <a:gd name="T119" fmla="*/ 5216 h 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00" h="5599">
                  <a:moveTo>
                    <a:pt x="5467" y="1950"/>
                  </a:moveTo>
                  <a:lnTo>
                    <a:pt x="5443" y="1884"/>
                  </a:lnTo>
                  <a:lnTo>
                    <a:pt x="5420" y="1818"/>
                  </a:lnTo>
                  <a:lnTo>
                    <a:pt x="5394" y="1754"/>
                  </a:lnTo>
                  <a:lnTo>
                    <a:pt x="5369" y="1690"/>
                  </a:lnTo>
                  <a:lnTo>
                    <a:pt x="5341" y="1626"/>
                  </a:lnTo>
                  <a:lnTo>
                    <a:pt x="5311" y="1564"/>
                  </a:lnTo>
                  <a:lnTo>
                    <a:pt x="5279" y="1503"/>
                  </a:lnTo>
                  <a:lnTo>
                    <a:pt x="5247" y="1443"/>
                  </a:lnTo>
                  <a:lnTo>
                    <a:pt x="5213" y="1383"/>
                  </a:lnTo>
                  <a:lnTo>
                    <a:pt x="5179" y="1324"/>
                  </a:lnTo>
                  <a:lnTo>
                    <a:pt x="5143" y="1266"/>
                  </a:lnTo>
                  <a:lnTo>
                    <a:pt x="5104" y="1210"/>
                  </a:lnTo>
                  <a:lnTo>
                    <a:pt x="5064" y="1155"/>
                  </a:lnTo>
                  <a:lnTo>
                    <a:pt x="5023" y="1100"/>
                  </a:lnTo>
                  <a:lnTo>
                    <a:pt x="4983" y="1046"/>
                  </a:lnTo>
                  <a:lnTo>
                    <a:pt x="4938" y="993"/>
                  </a:lnTo>
                  <a:lnTo>
                    <a:pt x="4893" y="942"/>
                  </a:lnTo>
                  <a:lnTo>
                    <a:pt x="4849" y="893"/>
                  </a:lnTo>
                  <a:lnTo>
                    <a:pt x="4802" y="842"/>
                  </a:lnTo>
                  <a:lnTo>
                    <a:pt x="4753" y="795"/>
                  </a:lnTo>
                  <a:lnTo>
                    <a:pt x="4704" y="748"/>
                  </a:lnTo>
                  <a:lnTo>
                    <a:pt x="4653" y="701"/>
                  </a:lnTo>
                  <a:lnTo>
                    <a:pt x="4601" y="659"/>
                  </a:lnTo>
                  <a:lnTo>
                    <a:pt x="4548" y="614"/>
                  </a:lnTo>
                  <a:lnTo>
                    <a:pt x="4495" y="574"/>
                  </a:lnTo>
                  <a:lnTo>
                    <a:pt x="4439" y="531"/>
                  </a:lnTo>
                  <a:lnTo>
                    <a:pt x="4382" y="492"/>
                  </a:lnTo>
                  <a:lnTo>
                    <a:pt x="4324" y="454"/>
                  </a:lnTo>
                  <a:lnTo>
                    <a:pt x="4267" y="418"/>
                  </a:lnTo>
                  <a:lnTo>
                    <a:pt x="4207" y="382"/>
                  </a:lnTo>
                  <a:lnTo>
                    <a:pt x="4145" y="348"/>
                  </a:lnTo>
                  <a:lnTo>
                    <a:pt x="4084" y="314"/>
                  </a:lnTo>
                  <a:lnTo>
                    <a:pt x="4028" y="286"/>
                  </a:lnTo>
                  <a:lnTo>
                    <a:pt x="3973" y="260"/>
                  </a:lnTo>
                  <a:lnTo>
                    <a:pt x="3915" y="235"/>
                  </a:lnTo>
                  <a:lnTo>
                    <a:pt x="3858" y="209"/>
                  </a:lnTo>
                  <a:lnTo>
                    <a:pt x="3828" y="243"/>
                  </a:lnTo>
                  <a:lnTo>
                    <a:pt x="3796" y="273"/>
                  </a:lnTo>
                  <a:lnTo>
                    <a:pt x="3760" y="301"/>
                  </a:lnTo>
                  <a:lnTo>
                    <a:pt x="3723" y="324"/>
                  </a:lnTo>
                  <a:lnTo>
                    <a:pt x="3685" y="345"/>
                  </a:lnTo>
                  <a:lnTo>
                    <a:pt x="3647" y="362"/>
                  </a:lnTo>
                  <a:lnTo>
                    <a:pt x="3604" y="377"/>
                  </a:lnTo>
                  <a:lnTo>
                    <a:pt x="3564" y="388"/>
                  </a:lnTo>
                  <a:lnTo>
                    <a:pt x="3519" y="395"/>
                  </a:lnTo>
                  <a:lnTo>
                    <a:pt x="3476" y="399"/>
                  </a:lnTo>
                  <a:lnTo>
                    <a:pt x="3431" y="399"/>
                  </a:lnTo>
                  <a:lnTo>
                    <a:pt x="3389" y="395"/>
                  </a:lnTo>
                  <a:lnTo>
                    <a:pt x="3344" y="388"/>
                  </a:lnTo>
                  <a:lnTo>
                    <a:pt x="3301" y="375"/>
                  </a:lnTo>
                  <a:lnTo>
                    <a:pt x="3259" y="360"/>
                  </a:lnTo>
                  <a:lnTo>
                    <a:pt x="3216" y="341"/>
                  </a:lnTo>
                  <a:lnTo>
                    <a:pt x="3191" y="326"/>
                  </a:lnTo>
                  <a:lnTo>
                    <a:pt x="3167" y="311"/>
                  </a:lnTo>
                  <a:lnTo>
                    <a:pt x="3144" y="296"/>
                  </a:lnTo>
                  <a:lnTo>
                    <a:pt x="3120" y="277"/>
                  </a:lnTo>
                  <a:lnTo>
                    <a:pt x="3101" y="260"/>
                  </a:lnTo>
                  <a:lnTo>
                    <a:pt x="3080" y="241"/>
                  </a:lnTo>
                  <a:lnTo>
                    <a:pt x="3063" y="220"/>
                  </a:lnTo>
                  <a:lnTo>
                    <a:pt x="3043" y="198"/>
                  </a:lnTo>
                  <a:lnTo>
                    <a:pt x="3029" y="177"/>
                  </a:lnTo>
                  <a:lnTo>
                    <a:pt x="3014" y="154"/>
                  </a:lnTo>
                  <a:lnTo>
                    <a:pt x="2999" y="130"/>
                  </a:lnTo>
                  <a:lnTo>
                    <a:pt x="2986" y="107"/>
                  </a:lnTo>
                  <a:lnTo>
                    <a:pt x="2975" y="81"/>
                  </a:lnTo>
                  <a:lnTo>
                    <a:pt x="2965" y="56"/>
                  </a:lnTo>
                  <a:lnTo>
                    <a:pt x="2956" y="30"/>
                  </a:lnTo>
                  <a:lnTo>
                    <a:pt x="2950" y="4"/>
                  </a:lnTo>
                  <a:lnTo>
                    <a:pt x="2843" y="0"/>
                  </a:lnTo>
                  <a:lnTo>
                    <a:pt x="2737" y="2"/>
                  </a:lnTo>
                  <a:lnTo>
                    <a:pt x="2630" y="7"/>
                  </a:lnTo>
                  <a:lnTo>
                    <a:pt x="2523" y="15"/>
                  </a:lnTo>
                  <a:lnTo>
                    <a:pt x="2417" y="28"/>
                  </a:lnTo>
                  <a:lnTo>
                    <a:pt x="2310" y="45"/>
                  </a:lnTo>
                  <a:lnTo>
                    <a:pt x="2204" y="66"/>
                  </a:lnTo>
                  <a:lnTo>
                    <a:pt x="2097" y="92"/>
                  </a:lnTo>
                  <a:lnTo>
                    <a:pt x="2095" y="120"/>
                  </a:lnTo>
                  <a:lnTo>
                    <a:pt x="2093" y="147"/>
                  </a:lnTo>
                  <a:lnTo>
                    <a:pt x="2089" y="177"/>
                  </a:lnTo>
                  <a:lnTo>
                    <a:pt x="2082" y="205"/>
                  </a:lnTo>
                  <a:lnTo>
                    <a:pt x="2074" y="232"/>
                  </a:lnTo>
                  <a:lnTo>
                    <a:pt x="2063" y="260"/>
                  </a:lnTo>
                  <a:lnTo>
                    <a:pt x="2053" y="286"/>
                  </a:lnTo>
                  <a:lnTo>
                    <a:pt x="2040" y="314"/>
                  </a:lnTo>
                  <a:lnTo>
                    <a:pt x="2027" y="337"/>
                  </a:lnTo>
                  <a:lnTo>
                    <a:pt x="2014" y="360"/>
                  </a:lnTo>
                  <a:lnTo>
                    <a:pt x="1999" y="382"/>
                  </a:lnTo>
                  <a:lnTo>
                    <a:pt x="1982" y="403"/>
                  </a:lnTo>
                  <a:lnTo>
                    <a:pt x="1965" y="422"/>
                  </a:lnTo>
                  <a:lnTo>
                    <a:pt x="1948" y="441"/>
                  </a:lnTo>
                  <a:lnTo>
                    <a:pt x="1910" y="475"/>
                  </a:lnTo>
                  <a:lnTo>
                    <a:pt x="1869" y="505"/>
                  </a:lnTo>
                  <a:lnTo>
                    <a:pt x="1827" y="531"/>
                  </a:lnTo>
                  <a:lnTo>
                    <a:pt x="1782" y="554"/>
                  </a:lnTo>
                  <a:lnTo>
                    <a:pt x="1735" y="571"/>
                  </a:lnTo>
                  <a:lnTo>
                    <a:pt x="1686" y="584"/>
                  </a:lnTo>
                  <a:lnTo>
                    <a:pt x="1637" y="593"/>
                  </a:lnTo>
                  <a:lnTo>
                    <a:pt x="1586" y="595"/>
                  </a:lnTo>
                  <a:lnTo>
                    <a:pt x="1537" y="595"/>
                  </a:lnTo>
                  <a:lnTo>
                    <a:pt x="1486" y="588"/>
                  </a:lnTo>
                  <a:lnTo>
                    <a:pt x="1460" y="582"/>
                  </a:lnTo>
                  <a:lnTo>
                    <a:pt x="1435" y="576"/>
                  </a:lnTo>
                  <a:lnTo>
                    <a:pt x="1411" y="569"/>
                  </a:lnTo>
                  <a:lnTo>
                    <a:pt x="1385" y="561"/>
                  </a:lnTo>
                  <a:lnTo>
                    <a:pt x="1362" y="550"/>
                  </a:lnTo>
                  <a:lnTo>
                    <a:pt x="1336" y="537"/>
                  </a:lnTo>
                  <a:lnTo>
                    <a:pt x="1311" y="524"/>
                  </a:lnTo>
                  <a:lnTo>
                    <a:pt x="1287" y="507"/>
                  </a:lnTo>
                  <a:lnTo>
                    <a:pt x="1264" y="492"/>
                  </a:lnTo>
                  <a:lnTo>
                    <a:pt x="1243" y="473"/>
                  </a:lnTo>
                  <a:lnTo>
                    <a:pt x="1170" y="524"/>
                  </a:lnTo>
                  <a:lnTo>
                    <a:pt x="1100" y="576"/>
                  </a:lnTo>
                  <a:lnTo>
                    <a:pt x="1032" y="631"/>
                  </a:lnTo>
                  <a:lnTo>
                    <a:pt x="963" y="686"/>
                  </a:lnTo>
                  <a:lnTo>
                    <a:pt x="900" y="744"/>
                  </a:lnTo>
                  <a:lnTo>
                    <a:pt x="836" y="806"/>
                  </a:lnTo>
                  <a:lnTo>
                    <a:pt x="774" y="867"/>
                  </a:lnTo>
                  <a:lnTo>
                    <a:pt x="714" y="931"/>
                  </a:lnTo>
                  <a:lnTo>
                    <a:pt x="657" y="997"/>
                  </a:lnTo>
                  <a:lnTo>
                    <a:pt x="601" y="1068"/>
                  </a:lnTo>
                  <a:lnTo>
                    <a:pt x="548" y="1138"/>
                  </a:lnTo>
                  <a:lnTo>
                    <a:pt x="497" y="1208"/>
                  </a:lnTo>
                  <a:lnTo>
                    <a:pt x="448" y="1283"/>
                  </a:lnTo>
                  <a:lnTo>
                    <a:pt x="401" y="1360"/>
                  </a:lnTo>
                  <a:lnTo>
                    <a:pt x="356" y="1436"/>
                  </a:lnTo>
                  <a:lnTo>
                    <a:pt x="313" y="1515"/>
                  </a:lnTo>
                  <a:lnTo>
                    <a:pt x="282" y="1577"/>
                  </a:lnTo>
                  <a:lnTo>
                    <a:pt x="254" y="1641"/>
                  </a:lnTo>
                  <a:lnTo>
                    <a:pt x="224" y="1705"/>
                  </a:lnTo>
                  <a:lnTo>
                    <a:pt x="198" y="1769"/>
                  </a:lnTo>
                  <a:lnTo>
                    <a:pt x="173" y="1833"/>
                  </a:lnTo>
                  <a:lnTo>
                    <a:pt x="149" y="1899"/>
                  </a:lnTo>
                  <a:lnTo>
                    <a:pt x="128" y="1963"/>
                  </a:lnTo>
                  <a:lnTo>
                    <a:pt x="109" y="2029"/>
                  </a:lnTo>
                  <a:lnTo>
                    <a:pt x="92" y="2095"/>
                  </a:lnTo>
                  <a:lnTo>
                    <a:pt x="75" y="2161"/>
                  </a:lnTo>
                  <a:lnTo>
                    <a:pt x="60" y="2227"/>
                  </a:lnTo>
                  <a:lnTo>
                    <a:pt x="47" y="2295"/>
                  </a:lnTo>
                  <a:lnTo>
                    <a:pt x="34" y="2361"/>
                  </a:lnTo>
                  <a:lnTo>
                    <a:pt x="26" y="2429"/>
                  </a:lnTo>
                  <a:lnTo>
                    <a:pt x="17" y="2497"/>
                  </a:lnTo>
                  <a:lnTo>
                    <a:pt x="11" y="2564"/>
                  </a:lnTo>
                  <a:lnTo>
                    <a:pt x="4" y="2632"/>
                  </a:lnTo>
                  <a:lnTo>
                    <a:pt x="2" y="2700"/>
                  </a:lnTo>
                  <a:lnTo>
                    <a:pt x="0" y="2768"/>
                  </a:lnTo>
                  <a:lnTo>
                    <a:pt x="0" y="2836"/>
                  </a:lnTo>
                  <a:lnTo>
                    <a:pt x="2" y="2904"/>
                  </a:lnTo>
                  <a:lnTo>
                    <a:pt x="7" y="2973"/>
                  </a:lnTo>
                  <a:lnTo>
                    <a:pt x="11" y="3041"/>
                  </a:lnTo>
                  <a:lnTo>
                    <a:pt x="17" y="3109"/>
                  </a:lnTo>
                  <a:lnTo>
                    <a:pt x="26" y="3177"/>
                  </a:lnTo>
                  <a:lnTo>
                    <a:pt x="36" y="3245"/>
                  </a:lnTo>
                  <a:lnTo>
                    <a:pt x="49" y="3314"/>
                  </a:lnTo>
                  <a:lnTo>
                    <a:pt x="62" y="3380"/>
                  </a:lnTo>
                  <a:lnTo>
                    <a:pt x="77" y="3448"/>
                  </a:lnTo>
                  <a:lnTo>
                    <a:pt x="94" y="3516"/>
                  </a:lnTo>
                  <a:lnTo>
                    <a:pt x="113" y="3582"/>
                  </a:lnTo>
                  <a:lnTo>
                    <a:pt x="134" y="3648"/>
                  </a:lnTo>
                  <a:lnTo>
                    <a:pt x="156" y="3716"/>
                  </a:lnTo>
                  <a:lnTo>
                    <a:pt x="179" y="3780"/>
                  </a:lnTo>
                  <a:lnTo>
                    <a:pt x="205" y="3846"/>
                  </a:lnTo>
                  <a:lnTo>
                    <a:pt x="230" y="3910"/>
                  </a:lnTo>
                  <a:lnTo>
                    <a:pt x="258" y="3972"/>
                  </a:lnTo>
                  <a:lnTo>
                    <a:pt x="288" y="4036"/>
                  </a:lnTo>
                  <a:lnTo>
                    <a:pt x="320" y="4096"/>
                  </a:lnTo>
                  <a:lnTo>
                    <a:pt x="352" y="4157"/>
                  </a:lnTo>
                  <a:lnTo>
                    <a:pt x="386" y="4217"/>
                  </a:lnTo>
                  <a:lnTo>
                    <a:pt x="420" y="4275"/>
                  </a:lnTo>
                  <a:lnTo>
                    <a:pt x="458" y="4332"/>
                  </a:lnTo>
                  <a:lnTo>
                    <a:pt x="495" y="4389"/>
                  </a:lnTo>
                  <a:lnTo>
                    <a:pt x="535" y="4445"/>
                  </a:lnTo>
                  <a:lnTo>
                    <a:pt x="576" y="4498"/>
                  </a:lnTo>
                  <a:lnTo>
                    <a:pt x="618" y="4554"/>
                  </a:lnTo>
                  <a:lnTo>
                    <a:pt x="661" y="4605"/>
                  </a:lnTo>
                  <a:lnTo>
                    <a:pt x="706" y="4656"/>
                  </a:lnTo>
                  <a:lnTo>
                    <a:pt x="750" y="4707"/>
                  </a:lnTo>
                  <a:lnTo>
                    <a:pt x="797" y="4756"/>
                  </a:lnTo>
                  <a:lnTo>
                    <a:pt x="846" y="4805"/>
                  </a:lnTo>
                  <a:lnTo>
                    <a:pt x="895" y="4852"/>
                  </a:lnTo>
                  <a:lnTo>
                    <a:pt x="946" y="4897"/>
                  </a:lnTo>
                  <a:lnTo>
                    <a:pt x="998" y="4941"/>
                  </a:lnTo>
                  <a:lnTo>
                    <a:pt x="1051" y="4984"/>
                  </a:lnTo>
                  <a:lnTo>
                    <a:pt x="1106" y="5027"/>
                  </a:lnTo>
                  <a:lnTo>
                    <a:pt x="1162" y="5067"/>
                  </a:lnTo>
                  <a:lnTo>
                    <a:pt x="1217" y="5108"/>
                  </a:lnTo>
                  <a:lnTo>
                    <a:pt x="1275" y="5146"/>
                  </a:lnTo>
                  <a:lnTo>
                    <a:pt x="1334" y="5182"/>
                  </a:lnTo>
                  <a:lnTo>
                    <a:pt x="1394" y="5218"/>
                  </a:lnTo>
                  <a:lnTo>
                    <a:pt x="1454" y="5253"/>
                  </a:lnTo>
                  <a:lnTo>
                    <a:pt x="1515" y="5284"/>
                  </a:lnTo>
                  <a:lnTo>
                    <a:pt x="1622" y="5338"/>
                  </a:lnTo>
                  <a:lnTo>
                    <a:pt x="1729" y="5385"/>
                  </a:lnTo>
                  <a:lnTo>
                    <a:pt x="1837" y="5427"/>
                  </a:lnTo>
                  <a:lnTo>
                    <a:pt x="1946" y="5463"/>
                  </a:lnTo>
                  <a:lnTo>
                    <a:pt x="2057" y="5497"/>
                  </a:lnTo>
                  <a:lnTo>
                    <a:pt x="2168" y="5525"/>
                  </a:lnTo>
                  <a:lnTo>
                    <a:pt x="2281" y="5549"/>
                  </a:lnTo>
                  <a:lnTo>
                    <a:pt x="2394" y="5568"/>
                  </a:lnTo>
                  <a:lnTo>
                    <a:pt x="2507" y="5583"/>
                  </a:lnTo>
                  <a:lnTo>
                    <a:pt x="2622" y="5593"/>
                  </a:lnTo>
                  <a:lnTo>
                    <a:pt x="2734" y="5598"/>
                  </a:lnTo>
                  <a:lnTo>
                    <a:pt x="2850" y="5598"/>
                  </a:lnTo>
                  <a:lnTo>
                    <a:pt x="2965" y="5593"/>
                  </a:lnTo>
                  <a:lnTo>
                    <a:pt x="3080" y="5585"/>
                  </a:lnTo>
                  <a:lnTo>
                    <a:pt x="3193" y="5570"/>
                  </a:lnTo>
                  <a:lnTo>
                    <a:pt x="3308" y="5551"/>
                  </a:lnTo>
                  <a:lnTo>
                    <a:pt x="3314" y="5504"/>
                  </a:lnTo>
                  <a:lnTo>
                    <a:pt x="3327" y="5457"/>
                  </a:lnTo>
                  <a:lnTo>
                    <a:pt x="3342" y="5410"/>
                  </a:lnTo>
                  <a:lnTo>
                    <a:pt x="3363" y="5363"/>
                  </a:lnTo>
                  <a:lnTo>
                    <a:pt x="3376" y="5340"/>
                  </a:lnTo>
                  <a:lnTo>
                    <a:pt x="3389" y="5318"/>
                  </a:lnTo>
                  <a:lnTo>
                    <a:pt x="3404" y="5297"/>
                  </a:lnTo>
                  <a:lnTo>
                    <a:pt x="3421" y="5276"/>
                  </a:lnTo>
                  <a:lnTo>
                    <a:pt x="3438" y="5257"/>
                  </a:lnTo>
                  <a:lnTo>
                    <a:pt x="3455" y="5238"/>
                  </a:lnTo>
                  <a:lnTo>
                    <a:pt x="3493" y="5204"/>
                  </a:lnTo>
                  <a:lnTo>
                    <a:pt x="3534" y="5174"/>
                  </a:lnTo>
                  <a:lnTo>
                    <a:pt x="3576" y="5146"/>
                  </a:lnTo>
                  <a:lnTo>
                    <a:pt x="3621" y="5125"/>
                  </a:lnTo>
                  <a:lnTo>
                    <a:pt x="3668" y="5108"/>
                  </a:lnTo>
                  <a:lnTo>
                    <a:pt x="3717" y="5095"/>
                  </a:lnTo>
                  <a:lnTo>
                    <a:pt x="3766" y="5086"/>
                  </a:lnTo>
                  <a:lnTo>
                    <a:pt x="3815" y="5082"/>
                  </a:lnTo>
                  <a:lnTo>
                    <a:pt x="3866" y="5084"/>
                  </a:lnTo>
                  <a:lnTo>
                    <a:pt x="3917" y="5090"/>
                  </a:lnTo>
                  <a:lnTo>
                    <a:pt x="3943" y="5095"/>
                  </a:lnTo>
                  <a:lnTo>
                    <a:pt x="3969" y="5101"/>
                  </a:lnTo>
                  <a:lnTo>
                    <a:pt x="3992" y="5110"/>
                  </a:lnTo>
                  <a:lnTo>
                    <a:pt x="4017" y="5118"/>
                  </a:lnTo>
                  <a:lnTo>
                    <a:pt x="4041" y="5129"/>
                  </a:lnTo>
                  <a:lnTo>
                    <a:pt x="4066" y="5140"/>
                  </a:lnTo>
                  <a:lnTo>
                    <a:pt x="4099" y="5159"/>
                  </a:lnTo>
                  <a:lnTo>
                    <a:pt x="4130" y="5180"/>
                  </a:lnTo>
                  <a:lnTo>
                    <a:pt x="4160" y="5204"/>
                  </a:lnTo>
                  <a:lnTo>
                    <a:pt x="4188" y="5229"/>
                  </a:lnTo>
                  <a:lnTo>
                    <a:pt x="4275" y="5178"/>
                  </a:lnTo>
                  <a:lnTo>
                    <a:pt x="4359" y="5125"/>
                  </a:lnTo>
                  <a:lnTo>
                    <a:pt x="4442" y="5067"/>
                  </a:lnTo>
                  <a:lnTo>
                    <a:pt x="4520" y="5007"/>
                  </a:lnTo>
                  <a:lnTo>
                    <a:pt x="4599" y="4944"/>
                  </a:lnTo>
                  <a:lnTo>
                    <a:pt x="4674" y="4880"/>
                  </a:lnTo>
                  <a:lnTo>
                    <a:pt x="4746" y="4811"/>
                  </a:lnTo>
                  <a:lnTo>
                    <a:pt x="4817" y="4739"/>
                  </a:lnTo>
                  <a:lnTo>
                    <a:pt x="4885" y="4667"/>
                  </a:lnTo>
                  <a:lnTo>
                    <a:pt x="4951" y="4590"/>
                  </a:lnTo>
                  <a:lnTo>
                    <a:pt x="5013" y="4511"/>
                  </a:lnTo>
                  <a:lnTo>
                    <a:pt x="5074" y="4430"/>
                  </a:lnTo>
                  <a:lnTo>
                    <a:pt x="5132" y="4347"/>
                  </a:lnTo>
                  <a:lnTo>
                    <a:pt x="5185" y="4262"/>
                  </a:lnTo>
                  <a:lnTo>
                    <a:pt x="5237" y="4174"/>
                  </a:lnTo>
                  <a:lnTo>
                    <a:pt x="5286" y="4083"/>
                  </a:lnTo>
                  <a:lnTo>
                    <a:pt x="5318" y="4021"/>
                  </a:lnTo>
                  <a:lnTo>
                    <a:pt x="5347" y="3957"/>
                  </a:lnTo>
                  <a:lnTo>
                    <a:pt x="5375" y="3895"/>
                  </a:lnTo>
                  <a:lnTo>
                    <a:pt x="5401" y="3831"/>
                  </a:lnTo>
                  <a:lnTo>
                    <a:pt x="5426" y="3765"/>
                  </a:lnTo>
                  <a:lnTo>
                    <a:pt x="5450" y="3701"/>
                  </a:lnTo>
                  <a:lnTo>
                    <a:pt x="5471" y="3635"/>
                  </a:lnTo>
                  <a:lnTo>
                    <a:pt x="5490" y="3569"/>
                  </a:lnTo>
                  <a:lnTo>
                    <a:pt x="5509" y="3503"/>
                  </a:lnTo>
                  <a:lnTo>
                    <a:pt x="5526" y="3437"/>
                  </a:lnTo>
                  <a:lnTo>
                    <a:pt x="5541" y="3371"/>
                  </a:lnTo>
                  <a:lnTo>
                    <a:pt x="5554" y="3305"/>
                  </a:lnTo>
                  <a:lnTo>
                    <a:pt x="5565" y="3237"/>
                  </a:lnTo>
                  <a:lnTo>
                    <a:pt x="5575" y="3171"/>
                  </a:lnTo>
                  <a:lnTo>
                    <a:pt x="5584" y="3103"/>
                  </a:lnTo>
                  <a:lnTo>
                    <a:pt x="5590" y="3034"/>
                  </a:lnTo>
                  <a:lnTo>
                    <a:pt x="5595" y="2966"/>
                  </a:lnTo>
                  <a:lnTo>
                    <a:pt x="5599" y="2898"/>
                  </a:lnTo>
                  <a:lnTo>
                    <a:pt x="5599" y="2832"/>
                  </a:lnTo>
                  <a:lnTo>
                    <a:pt x="5599" y="2764"/>
                  </a:lnTo>
                  <a:lnTo>
                    <a:pt x="5597" y="2696"/>
                  </a:lnTo>
                  <a:lnTo>
                    <a:pt x="5595" y="2627"/>
                  </a:lnTo>
                  <a:lnTo>
                    <a:pt x="5588" y="2559"/>
                  </a:lnTo>
                  <a:lnTo>
                    <a:pt x="5582" y="2491"/>
                  </a:lnTo>
                  <a:lnTo>
                    <a:pt x="5573" y="2423"/>
                  </a:lnTo>
                  <a:lnTo>
                    <a:pt x="5563" y="2355"/>
                  </a:lnTo>
                  <a:lnTo>
                    <a:pt x="5552" y="2287"/>
                  </a:lnTo>
                  <a:lnTo>
                    <a:pt x="5537" y="2218"/>
                  </a:lnTo>
                  <a:lnTo>
                    <a:pt x="5522" y="2152"/>
                  </a:lnTo>
                  <a:lnTo>
                    <a:pt x="5505" y="2084"/>
                  </a:lnTo>
                  <a:lnTo>
                    <a:pt x="5486" y="2016"/>
                  </a:lnTo>
                  <a:lnTo>
                    <a:pt x="5467" y="1950"/>
                  </a:lnTo>
                  <a:close/>
                  <a:moveTo>
                    <a:pt x="2547" y="5250"/>
                  </a:moveTo>
                  <a:lnTo>
                    <a:pt x="2517" y="5289"/>
                  </a:lnTo>
                  <a:lnTo>
                    <a:pt x="2485" y="5325"/>
                  </a:lnTo>
                  <a:lnTo>
                    <a:pt x="2451" y="5357"/>
                  </a:lnTo>
                  <a:lnTo>
                    <a:pt x="2413" y="5385"/>
                  </a:lnTo>
                  <a:lnTo>
                    <a:pt x="2374" y="5408"/>
                  </a:lnTo>
                  <a:lnTo>
                    <a:pt x="2332" y="5429"/>
                  </a:lnTo>
                  <a:lnTo>
                    <a:pt x="2289" y="5446"/>
                  </a:lnTo>
                  <a:lnTo>
                    <a:pt x="2244" y="5461"/>
                  </a:lnTo>
                  <a:lnTo>
                    <a:pt x="2199" y="5470"/>
                  </a:lnTo>
                  <a:lnTo>
                    <a:pt x="2153" y="5476"/>
                  </a:lnTo>
                  <a:lnTo>
                    <a:pt x="2108" y="5476"/>
                  </a:lnTo>
                  <a:lnTo>
                    <a:pt x="2061" y="5474"/>
                  </a:lnTo>
                  <a:lnTo>
                    <a:pt x="2014" y="5468"/>
                  </a:lnTo>
                  <a:lnTo>
                    <a:pt x="1967" y="5455"/>
                  </a:lnTo>
                  <a:lnTo>
                    <a:pt x="1923" y="5440"/>
                  </a:lnTo>
                  <a:lnTo>
                    <a:pt x="1878" y="5419"/>
                  </a:lnTo>
                  <a:lnTo>
                    <a:pt x="1844" y="5399"/>
                  </a:lnTo>
                  <a:lnTo>
                    <a:pt x="1812" y="5380"/>
                  </a:lnTo>
                  <a:lnTo>
                    <a:pt x="1784" y="5357"/>
                  </a:lnTo>
                  <a:lnTo>
                    <a:pt x="1756" y="5333"/>
                  </a:lnTo>
                  <a:lnTo>
                    <a:pt x="1731" y="5308"/>
                  </a:lnTo>
                  <a:lnTo>
                    <a:pt x="1707" y="5280"/>
                  </a:lnTo>
                  <a:lnTo>
                    <a:pt x="1686" y="5250"/>
                  </a:lnTo>
                  <a:lnTo>
                    <a:pt x="1667" y="5220"/>
                  </a:lnTo>
                  <a:lnTo>
                    <a:pt x="1650" y="5189"/>
                  </a:lnTo>
                  <a:lnTo>
                    <a:pt x="1635" y="5157"/>
                  </a:lnTo>
                  <a:lnTo>
                    <a:pt x="1622" y="5125"/>
                  </a:lnTo>
                  <a:lnTo>
                    <a:pt x="1611" y="5090"/>
                  </a:lnTo>
                  <a:lnTo>
                    <a:pt x="1605" y="5054"/>
                  </a:lnTo>
                  <a:lnTo>
                    <a:pt x="1599" y="5020"/>
                  </a:lnTo>
                  <a:lnTo>
                    <a:pt x="1596" y="4984"/>
                  </a:lnTo>
                  <a:lnTo>
                    <a:pt x="1594" y="4950"/>
                  </a:lnTo>
                  <a:lnTo>
                    <a:pt x="1541" y="4918"/>
                  </a:lnTo>
                  <a:lnTo>
                    <a:pt x="1488" y="4886"/>
                  </a:lnTo>
                  <a:lnTo>
                    <a:pt x="1437" y="4852"/>
                  </a:lnTo>
                  <a:lnTo>
                    <a:pt x="1388" y="4818"/>
                  </a:lnTo>
                  <a:lnTo>
                    <a:pt x="1339" y="4784"/>
                  </a:lnTo>
                  <a:lnTo>
                    <a:pt x="1290" y="4747"/>
                  </a:lnTo>
                  <a:lnTo>
                    <a:pt x="1243" y="4709"/>
                  </a:lnTo>
                  <a:lnTo>
                    <a:pt x="1196" y="4671"/>
                  </a:lnTo>
                  <a:lnTo>
                    <a:pt x="1151" y="4632"/>
                  </a:lnTo>
                  <a:lnTo>
                    <a:pt x="1108" y="4592"/>
                  </a:lnTo>
                  <a:lnTo>
                    <a:pt x="1066" y="4549"/>
                  </a:lnTo>
                  <a:lnTo>
                    <a:pt x="1023" y="4507"/>
                  </a:lnTo>
                  <a:lnTo>
                    <a:pt x="983" y="4464"/>
                  </a:lnTo>
                  <a:lnTo>
                    <a:pt x="944" y="4421"/>
                  </a:lnTo>
                  <a:lnTo>
                    <a:pt x="906" y="4377"/>
                  </a:lnTo>
                  <a:lnTo>
                    <a:pt x="870" y="4330"/>
                  </a:lnTo>
                  <a:lnTo>
                    <a:pt x="833" y="4283"/>
                  </a:lnTo>
                  <a:lnTo>
                    <a:pt x="797" y="4236"/>
                  </a:lnTo>
                  <a:lnTo>
                    <a:pt x="765" y="4189"/>
                  </a:lnTo>
                  <a:lnTo>
                    <a:pt x="733" y="4140"/>
                  </a:lnTo>
                  <a:lnTo>
                    <a:pt x="701" y="4091"/>
                  </a:lnTo>
                  <a:lnTo>
                    <a:pt x="672" y="4040"/>
                  </a:lnTo>
                  <a:lnTo>
                    <a:pt x="644" y="3991"/>
                  </a:lnTo>
                  <a:lnTo>
                    <a:pt x="616" y="3940"/>
                  </a:lnTo>
                  <a:lnTo>
                    <a:pt x="588" y="3887"/>
                  </a:lnTo>
                  <a:lnTo>
                    <a:pt x="565" y="3836"/>
                  </a:lnTo>
                  <a:lnTo>
                    <a:pt x="542" y="3782"/>
                  </a:lnTo>
                  <a:lnTo>
                    <a:pt x="518" y="3729"/>
                  </a:lnTo>
                  <a:lnTo>
                    <a:pt x="497" y="3674"/>
                  </a:lnTo>
                  <a:lnTo>
                    <a:pt x="478" y="3620"/>
                  </a:lnTo>
                  <a:lnTo>
                    <a:pt x="458" y="3565"/>
                  </a:lnTo>
                  <a:lnTo>
                    <a:pt x="441" y="3510"/>
                  </a:lnTo>
                  <a:lnTo>
                    <a:pt x="424" y="3454"/>
                  </a:lnTo>
                  <a:lnTo>
                    <a:pt x="409" y="3399"/>
                  </a:lnTo>
                  <a:lnTo>
                    <a:pt x="397" y="3341"/>
                  </a:lnTo>
                  <a:lnTo>
                    <a:pt x="384" y="3286"/>
                  </a:lnTo>
                  <a:lnTo>
                    <a:pt x="373" y="3228"/>
                  </a:lnTo>
                  <a:lnTo>
                    <a:pt x="365" y="3171"/>
                  </a:lnTo>
                  <a:lnTo>
                    <a:pt x="356" y="3113"/>
                  </a:lnTo>
                  <a:lnTo>
                    <a:pt x="350" y="3056"/>
                  </a:lnTo>
                  <a:lnTo>
                    <a:pt x="343" y="2998"/>
                  </a:lnTo>
                  <a:lnTo>
                    <a:pt x="339" y="2941"/>
                  </a:lnTo>
                  <a:lnTo>
                    <a:pt x="337" y="2881"/>
                  </a:lnTo>
                  <a:lnTo>
                    <a:pt x="335" y="2824"/>
                  </a:lnTo>
                  <a:lnTo>
                    <a:pt x="335" y="2764"/>
                  </a:lnTo>
                  <a:lnTo>
                    <a:pt x="337" y="2706"/>
                  </a:lnTo>
                  <a:lnTo>
                    <a:pt x="339" y="2647"/>
                  </a:lnTo>
                  <a:lnTo>
                    <a:pt x="343" y="2589"/>
                  </a:lnTo>
                  <a:lnTo>
                    <a:pt x="350" y="2529"/>
                  </a:lnTo>
                  <a:lnTo>
                    <a:pt x="356" y="2472"/>
                  </a:lnTo>
                  <a:lnTo>
                    <a:pt x="365" y="2412"/>
                  </a:lnTo>
                  <a:lnTo>
                    <a:pt x="375" y="2355"/>
                  </a:lnTo>
                  <a:lnTo>
                    <a:pt x="386" y="2297"/>
                  </a:lnTo>
                  <a:lnTo>
                    <a:pt x="399" y="2238"/>
                  </a:lnTo>
                  <a:lnTo>
                    <a:pt x="414" y="2180"/>
                  </a:lnTo>
                  <a:lnTo>
                    <a:pt x="431" y="2123"/>
                  </a:lnTo>
                  <a:lnTo>
                    <a:pt x="448" y="2065"/>
                  </a:lnTo>
                  <a:lnTo>
                    <a:pt x="465" y="2007"/>
                  </a:lnTo>
                  <a:lnTo>
                    <a:pt x="486" y="1950"/>
                  </a:lnTo>
                  <a:lnTo>
                    <a:pt x="507" y="1892"/>
                  </a:lnTo>
                  <a:lnTo>
                    <a:pt x="531" y="1837"/>
                  </a:lnTo>
                  <a:lnTo>
                    <a:pt x="557" y="1779"/>
                  </a:lnTo>
                  <a:lnTo>
                    <a:pt x="582" y="1724"/>
                  </a:lnTo>
                  <a:lnTo>
                    <a:pt x="610" y="1669"/>
                  </a:lnTo>
                  <a:lnTo>
                    <a:pt x="640" y="1613"/>
                  </a:lnTo>
                  <a:lnTo>
                    <a:pt x="672" y="1558"/>
                  </a:lnTo>
                  <a:lnTo>
                    <a:pt x="703" y="1503"/>
                  </a:lnTo>
                  <a:lnTo>
                    <a:pt x="737" y="1451"/>
                  </a:lnTo>
                  <a:lnTo>
                    <a:pt x="772" y="1398"/>
                  </a:lnTo>
                  <a:lnTo>
                    <a:pt x="808" y="1349"/>
                  </a:lnTo>
                  <a:lnTo>
                    <a:pt x="844" y="1300"/>
                  </a:lnTo>
                  <a:lnTo>
                    <a:pt x="882" y="1251"/>
                  </a:lnTo>
                  <a:lnTo>
                    <a:pt x="921" y="1204"/>
                  </a:lnTo>
                  <a:lnTo>
                    <a:pt x="961" y="1157"/>
                  </a:lnTo>
                  <a:lnTo>
                    <a:pt x="1002" y="1112"/>
                  </a:lnTo>
                  <a:lnTo>
                    <a:pt x="1045" y="1070"/>
                  </a:lnTo>
                  <a:lnTo>
                    <a:pt x="1087" y="1027"/>
                  </a:lnTo>
                  <a:lnTo>
                    <a:pt x="1132" y="985"/>
                  </a:lnTo>
                  <a:lnTo>
                    <a:pt x="1177" y="944"/>
                  </a:lnTo>
                  <a:lnTo>
                    <a:pt x="1221" y="906"/>
                  </a:lnTo>
                  <a:lnTo>
                    <a:pt x="1268" y="867"/>
                  </a:lnTo>
                  <a:lnTo>
                    <a:pt x="1317" y="831"/>
                  </a:lnTo>
                  <a:lnTo>
                    <a:pt x="1364" y="797"/>
                  </a:lnTo>
                  <a:lnTo>
                    <a:pt x="1413" y="763"/>
                  </a:lnTo>
                  <a:lnTo>
                    <a:pt x="1462" y="729"/>
                  </a:lnTo>
                  <a:lnTo>
                    <a:pt x="1513" y="697"/>
                  </a:lnTo>
                  <a:lnTo>
                    <a:pt x="1565" y="667"/>
                  </a:lnTo>
                  <a:lnTo>
                    <a:pt x="1616" y="639"/>
                  </a:lnTo>
                  <a:lnTo>
                    <a:pt x="1669" y="612"/>
                  </a:lnTo>
                  <a:lnTo>
                    <a:pt x="1722" y="584"/>
                  </a:lnTo>
                  <a:lnTo>
                    <a:pt x="1775" y="559"/>
                  </a:lnTo>
                  <a:lnTo>
                    <a:pt x="1831" y="535"/>
                  </a:lnTo>
                  <a:lnTo>
                    <a:pt x="1884" y="512"/>
                  </a:lnTo>
                  <a:lnTo>
                    <a:pt x="1940" y="492"/>
                  </a:lnTo>
                  <a:lnTo>
                    <a:pt x="1995" y="471"/>
                  </a:lnTo>
                  <a:lnTo>
                    <a:pt x="2053" y="452"/>
                  </a:lnTo>
                  <a:lnTo>
                    <a:pt x="2108" y="435"/>
                  </a:lnTo>
                  <a:lnTo>
                    <a:pt x="2165" y="420"/>
                  </a:lnTo>
                  <a:lnTo>
                    <a:pt x="2223" y="405"/>
                  </a:lnTo>
                  <a:lnTo>
                    <a:pt x="2281" y="392"/>
                  </a:lnTo>
                  <a:lnTo>
                    <a:pt x="2338" y="380"/>
                  </a:lnTo>
                  <a:lnTo>
                    <a:pt x="2398" y="369"/>
                  </a:lnTo>
                  <a:lnTo>
                    <a:pt x="2455" y="360"/>
                  </a:lnTo>
                  <a:lnTo>
                    <a:pt x="2515" y="352"/>
                  </a:lnTo>
                  <a:lnTo>
                    <a:pt x="2573" y="348"/>
                  </a:lnTo>
                  <a:lnTo>
                    <a:pt x="2632" y="341"/>
                  </a:lnTo>
                  <a:lnTo>
                    <a:pt x="2692" y="339"/>
                  </a:lnTo>
                  <a:lnTo>
                    <a:pt x="2752" y="337"/>
                  </a:lnTo>
                  <a:lnTo>
                    <a:pt x="2811" y="335"/>
                  </a:lnTo>
                  <a:lnTo>
                    <a:pt x="2871" y="337"/>
                  </a:lnTo>
                  <a:lnTo>
                    <a:pt x="2931" y="339"/>
                  </a:lnTo>
                  <a:lnTo>
                    <a:pt x="2990" y="343"/>
                  </a:lnTo>
                  <a:lnTo>
                    <a:pt x="3050" y="348"/>
                  </a:lnTo>
                  <a:lnTo>
                    <a:pt x="3110" y="354"/>
                  </a:lnTo>
                  <a:lnTo>
                    <a:pt x="3169" y="362"/>
                  </a:lnTo>
                  <a:lnTo>
                    <a:pt x="3229" y="373"/>
                  </a:lnTo>
                  <a:lnTo>
                    <a:pt x="3289" y="384"/>
                  </a:lnTo>
                  <a:lnTo>
                    <a:pt x="3348" y="397"/>
                  </a:lnTo>
                  <a:lnTo>
                    <a:pt x="3408" y="411"/>
                  </a:lnTo>
                  <a:lnTo>
                    <a:pt x="3468" y="426"/>
                  </a:lnTo>
                  <a:lnTo>
                    <a:pt x="3527" y="445"/>
                  </a:lnTo>
                  <a:lnTo>
                    <a:pt x="3585" y="463"/>
                  </a:lnTo>
                  <a:lnTo>
                    <a:pt x="3645" y="484"/>
                  </a:lnTo>
                  <a:lnTo>
                    <a:pt x="3702" y="505"/>
                  </a:lnTo>
                  <a:lnTo>
                    <a:pt x="3760" y="531"/>
                  </a:lnTo>
                  <a:lnTo>
                    <a:pt x="3817" y="554"/>
                  </a:lnTo>
                  <a:lnTo>
                    <a:pt x="3875" y="582"/>
                  </a:lnTo>
                  <a:lnTo>
                    <a:pt x="3932" y="610"/>
                  </a:lnTo>
                  <a:lnTo>
                    <a:pt x="4028" y="663"/>
                  </a:lnTo>
                  <a:lnTo>
                    <a:pt x="4122" y="720"/>
                  </a:lnTo>
                  <a:lnTo>
                    <a:pt x="4214" y="780"/>
                  </a:lnTo>
                  <a:lnTo>
                    <a:pt x="4301" y="844"/>
                  </a:lnTo>
                  <a:lnTo>
                    <a:pt x="4384" y="912"/>
                  </a:lnTo>
                  <a:lnTo>
                    <a:pt x="4465" y="982"/>
                  </a:lnTo>
                  <a:lnTo>
                    <a:pt x="4542" y="1055"/>
                  </a:lnTo>
                  <a:lnTo>
                    <a:pt x="4614" y="1132"/>
                  </a:lnTo>
                  <a:lnTo>
                    <a:pt x="4684" y="1210"/>
                  </a:lnTo>
                  <a:lnTo>
                    <a:pt x="4749" y="1291"/>
                  </a:lnTo>
                  <a:lnTo>
                    <a:pt x="4812" y="1377"/>
                  </a:lnTo>
                  <a:lnTo>
                    <a:pt x="4870" y="1462"/>
                  </a:lnTo>
                  <a:lnTo>
                    <a:pt x="4923" y="1552"/>
                  </a:lnTo>
                  <a:lnTo>
                    <a:pt x="4974" y="1641"/>
                  </a:lnTo>
                  <a:lnTo>
                    <a:pt x="5021" y="1735"/>
                  </a:lnTo>
                  <a:lnTo>
                    <a:pt x="5064" y="1828"/>
                  </a:lnTo>
                  <a:lnTo>
                    <a:pt x="5089" y="1831"/>
                  </a:lnTo>
                  <a:lnTo>
                    <a:pt x="5115" y="1835"/>
                  </a:lnTo>
                  <a:lnTo>
                    <a:pt x="5141" y="1839"/>
                  </a:lnTo>
                  <a:lnTo>
                    <a:pt x="5166" y="1846"/>
                  </a:lnTo>
                  <a:lnTo>
                    <a:pt x="5192" y="1854"/>
                  </a:lnTo>
                  <a:lnTo>
                    <a:pt x="5217" y="1862"/>
                  </a:lnTo>
                  <a:lnTo>
                    <a:pt x="5241" y="1873"/>
                  </a:lnTo>
                  <a:lnTo>
                    <a:pt x="5266" y="1886"/>
                  </a:lnTo>
                  <a:lnTo>
                    <a:pt x="5290" y="1899"/>
                  </a:lnTo>
                  <a:lnTo>
                    <a:pt x="5311" y="1911"/>
                  </a:lnTo>
                  <a:lnTo>
                    <a:pt x="5335" y="1926"/>
                  </a:lnTo>
                  <a:lnTo>
                    <a:pt x="5354" y="1944"/>
                  </a:lnTo>
                  <a:lnTo>
                    <a:pt x="5373" y="1960"/>
                  </a:lnTo>
                  <a:lnTo>
                    <a:pt x="5392" y="1978"/>
                  </a:lnTo>
                  <a:lnTo>
                    <a:pt x="5426" y="2016"/>
                  </a:lnTo>
                  <a:lnTo>
                    <a:pt x="5458" y="2056"/>
                  </a:lnTo>
                  <a:lnTo>
                    <a:pt x="5484" y="2099"/>
                  </a:lnTo>
                  <a:lnTo>
                    <a:pt x="5505" y="2144"/>
                  </a:lnTo>
                  <a:lnTo>
                    <a:pt x="5522" y="2191"/>
                  </a:lnTo>
                  <a:lnTo>
                    <a:pt x="5537" y="2240"/>
                  </a:lnTo>
                  <a:lnTo>
                    <a:pt x="5543" y="2289"/>
                  </a:lnTo>
                  <a:lnTo>
                    <a:pt x="5548" y="2338"/>
                  </a:lnTo>
                  <a:lnTo>
                    <a:pt x="5546" y="2389"/>
                  </a:lnTo>
                  <a:lnTo>
                    <a:pt x="5539" y="2440"/>
                  </a:lnTo>
                  <a:lnTo>
                    <a:pt x="5535" y="2466"/>
                  </a:lnTo>
                  <a:lnTo>
                    <a:pt x="5528" y="2489"/>
                  </a:lnTo>
                  <a:lnTo>
                    <a:pt x="5520" y="2515"/>
                  </a:lnTo>
                  <a:lnTo>
                    <a:pt x="5512" y="2540"/>
                  </a:lnTo>
                  <a:lnTo>
                    <a:pt x="5501" y="2564"/>
                  </a:lnTo>
                  <a:lnTo>
                    <a:pt x="5490" y="2589"/>
                  </a:lnTo>
                  <a:lnTo>
                    <a:pt x="5469" y="2625"/>
                  </a:lnTo>
                  <a:lnTo>
                    <a:pt x="5445" y="2659"/>
                  </a:lnTo>
                  <a:lnTo>
                    <a:pt x="5420" y="2691"/>
                  </a:lnTo>
                  <a:lnTo>
                    <a:pt x="5392" y="2719"/>
                  </a:lnTo>
                  <a:lnTo>
                    <a:pt x="5362" y="2747"/>
                  </a:lnTo>
                  <a:lnTo>
                    <a:pt x="5333" y="2772"/>
                  </a:lnTo>
                  <a:lnTo>
                    <a:pt x="5298" y="2794"/>
                  </a:lnTo>
                  <a:lnTo>
                    <a:pt x="5264" y="2813"/>
                  </a:lnTo>
                  <a:lnTo>
                    <a:pt x="5262" y="2883"/>
                  </a:lnTo>
                  <a:lnTo>
                    <a:pt x="5260" y="2953"/>
                  </a:lnTo>
                  <a:lnTo>
                    <a:pt x="5253" y="3026"/>
                  </a:lnTo>
                  <a:lnTo>
                    <a:pt x="5247" y="3096"/>
                  </a:lnTo>
                  <a:lnTo>
                    <a:pt x="5237" y="3167"/>
                  </a:lnTo>
                  <a:lnTo>
                    <a:pt x="5226" y="3237"/>
                  </a:lnTo>
                  <a:lnTo>
                    <a:pt x="5211" y="3309"/>
                  </a:lnTo>
                  <a:lnTo>
                    <a:pt x="5196" y="3380"/>
                  </a:lnTo>
                  <a:lnTo>
                    <a:pt x="5177" y="3450"/>
                  </a:lnTo>
                  <a:lnTo>
                    <a:pt x="5158" y="3518"/>
                  </a:lnTo>
                  <a:lnTo>
                    <a:pt x="5134" y="3588"/>
                  </a:lnTo>
                  <a:lnTo>
                    <a:pt x="5111" y="3659"/>
                  </a:lnTo>
                  <a:lnTo>
                    <a:pt x="5083" y="3727"/>
                  </a:lnTo>
                  <a:lnTo>
                    <a:pt x="5055" y="3795"/>
                  </a:lnTo>
                  <a:lnTo>
                    <a:pt x="5023" y="3863"/>
                  </a:lnTo>
                  <a:lnTo>
                    <a:pt x="4989" y="3932"/>
                  </a:lnTo>
                  <a:lnTo>
                    <a:pt x="4943" y="4017"/>
                  </a:lnTo>
                  <a:lnTo>
                    <a:pt x="4893" y="4100"/>
                  </a:lnTo>
                  <a:lnTo>
                    <a:pt x="4842" y="4179"/>
                  </a:lnTo>
                  <a:lnTo>
                    <a:pt x="4787" y="4257"/>
                  </a:lnTo>
                  <a:lnTo>
                    <a:pt x="4729" y="4332"/>
                  </a:lnTo>
                  <a:lnTo>
                    <a:pt x="4670" y="4404"/>
                  </a:lnTo>
                  <a:lnTo>
                    <a:pt x="4608" y="4475"/>
                  </a:lnTo>
                  <a:lnTo>
                    <a:pt x="4544" y="4541"/>
                  </a:lnTo>
                  <a:lnTo>
                    <a:pt x="4478" y="4605"/>
                  </a:lnTo>
                  <a:lnTo>
                    <a:pt x="4408" y="4667"/>
                  </a:lnTo>
                  <a:lnTo>
                    <a:pt x="4337" y="4726"/>
                  </a:lnTo>
                  <a:lnTo>
                    <a:pt x="4265" y="4782"/>
                  </a:lnTo>
                  <a:lnTo>
                    <a:pt x="4190" y="4835"/>
                  </a:lnTo>
                  <a:lnTo>
                    <a:pt x="4113" y="4884"/>
                  </a:lnTo>
                  <a:lnTo>
                    <a:pt x="4035" y="4931"/>
                  </a:lnTo>
                  <a:lnTo>
                    <a:pt x="3956" y="4975"/>
                  </a:lnTo>
                  <a:lnTo>
                    <a:pt x="3875" y="5016"/>
                  </a:lnTo>
                  <a:lnTo>
                    <a:pt x="3791" y="5054"/>
                  </a:lnTo>
                  <a:lnTo>
                    <a:pt x="3708" y="5088"/>
                  </a:lnTo>
                  <a:lnTo>
                    <a:pt x="3623" y="5120"/>
                  </a:lnTo>
                  <a:lnTo>
                    <a:pt x="3538" y="5150"/>
                  </a:lnTo>
                  <a:lnTo>
                    <a:pt x="3451" y="5176"/>
                  </a:lnTo>
                  <a:lnTo>
                    <a:pt x="3363" y="5197"/>
                  </a:lnTo>
                  <a:lnTo>
                    <a:pt x="3274" y="5216"/>
                  </a:lnTo>
                  <a:lnTo>
                    <a:pt x="3184" y="5233"/>
                  </a:lnTo>
                  <a:lnTo>
                    <a:pt x="3095" y="5246"/>
                  </a:lnTo>
                  <a:lnTo>
                    <a:pt x="3003" y="5254"/>
                  </a:lnTo>
                  <a:lnTo>
                    <a:pt x="2913" y="5261"/>
                  </a:lnTo>
                  <a:lnTo>
                    <a:pt x="2822" y="5263"/>
                  </a:lnTo>
                  <a:lnTo>
                    <a:pt x="2730" y="5263"/>
                  </a:lnTo>
                  <a:lnTo>
                    <a:pt x="2639" y="5259"/>
                  </a:lnTo>
                  <a:lnTo>
                    <a:pt x="2547" y="52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225"/>
            <p:cNvSpPr>
              <a:spLocks noChangeArrowheads="1"/>
            </p:cNvSpPr>
            <p:nvPr/>
          </p:nvSpPr>
          <p:spPr bwMode="auto">
            <a:xfrm>
              <a:off x="4594" y="2484"/>
              <a:ext cx="177" cy="232"/>
            </a:xfrm>
            <a:custGeom>
              <a:avLst/>
              <a:gdLst>
                <a:gd name="T0" fmla="*/ 409 w 787"/>
                <a:gd name="T1" fmla="*/ 51 h 1028"/>
                <a:gd name="T2" fmla="*/ 371 w 787"/>
                <a:gd name="T3" fmla="*/ 207 h 1028"/>
                <a:gd name="T4" fmla="*/ 313 w 787"/>
                <a:gd name="T5" fmla="*/ 360 h 1028"/>
                <a:gd name="T6" fmla="*/ 300 w 787"/>
                <a:gd name="T7" fmla="*/ 396 h 1028"/>
                <a:gd name="T8" fmla="*/ 339 w 787"/>
                <a:gd name="T9" fmla="*/ 364 h 1028"/>
                <a:gd name="T10" fmla="*/ 381 w 787"/>
                <a:gd name="T11" fmla="*/ 343 h 1028"/>
                <a:gd name="T12" fmla="*/ 430 w 787"/>
                <a:gd name="T13" fmla="*/ 332 h 1028"/>
                <a:gd name="T14" fmla="*/ 479 w 787"/>
                <a:gd name="T15" fmla="*/ 337 h 1028"/>
                <a:gd name="T16" fmla="*/ 528 w 787"/>
                <a:gd name="T17" fmla="*/ 354 h 1028"/>
                <a:gd name="T18" fmla="*/ 560 w 787"/>
                <a:gd name="T19" fmla="*/ 375 h 1028"/>
                <a:gd name="T20" fmla="*/ 596 w 787"/>
                <a:gd name="T21" fmla="*/ 415 h 1028"/>
                <a:gd name="T22" fmla="*/ 620 w 787"/>
                <a:gd name="T23" fmla="*/ 464 h 1028"/>
                <a:gd name="T24" fmla="*/ 629 w 787"/>
                <a:gd name="T25" fmla="*/ 518 h 1028"/>
                <a:gd name="T26" fmla="*/ 622 w 787"/>
                <a:gd name="T27" fmla="*/ 571 h 1028"/>
                <a:gd name="T28" fmla="*/ 609 w 787"/>
                <a:gd name="T29" fmla="*/ 607 h 1028"/>
                <a:gd name="T30" fmla="*/ 575 w 787"/>
                <a:gd name="T31" fmla="*/ 652 h 1028"/>
                <a:gd name="T32" fmla="*/ 530 w 787"/>
                <a:gd name="T33" fmla="*/ 686 h 1028"/>
                <a:gd name="T34" fmla="*/ 481 w 787"/>
                <a:gd name="T35" fmla="*/ 703 h 1028"/>
                <a:gd name="T36" fmla="*/ 426 w 787"/>
                <a:gd name="T37" fmla="*/ 707 h 1028"/>
                <a:gd name="T38" fmla="*/ 373 w 787"/>
                <a:gd name="T39" fmla="*/ 695 h 1028"/>
                <a:gd name="T40" fmla="*/ 341 w 787"/>
                <a:gd name="T41" fmla="*/ 680 h 1028"/>
                <a:gd name="T42" fmla="*/ 300 w 787"/>
                <a:gd name="T43" fmla="*/ 645 h 1028"/>
                <a:gd name="T44" fmla="*/ 273 w 787"/>
                <a:gd name="T45" fmla="*/ 605 h 1028"/>
                <a:gd name="T46" fmla="*/ 258 w 787"/>
                <a:gd name="T47" fmla="*/ 558 h 1028"/>
                <a:gd name="T48" fmla="*/ 253 w 787"/>
                <a:gd name="T49" fmla="*/ 509 h 1028"/>
                <a:gd name="T50" fmla="*/ 264 w 787"/>
                <a:gd name="T51" fmla="*/ 460 h 1028"/>
                <a:gd name="T52" fmla="*/ 206 w 787"/>
                <a:gd name="T53" fmla="*/ 554 h 1028"/>
                <a:gd name="T54" fmla="*/ 111 w 787"/>
                <a:gd name="T55" fmla="*/ 684 h 1028"/>
                <a:gd name="T56" fmla="*/ 0 w 787"/>
                <a:gd name="T57" fmla="*/ 799 h 1028"/>
                <a:gd name="T58" fmla="*/ 40 w 787"/>
                <a:gd name="T59" fmla="*/ 854 h 1028"/>
                <a:gd name="T60" fmla="*/ 113 w 787"/>
                <a:gd name="T61" fmla="*/ 927 h 1028"/>
                <a:gd name="T62" fmla="*/ 202 w 787"/>
                <a:gd name="T63" fmla="*/ 984 h 1028"/>
                <a:gd name="T64" fmla="*/ 260 w 787"/>
                <a:gd name="T65" fmla="*/ 1010 h 1028"/>
                <a:gd name="T66" fmla="*/ 317 w 787"/>
                <a:gd name="T67" fmla="*/ 1027 h 1028"/>
                <a:gd name="T68" fmla="*/ 445 w 787"/>
                <a:gd name="T69" fmla="*/ 882 h 1028"/>
                <a:gd name="T70" fmla="*/ 556 w 787"/>
                <a:gd name="T71" fmla="*/ 722 h 1028"/>
                <a:gd name="T72" fmla="*/ 622 w 787"/>
                <a:gd name="T73" fmla="*/ 607 h 1028"/>
                <a:gd name="T74" fmla="*/ 701 w 787"/>
                <a:gd name="T75" fmla="*/ 430 h 1028"/>
                <a:gd name="T76" fmla="*/ 759 w 787"/>
                <a:gd name="T77" fmla="*/ 251 h 1028"/>
                <a:gd name="T78" fmla="*/ 786 w 787"/>
                <a:gd name="T79" fmla="*/ 130 h 1028"/>
                <a:gd name="T80" fmla="*/ 709 w 787"/>
                <a:gd name="T81" fmla="*/ 72 h 1028"/>
                <a:gd name="T82" fmla="*/ 648 w 787"/>
                <a:gd name="T83" fmla="*/ 43 h 1028"/>
                <a:gd name="T84" fmla="*/ 550 w 787"/>
                <a:gd name="T85" fmla="*/ 10 h 1028"/>
                <a:gd name="T86" fmla="*/ 452 w 787"/>
                <a:gd name="T87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7" h="1028">
                  <a:moveTo>
                    <a:pt x="417" y="0"/>
                  </a:moveTo>
                  <a:lnTo>
                    <a:pt x="417" y="0"/>
                  </a:lnTo>
                  <a:lnTo>
                    <a:pt x="409" y="51"/>
                  </a:lnTo>
                  <a:lnTo>
                    <a:pt x="398" y="104"/>
                  </a:lnTo>
                  <a:lnTo>
                    <a:pt x="385" y="155"/>
                  </a:lnTo>
                  <a:lnTo>
                    <a:pt x="371" y="207"/>
                  </a:lnTo>
                  <a:lnTo>
                    <a:pt x="354" y="258"/>
                  </a:lnTo>
                  <a:lnTo>
                    <a:pt x="334" y="309"/>
                  </a:lnTo>
                  <a:lnTo>
                    <a:pt x="313" y="360"/>
                  </a:lnTo>
                  <a:lnTo>
                    <a:pt x="290" y="409"/>
                  </a:lnTo>
                  <a:lnTo>
                    <a:pt x="290" y="409"/>
                  </a:lnTo>
                  <a:lnTo>
                    <a:pt x="300" y="396"/>
                  </a:lnTo>
                  <a:lnTo>
                    <a:pt x="313" y="383"/>
                  </a:lnTo>
                  <a:lnTo>
                    <a:pt x="324" y="373"/>
                  </a:lnTo>
                  <a:lnTo>
                    <a:pt x="339" y="364"/>
                  </a:lnTo>
                  <a:lnTo>
                    <a:pt x="351" y="356"/>
                  </a:lnTo>
                  <a:lnTo>
                    <a:pt x="366" y="347"/>
                  </a:lnTo>
                  <a:lnTo>
                    <a:pt x="381" y="343"/>
                  </a:lnTo>
                  <a:lnTo>
                    <a:pt x="398" y="339"/>
                  </a:lnTo>
                  <a:lnTo>
                    <a:pt x="413" y="334"/>
                  </a:lnTo>
                  <a:lnTo>
                    <a:pt x="430" y="332"/>
                  </a:lnTo>
                  <a:lnTo>
                    <a:pt x="447" y="332"/>
                  </a:lnTo>
                  <a:lnTo>
                    <a:pt x="462" y="334"/>
                  </a:lnTo>
                  <a:lnTo>
                    <a:pt x="479" y="337"/>
                  </a:lnTo>
                  <a:lnTo>
                    <a:pt x="496" y="341"/>
                  </a:lnTo>
                  <a:lnTo>
                    <a:pt x="511" y="345"/>
                  </a:lnTo>
                  <a:lnTo>
                    <a:pt x="528" y="354"/>
                  </a:lnTo>
                  <a:lnTo>
                    <a:pt x="528" y="354"/>
                  </a:lnTo>
                  <a:lnTo>
                    <a:pt x="543" y="362"/>
                  </a:lnTo>
                  <a:lnTo>
                    <a:pt x="560" y="375"/>
                  </a:lnTo>
                  <a:lnTo>
                    <a:pt x="573" y="386"/>
                  </a:lnTo>
                  <a:lnTo>
                    <a:pt x="586" y="401"/>
                  </a:lnTo>
                  <a:lnTo>
                    <a:pt x="596" y="415"/>
                  </a:lnTo>
                  <a:lnTo>
                    <a:pt x="607" y="430"/>
                  </a:lnTo>
                  <a:lnTo>
                    <a:pt x="614" y="447"/>
                  </a:lnTo>
                  <a:lnTo>
                    <a:pt x="620" y="464"/>
                  </a:lnTo>
                  <a:lnTo>
                    <a:pt x="624" y="481"/>
                  </a:lnTo>
                  <a:lnTo>
                    <a:pt x="629" y="498"/>
                  </a:lnTo>
                  <a:lnTo>
                    <a:pt x="629" y="518"/>
                  </a:lnTo>
                  <a:lnTo>
                    <a:pt x="629" y="535"/>
                  </a:lnTo>
                  <a:lnTo>
                    <a:pt x="626" y="554"/>
                  </a:lnTo>
                  <a:lnTo>
                    <a:pt x="622" y="571"/>
                  </a:lnTo>
                  <a:lnTo>
                    <a:pt x="616" y="590"/>
                  </a:lnTo>
                  <a:lnTo>
                    <a:pt x="609" y="607"/>
                  </a:lnTo>
                  <a:lnTo>
                    <a:pt x="609" y="607"/>
                  </a:lnTo>
                  <a:lnTo>
                    <a:pt x="599" y="624"/>
                  </a:lnTo>
                  <a:lnTo>
                    <a:pt x="588" y="639"/>
                  </a:lnTo>
                  <a:lnTo>
                    <a:pt x="575" y="652"/>
                  </a:lnTo>
                  <a:lnTo>
                    <a:pt x="562" y="665"/>
                  </a:lnTo>
                  <a:lnTo>
                    <a:pt x="548" y="675"/>
                  </a:lnTo>
                  <a:lnTo>
                    <a:pt x="530" y="686"/>
                  </a:lnTo>
                  <a:lnTo>
                    <a:pt x="515" y="692"/>
                  </a:lnTo>
                  <a:lnTo>
                    <a:pt x="499" y="699"/>
                  </a:lnTo>
                  <a:lnTo>
                    <a:pt x="481" y="703"/>
                  </a:lnTo>
                  <a:lnTo>
                    <a:pt x="462" y="707"/>
                  </a:lnTo>
                  <a:lnTo>
                    <a:pt x="445" y="707"/>
                  </a:lnTo>
                  <a:lnTo>
                    <a:pt x="426" y="707"/>
                  </a:lnTo>
                  <a:lnTo>
                    <a:pt x="409" y="705"/>
                  </a:lnTo>
                  <a:lnTo>
                    <a:pt x="390" y="701"/>
                  </a:lnTo>
                  <a:lnTo>
                    <a:pt x="373" y="695"/>
                  </a:lnTo>
                  <a:lnTo>
                    <a:pt x="356" y="688"/>
                  </a:lnTo>
                  <a:lnTo>
                    <a:pt x="356" y="688"/>
                  </a:lnTo>
                  <a:lnTo>
                    <a:pt x="341" y="680"/>
                  </a:lnTo>
                  <a:lnTo>
                    <a:pt x="326" y="669"/>
                  </a:lnTo>
                  <a:lnTo>
                    <a:pt x="313" y="658"/>
                  </a:lnTo>
                  <a:lnTo>
                    <a:pt x="300" y="645"/>
                  </a:lnTo>
                  <a:lnTo>
                    <a:pt x="292" y="633"/>
                  </a:lnTo>
                  <a:lnTo>
                    <a:pt x="281" y="620"/>
                  </a:lnTo>
                  <a:lnTo>
                    <a:pt x="273" y="605"/>
                  </a:lnTo>
                  <a:lnTo>
                    <a:pt x="266" y="590"/>
                  </a:lnTo>
                  <a:lnTo>
                    <a:pt x="262" y="575"/>
                  </a:lnTo>
                  <a:lnTo>
                    <a:pt x="258" y="558"/>
                  </a:lnTo>
                  <a:lnTo>
                    <a:pt x="256" y="543"/>
                  </a:lnTo>
                  <a:lnTo>
                    <a:pt x="253" y="526"/>
                  </a:lnTo>
                  <a:lnTo>
                    <a:pt x="253" y="509"/>
                  </a:lnTo>
                  <a:lnTo>
                    <a:pt x="256" y="492"/>
                  </a:lnTo>
                  <a:lnTo>
                    <a:pt x="258" y="477"/>
                  </a:lnTo>
                  <a:lnTo>
                    <a:pt x="264" y="460"/>
                  </a:lnTo>
                  <a:lnTo>
                    <a:pt x="264" y="460"/>
                  </a:lnTo>
                  <a:lnTo>
                    <a:pt x="236" y="507"/>
                  </a:lnTo>
                  <a:lnTo>
                    <a:pt x="206" y="554"/>
                  </a:lnTo>
                  <a:lnTo>
                    <a:pt x="177" y="599"/>
                  </a:lnTo>
                  <a:lnTo>
                    <a:pt x="145" y="641"/>
                  </a:lnTo>
                  <a:lnTo>
                    <a:pt x="111" y="684"/>
                  </a:lnTo>
                  <a:lnTo>
                    <a:pt x="74" y="724"/>
                  </a:lnTo>
                  <a:lnTo>
                    <a:pt x="38" y="763"/>
                  </a:lnTo>
                  <a:lnTo>
                    <a:pt x="0" y="799"/>
                  </a:lnTo>
                  <a:lnTo>
                    <a:pt x="0" y="799"/>
                  </a:lnTo>
                  <a:lnTo>
                    <a:pt x="19" y="827"/>
                  </a:lnTo>
                  <a:lnTo>
                    <a:pt x="40" y="854"/>
                  </a:lnTo>
                  <a:lnTo>
                    <a:pt x="64" y="880"/>
                  </a:lnTo>
                  <a:lnTo>
                    <a:pt x="87" y="903"/>
                  </a:lnTo>
                  <a:lnTo>
                    <a:pt x="113" y="927"/>
                  </a:lnTo>
                  <a:lnTo>
                    <a:pt x="140" y="946"/>
                  </a:lnTo>
                  <a:lnTo>
                    <a:pt x="170" y="965"/>
                  </a:lnTo>
                  <a:lnTo>
                    <a:pt x="202" y="984"/>
                  </a:lnTo>
                  <a:lnTo>
                    <a:pt x="202" y="984"/>
                  </a:lnTo>
                  <a:lnTo>
                    <a:pt x="230" y="997"/>
                  </a:lnTo>
                  <a:lnTo>
                    <a:pt x="260" y="1010"/>
                  </a:lnTo>
                  <a:lnTo>
                    <a:pt x="287" y="1018"/>
                  </a:lnTo>
                  <a:lnTo>
                    <a:pt x="317" y="1027"/>
                  </a:lnTo>
                  <a:lnTo>
                    <a:pt x="317" y="1027"/>
                  </a:lnTo>
                  <a:lnTo>
                    <a:pt x="362" y="980"/>
                  </a:lnTo>
                  <a:lnTo>
                    <a:pt x="405" y="933"/>
                  </a:lnTo>
                  <a:lnTo>
                    <a:pt x="445" y="882"/>
                  </a:lnTo>
                  <a:lnTo>
                    <a:pt x="484" y="831"/>
                  </a:lnTo>
                  <a:lnTo>
                    <a:pt x="520" y="778"/>
                  </a:lnTo>
                  <a:lnTo>
                    <a:pt x="556" y="722"/>
                  </a:lnTo>
                  <a:lnTo>
                    <a:pt x="590" y="665"/>
                  </a:lnTo>
                  <a:lnTo>
                    <a:pt x="622" y="607"/>
                  </a:lnTo>
                  <a:lnTo>
                    <a:pt x="622" y="607"/>
                  </a:lnTo>
                  <a:lnTo>
                    <a:pt x="650" y="550"/>
                  </a:lnTo>
                  <a:lnTo>
                    <a:pt x="678" y="490"/>
                  </a:lnTo>
                  <a:lnTo>
                    <a:pt x="701" y="430"/>
                  </a:lnTo>
                  <a:lnTo>
                    <a:pt x="722" y="371"/>
                  </a:lnTo>
                  <a:lnTo>
                    <a:pt x="741" y="311"/>
                  </a:lnTo>
                  <a:lnTo>
                    <a:pt x="759" y="251"/>
                  </a:lnTo>
                  <a:lnTo>
                    <a:pt x="773" y="189"/>
                  </a:lnTo>
                  <a:lnTo>
                    <a:pt x="786" y="130"/>
                  </a:lnTo>
                  <a:lnTo>
                    <a:pt x="786" y="130"/>
                  </a:lnTo>
                  <a:lnTo>
                    <a:pt x="763" y="109"/>
                  </a:lnTo>
                  <a:lnTo>
                    <a:pt x="735" y="89"/>
                  </a:lnTo>
                  <a:lnTo>
                    <a:pt x="709" y="72"/>
                  </a:lnTo>
                  <a:lnTo>
                    <a:pt x="680" y="58"/>
                  </a:lnTo>
                  <a:lnTo>
                    <a:pt x="680" y="58"/>
                  </a:lnTo>
                  <a:lnTo>
                    <a:pt x="648" y="43"/>
                  </a:lnTo>
                  <a:lnTo>
                    <a:pt x="616" y="30"/>
                  </a:lnTo>
                  <a:lnTo>
                    <a:pt x="584" y="19"/>
                  </a:lnTo>
                  <a:lnTo>
                    <a:pt x="550" y="10"/>
                  </a:lnTo>
                  <a:lnTo>
                    <a:pt x="518" y="4"/>
                  </a:lnTo>
                  <a:lnTo>
                    <a:pt x="484" y="0"/>
                  </a:lnTo>
                  <a:lnTo>
                    <a:pt x="452" y="0"/>
                  </a:lnTo>
                  <a:lnTo>
                    <a:pt x="41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226"/>
            <p:cNvSpPr>
              <a:spLocks noChangeArrowheads="1"/>
            </p:cNvSpPr>
            <p:nvPr/>
          </p:nvSpPr>
          <p:spPr bwMode="auto">
            <a:xfrm>
              <a:off x="4586" y="2539"/>
              <a:ext cx="8" cy="16"/>
            </a:xfrm>
            <a:custGeom>
              <a:avLst/>
              <a:gdLst>
                <a:gd name="T0" fmla="*/ 0 w 40"/>
                <a:gd name="T1" fmla="*/ 72 h 73"/>
                <a:gd name="T2" fmla="*/ 0 w 40"/>
                <a:gd name="T3" fmla="*/ 72 h 73"/>
                <a:gd name="T4" fmla="*/ 22 w 40"/>
                <a:gd name="T5" fmla="*/ 32 h 73"/>
                <a:gd name="T6" fmla="*/ 22 w 40"/>
                <a:gd name="T7" fmla="*/ 32 h 73"/>
                <a:gd name="T8" fmla="*/ 39 w 40"/>
                <a:gd name="T9" fmla="*/ 0 h 73"/>
                <a:gd name="T10" fmla="*/ 39 w 40"/>
                <a:gd name="T11" fmla="*/ 0 h 73"/>
                <a:gd name="T12" fmla="*/ 17 w 40"/>
                <a:gd name="T13" fmla="*/ 36 h 73"/>
                <a:gd name="T14" fmla="*/ 17 w 40"/>
                <a:gd name="T15" fmla="*/ 36 h 73"/>
                <a:gd name="T16" fmla="*/ 0 w 40"/>
                <a:gd name="T17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3">
                  <a:moveTo>
                    <a:pt x="0" y="72"/>
                  </a:moveTo>
                  <a:lnTo>
                    <a:pt x="0" y="7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0" y="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227"/>
            <p:cNvSpPr>
              <a:spLocks noChangeArrowheads="1"/>
            </p:cNvSpPr>
            <p:nvPr/>
          </p:nvSpPr>
          <p:spPr bwMode="auto">
            <a:xfrm>
              <a:off x="4576" y="2484"/>
              <a:ext cx="112" cy="180"/>
            </a:xfrm>
            <a:custGeom>
              <a:avLst/>
              <a:gdLst>
                <a:gd name="T0" fmla="*/ 354 w 497"/>
                <a:gd name="T1" fmla="*/ 435 h 800"/>
                <a:gd name="T2" fmla="*/ 354 w 497"/>
                <a:gd name="T3" fmla="*/ 435 h 800"/>
                <a:gd name="T4" fmla="*/ 369 w 497"/>
                <a:gd name="T5" fmla="*/ 409 h 800"/>
                <a:gd name="T6" fmla="*/ 369 w 497"/>
                <a:gd name="T7" fmla="*/ 409 h 800"/>
                <a:gd name="T8" fmla="*/ 392 w 497"/>
                <a:gd name="T9" fmla="*/ 360 h 800"/>
                <a:gd name="T10" fmla="*/ 413 w 497"/>
                <a:gd name="T11" fmla="*/ 309 h 800"/>
                <a:gd name="T12" fmla="*/ 433 w 497"/>
                <a:gd name="T13" fmla="*/ 258 h 800"/>
                <a:gd name="T14" fmla="*/ 450 w 497"/>
                <a:gd name="T15" fmla="*/ 207 h 800"/>
                <a:gd name="T16" fmla="*/ 464 w 497"/>
                <a:gd name="T17" fmla="*/ 155 h 800"/>
                <a:gd name="T18" fmla="*/ 477 w 497"/>
                <a:gd name="T19" fmla="*/ 104 h 800"/>
                <a:gd name="T20" fmla="*/ 488 w 497"/>
                <a:gd name="T21" fmla="*/ 51 h 800"/>
                <a:gd name="T22" fmla="*/ 496 w 497"/>
                <a:gd name="T23" fmla="*/ 0 h 800"/>
                <a:gd name="T24" fmla="*/ 496 w 497"/>
                <a:gd name="T25" fmla="*/ 0 h 800"/>
                <a:gd name="T26" fmla="*/ 464 w 497"/>
                <a:gd name="T27" fmla="*/ 2 h 800"/>
                <a:gd name="T28" fmla="*/ 435 w 497"/>
                <a:gd name="T29" fmla="*/ 6 h 800"/>
                <a:gd name="T30" fmla="*/ 405 w 497"/>
                <a:gd name="T31" fmla="*/ 13 h 800"/>
                <a:gd name="T32" fmla="*/ 373 w 497"/>
                <a:gd name="T33" fmla="*/ 21 h 800"/>
                <a:gd name="T34" fmla="*/ 345 w 497"/>
                <a:gd name="T35" fmla="*/ 30 h 800"/>
                <a:gd name="T36" fmla="*/ 315 w 497"/>
                <a:gd name="T37" fmla="*/ 40 h 800"/>
                <a:gd name="T38" fmla="*/ 288 w 497"/>
                <a:gd name="T39" fmla="*/ 55 h 800"/>
                <a:gd name="T40" fmla="*/ 260 w 497"/>
                <a:gd name="T41" fmla="*/ 70 h 800"/>
                <a:gd name="T42" fmla="*/ 232 w 497"/>
                <a:gd name="T43" fmla="*/ 85 h 800"/>
                <a:gd name="T44" fmla="*/ 207 w 497"/>
                <a:gd name="T45" fmla="*/ 104 h 800"/>
                <a:gd name="T46" fmla="*/ 183 w 497"/>
                <a:gd name="T47" fmla="*/ 123 h 800"/>
                <a:gd name="T48" fmla="*/ 160 w 497"/>
                <a:gd name="T49" fmla="*/ 145 h 800"/>
                <a:gd name="T50" fmla="*/ 136 w 497"/>
                <a:gd name="T51" fmla="*/ 166 h 800"/>
                <a:gd name="T52" fmla="*/ 115 w 497"/>
                <a:gd name="T53" fmla="*/ 192 h 800"/>
                <a:gd name="T54" fmla="*/ 96 w 497"/>
                <a:gd name="T55" fmla="*/ 217 h 800"/>
                <a:gd name="T56" fmla="*/ 79 w 497"/>
                <a:gd name="T57" fmla="*/ 245 h 800"/>
                <a:gd name="T58" fmla="*/ 79 w 497"/>
                <a:gd name="T59" fmla="*/ 245 h 800"/>
                <a:gd name="T60" fmla="*/ 62 w 497"/>
                <a:gd name="T61" fmla="*/ 277 h 800"/>
                <a:gd name="T62" fmla="*/ 62 w 497"/>
                <a:gd name="T63" fmla="*/ 277 h 800"/>
                <a:gd name="T64" fmla="*/ 40 w 497"/>
                <a:gd name="T65" fmla="*/ 317 h 800"/>
                <a:gd name="T66" fmla="*/ 40 w 497"/>
                <a:gd name="T67" fmla="*/ 317 h 800"/>
                <a:gd name="T68" fmla="*/ 28 w 497"/>
                <a:gd name="T69" fmla="*/ 347 h 800"/>
                <a:gd name="T70" fmla="*/ 19 w 497"/>
                <a:gd name="T71" fmla="*/ 379 h 800"/>
                <a:gd name="T72" fmla="*/ 10 w 497"/>
                <a:gd name="T73" fmla="*/ 409 h 800"/>
                <a:gd name="T74" fmla="*/ 4 w 497"/>
                <a:gd name="T75" fmla="*/ 441 h 800"/>
                <a:gd name="T76" fmla="*/ 2 w 497"/>
                <a:gd name="T77" fmla="*/ 471 h 800"/>
                <a:gd name="T78" fmla="*/ 0 w 497"/>
                <a:gd name="T79" fmla="*/ 503 h 800"/>
                <a:gd name="T80" fmla="*/ 0 w 497"/>
                <a:gd name="T81" fmla="*/ 535 h 800"/>
                <a:gd name="T82" fmla="*/ 2 w 497"/>
                <a:gd name="T83" fmla="*/ 565 h 800"/>
                <a:gd name="T84" fmla="*/ 4 w 497"/>
                <a:gd name="T85" fmla="*/ 596 h 800"/>
                <a:gd name="T86" fmla="*/ 10 w 497"/>
                <a:gd name="T87" fmla="*/ 626 h 800"/>
                <a:gd name="T88" fmla="*/ 17 w 497"/>
                <a:gd name="T89" fmla="*/ 656 h 800"/>
                <a:gd name="T90" fmla="*/ 25 w 497"/>
                <a:gd name="T91" fmla="*/ 686 h 800"/>
                <a:gd name="T92" fmla="*/ 36 w 497"/>
                <a:gd name="T93" fmla="*/ 716 h 800"/>
                <a:gd name="T94" fmla="*/ 49 w 497"/>
                <a:gd name="T95" fmla="*/ 744 h 800"/>
                <a:gd name="T96" fmla="*/ 64 w 497"/>
                <a:gd name="T97" fmla="*/ 771 h 800"/>
                <a:gd name="T98" fmla="*/ 79 w 497"/>
                <a:gd name="T99" fmla="*/ 799 h 800"/>
                <a:gd name="T100" fmla="*/ 79 w 497"/>
                <a:gd name="T101" fmla="*/ 799 h 800"/>
                <a:gd name="T102" fmla="*/ 117 w 497"/>
                <a:gd name="T103" fmla="*/ 763 h 800"/>
                <a:gd name="T104" fmla="*/ 153 w 497"/>
                <a:gd name="T105" fmla="*/ 724 h 800"/>
                <a:gd name="T106" fmla="*/ 190 w 497"/>
                <a:gd name="T107" fmla="*/ 684 h 800"/>
                <a:gd name="T108" fmla="*/ 224 w 497"/>
                <a:gd name="T109" fmla="*/ 641 h 800"/>
                <a:gd name="T110" fmla="*/ 256 w 497"/>
                <a:gd name="T111" fmla="*/ 599 h 800"/>
                <a:gd name="T112" fmla="*/ 285 w 497"/>
                <a:gd name="T113" fmla="*/ 554 h 800"/>
                <a:gd name="T114" fmla="*/ 315 w 497"/>
                <a:gd name="T115" fmla="*/ 507 h 800"/>
                <a:gd name="T116" fmla="*/ 343 w 497"/>
                <a:gd name="T117" fmla="*/ 460 h 800"/>
                <a:gd name="T118" fmla="*/ 343 w 497"/>
                <a:gd name="T119" fmla="*/ 460 h 800"/>
                <a:gd name="T120" fmla="*/ 354 w 497"/>
                <a:gd name="T121" fmla="*/ 435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800">
                  <a:moveTo>
                    <a:pt x="354" y="435"/>
                  </a:moveTo>
                  <a:lnTo>
                    <a:pt x="354" y="435"/>
                  </a:lnTo>
                  <a:lnTo>
                    <a:pt x="369" y="409"/>
                  </a:lnTo>
                  <a:lnTo>
                    <a:pt x="369" y="409"/>
                  </a:lnTo>
                  <a:lnTo>
                    <a:pt x="392" y="360"/>
                  </a:lnTo>
                  <a:lnTo>
                    <a:pt x="413" y="309"/>
                  </a:lnTo>
                  <a:lnTo>
                    <a:pt x="433" y="258"/>
                  </a:lnTo>
                  <a:lnTo>
                    <a:pt x="450" y="207"/>
                  </a:lnTo>
                  <a:lnTo>
                    <a:pt x="464" y="155"/>
                  </a:lnTo>
                  <a:lnTo>
                    <a:pt x="477" y="104"/>
                  </a:lnTo>
                  <a:lnTo>
                    <a:pt x="488" y="51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464" y="2"/>
                  </a:lnTo>
                  <a:lnTo>
                    <a:pt x="435" y="6"/>
                  </a:lnTo>
                  <a:lnTo>
                    <a:pt x="405" y="13"/>
                  </a:lnTo>
                  <a:lnTo>
                    <a:pt x="373" y="21"/>
                  </a:lnTo>
                  <a:lnTo>
                    <a:pt x="345" y="30"/>
                  </a:lnTo>
                  <a:lnTo>
                    <a:pt x="315" y="40"/>
                  </a:lnTo>
                  <a:lnTo>
                    <a:pt x="288" y="55"/>
                  </a:lnTo>
                  <a:lnTo>
                    <a:pt x="260" y="70"/>
                  </a:lnTo>
                  <a:lnTo>
                    <a:pt x="232" y="85"/>
                  </a:lnTo>
                  <a:lnTo>
                    <a:pt x="207" y="104"/>
                  </a:lnTo>
                  <a:lnTo>
                    <a:pt x="183" y="123"/>
                  </a:lnTo>
                  <a:lnTo>
                    <a:pt x="160" y="145"/>
                  </a:lnTo>
                  <a:lnTo>
                    <a:pt x="136" y="166"/>
                  </a:lnTo>
                  <a:lnTo>
                    <a:pt x="115" y="192"/>
                  </a:lnTo>
                  <a:lnTo>
                    <a:pt x="96" y="217"/>
                  </a:lnTo>
                  <a:lnTo>
                    <a:pt x="79" y="245"/>
                  </a:lnTo>
                  <a:lnTo>
                    <a:pt x="79" y="245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40" y="317"/>
                  </a:lnTo>
                  <a:lnTo>
                    <a:pt x="40" y="317"/>
                  </a:lnTo>
                  <a:lnTo>
                    <a:pt x="28" y="347"/>
                  </a:lnTo>
                  <a:lnTo>
                    <a:pt x="19" y="379"/>
                  </a:lnTo>
                  <a:lnTo>
                    <a:pt x="10" y="409"/>
                  </a:lnTo>
                  <a:lnTo>
                    <a:pt x="4" y="441"/>
                  </a:lnTo>
                  <a:lnTo>
                    <a:pt x="2" y="471"/>
                  </a:lnTo>
                  <a:lnTo>
                    <a:pt x="0" y="503"/>
                  </a:lnTo>
                  <a:lnTo>
                    <a:pt x="0" y="535"/>
                  </a:lnTo>
                  <a:lnTo>
                    <a:pt x="2" y="565"/>
                  </a:lnTo>
                  <a:lnTo>
                    <a:pt x="4" y="596"/>
                  </a:lnTo>
                  <a:lnTo>
                    <a:pt x="10" y="626"/>
                  </a:lnTo>
                  <a:lnTo>
                    <a:pt x="17" y="656"/>
                  </a:lnTo>
                  <a:lnTo>
                    <a:pt x="25" y="686"/>
                  </a:lnTo>
                  <a:lnTo>
                    <a:pt x="36" y="716"/>
                  </a:lnTo>
                  <a:lnTo>
                    <a:pt x="49" y="744"/>
                  </a:lnTo>
                  <a:lnTo>
                    <a:pt x="64" y="771"/>
                  </a:lnTo>
                  <a:lnTo>
                    <a:pt x="79" y="799"/>
                  </a:lnTo>
                  <a:lnTo>
                    <a:pt x="79" y="799"/>
                  </a:lnTo>
                  <a:lnTo>
                    <a:pt x="117" y="763"/>
                  </a:lnTo>
                  <a:lnTo>
                    <a:pt x="153" y="724"/>
                  </a:lnTo>
                  <a:lnTo>
                    <a:pt x="190" y="684"/>
                  </a:lnTo>
                  <a:lnTo>
                    <a:pt x="224" y="641"/>
                  </a:lnTo>
                  <a:lnTo>
                    <a:pt x="256" y="599"/>
                  </a:lnTo>
                  <a:lnTo>
                    <a:pt x="285" y="554"/>
                  </a:lnTo>
                  <a:lnTo>
                    <a:pt x="315" y="507"/>
                  </a:lnTo>
                  <a:lnTo>
                    <a:pt x="343" y="460"/>
                  </a:lnTo>
                  <a:lnTo>
                    <a:pt x="343" y="460"/>
                  </a:lnTo>
                  <a:lnTo>
                    <a:pt x="354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228"/>
            <p:cNvSpPr>
              <a:spLocks noChangeArrowheads="1"/>
            </p:cNvSpPr>
            <p:nvPr/>
          </p:nvSpPr>
          <p:spPr bwMode="auto">
            <a:xfrm>
              <a:off x="4666" y="2513"/>
              <a:ext cx="146" cy="206"/>
            </a:xfrm>
            <a:custGeom>
              <a:avLst/>
              <a:gdLst>
                <a:gd name="T0" fmla="*/ 0 w 647"/>
                <a:gd name="T1" fmla="*/ 897 h 913"/>
                <a:gd name="T2" fmla="*/ 0 w 647"/>
                <a:gd name="T3" fmla="*/ 897 h 913"/>
                <a:gd name="T4" fmla="*/ 43 w 647"/>
                <a:gd name="T5" fmla="*/ 905 h 913"/>
                <a:gd name="T6" fmla="*/ 88 w 647"/>
                <a:gd name="T7" fmla="*/ 910 h 913"/>
                <a:gd name="T8" fmla="*/ 130 w 647"/>
                <a:gd name="T9" fmla="*/ 912 h 913"/>
                <a:gd name="T10" fmla="*/ 173 w 647"/>
                <a:gd name="T11" fmla="*/ 910 h 913"/>
                <a:gd name="T12" fmla="*/ 216 w 647"/>
                <a:gd name="T13" fmla="*/ 903 h 913"/>
                <a:gd name="T14" fmla="*/ 258 w 647"/>
                <a:gd name="T15" fmla="*/ 895 h 913"/>
                <a:gd name="T16" fmla="*/ 299 w 647"/>
                <a:gd name="T17" fmla="*/ 882 h 913"/>
                <a:gd name="T18" fmla="*/ 337 w 647"/>
                <a:gd name="T19" fmla="*/ 865 h 913"/>
                <a:gd name="T20" fmla="*/ 375 w 647"/>
                <a:gd name="T21" fmla="*/ 846 h 913"/>
                <a:gd name="T22" fmla="*/ 412 w 647"/>
                <a:gd name="T23" fmla="*/ 824 h 913"/>
                <a:gd name="T24" fmla="*/ 448 w 647"/>
                <a:gd name="T25" fmla="*/ 799 h 913"/>
                <a:gd name="T26" fmla="*/ 480 w 647"/>
                <a:gd name="T27" fmla="*/ 771 h 913"/>
                <a:gd name="T28" fmla="*/ 512 w 647"/>
                <a:gd name="T29" fmla="*/ 739 h 913"/>
                <a:gd name="T30" fmla="*/ 540 w 647"/>
                <a:gd name="T31" fmla="*/ 705 h 913"/>
                <a:gd name="T32" fmla="*/ 565 w 647"/>
                <a:gd name="T33" fmla="*/ 669 h 913"/>
                <a:gd name="T34" fmla="*/ 588 w 647"/>
                <a:gd name="T35" fmla="*/ 630 h 913"/>
                <a:gd name="T36" fmla="*/ 588 w 647"/>
                <a:gd name="T37" fmla="*/ 630 h 913"/>
                <a:gd name="T38" fmla="*/ 606 w 647"/>
                <a:gd name="T39" fmla="*/ 588 h 913"/>
                <a:gd name="T40" fmla="*/ 623 w 647"/>
                <a:gd name="T41" fmla="*/ 547 h 913"/>
                <a:gd name="T42" fmla="*/ 633 w 647"/>
                <a:gd name="T43" fmla="*/ 505 h 913"/>
                <a:gd name="T44" fmla="*/ 642 w 647"/>
                <a:gd name="T45" fmla="*/ 462 h 913"/>
                <a:gd name="T46" fmla="*/ 644 w 647"/>
                <a:gd name="T47" fmla="*/ 420 h 913"/>
                <a:gd name="T48" fmla="*/ 646 w 647"/>
                <a:gd name="T49" fmla="*/ 375 h 913"/>
                <a:gd name="T50" fmla="*/ 642 w 647"/>
                <a:gd name="T51" fmla="*/ 332 h 913"/>
                <a:gd name="T52" fmla="*/ 635 w 647"/>
                <a:gd name="T53" fmla="*/ 292 h 913"/>
                <a:gd name="T54" fmla="*/ 627 w 647"/>
                <a:gd name="T55" fmla="*/ 249 h 913"/>
                <a:gd name="T56" fmla="*/ 612 w 647"/>
                <a:gd name="T57" fmla="*/ 209 h 913"/>
                <a:gd name="T58" fmla="*/ 597 w 647"/>
                <a:gd name="T59" fmla="*/ 170 h 913"/>
                <a:gd name="T60" fmla="*/ 578 w 647"/>
                <a:gd name="T61" fmla="*/ 132 h 913"/>
                <a:gd name="T62" fmla="*/ 554 w 647"/>
                <a:gd name="T63" fmla="*/ 96 h 913"/>
                <a:gd name="T64" fmla="*/ 529 w 647"/>
                <a:gd name="T65" fmla="*/ 62 h 913"/>
                <a:gd name="T66" fmla="*/ 501 w 647"/>
                <a:gd name="T67" fmla="*/ 30 h 913"/>
                <a:gd name="T68" fmla="*/ 469 w 647"/>
                <a:gd name="T69" fmla="*/ 0 h 913"/>
                <a:gd name="T70" fmla="*/ 469 w 647"/>
                <a:gd name="T71" fmla="*/ 0 h 913"/>
                <a:gd name="T72" fmla="*/ 456 w 647"/>
                <a:gd name="T73" fmla="*/ 59 h 913"/>
                <a:gd name="T74" fmla="*/ 442 w 647"/>
                <a:gd name="T75" fmla="*/ 121 h 913"/>
                <a:gd name="T76" fmla="*/ 424 w 647"/>
                <a:gd name="T77" fmla="*/ 181 h 913"/>
                <a:gd name="T78" fmla="*/ 405 w 647"/>
                <a:gd name="T79" fmla="*/ 241 h 913"/>
                <a:gd name="T80" fmla="*/ 384 w 647"/>
                <a:gd name="T81" fmla="*/ 300 h 913"/>
                <a:gd name="T82" fmla="*/ 361 w 647"/>
                <a:gd name="T83" fmla="*/ 360 h 913"/>
                <a:gd name="T84" fmla="*/ 333 w 647"/>
                <a:gd name="T85" fmla="*/ 420 h 913"/>
                <a:gd name="T86" fmla="*/ 305 w 647"/>
                <a:gd name="T87" fmla="*/ 477 h 913"/>
                <a:gd name="T88" fmla="*/ 305 w 647"/>
                <a:gd name="T89" fmla="*/ 477 h 913"/>
                <a:gd name="T90" fmla="*/ 273 w 647"/>
                <a:gd name="T91" fmla="*/ 535 h 913"/>
                <a:gd name="T92" fmla="*/ 239 w 647"/>
                <a:gd name="T93" fmla="*/ 592 h 913"/>
                <a:gd name="T94" fmla="*/ 203 w 647"/>
                <a:gd name="T95" fmla="*/ 648 h 913"/>
                <a:gd name="T96" fmla="*/ 167 w 647"/>
                <a:gd name="T97" fmla="*/ 701 h 913"/>
                <a:gd name="T98" fmla="*/ 128 w 647"/>
                <a:gd name="T99" fmla="*/ 752 h 913"/>
                <a:gd name="T100" fmla="*/ 88 w 647"/>
                <a:gd name="T101" fmla="*/ 803 h 913"/>
                <a:gd name="T102" fmla="*/ 45 w 647"/>
                <a:gd name="T103" fmla="*/ 850 h 913"/>
                <a:gd name="T104" fmla="*/ 0 w 647"/>
                <a:gd name="T105" fmla="*/ 897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7" h="913">
                  <a:moveTo>
                    <a:pt x="0" y="897"/>
                  </a:moveTo>
                  <a:lnTo>
                    <a:pt x="0" y="897"/>
                  </a:lnTo>
                  <a:lnTo>
                    <a:pt x="43" y="905"/>
                  </a:lnTo>
                  <a:lnTo>
                    <a:pt x="88" y="910"/>
                  </a:lnTo>
                  <a:lnTo>
                    <a:pt x="130" y="912"/>
                  </a:lnTo>
                  <a:lnTo>
                    <a:pt x="173" y="910"/>
                  </a:lnTo>
                  <a:lnTo>
                    <a:pt x="216" y="903"/>
                  </a:lnTo>
                  <a:lnTo>
                    <a:pt x="258" y="895"/>
                  </a:lnTo>
                  <a:lnTo>
                    <a:pt x="299" y="882"/>
                  </a:lnTo>
                  <a:lnTo>
                    <a:pt x="337" y="865"/>
                  </a:lnTo>
                  <a:lnTo>
                    <a:pt x="375" y="846"/>
                  </a:lnTo>
                  <a:lnTo>
                    <a:pt x="412" y="824"/>
                  </a:lnTo>
                  <a:lnTo>
                    <a:pt x="448" y="799"/>
                  </a:lnTo>
                  <a:lnTo>
                    <a:pt x="480" y="771"/>
                  </a:lnTo>
                  <a:lnTo>
                    <a:pt x="512" y="739"/>
                  </a:lnTo>
                  <a:lnTo>
                    <a:pt x="540" y="705"/>
                  </a:lnTo>
                  <a:lnTo>
                    <a:pt x="565" y="669"/>
                  </a:lnTo>
                  <a:lnTo>
                    <a:pt x="588" y="630"/>
                  </a:lnTo>
                  <a:lnTo>
                    <a:pt x="588" y="630"/>
                  </a:lnTo>
                  <a:lnTo>
                    <a:pt x="606" y="588"/>
                  </a:lnTo>
                  <a:lnTo>
                    <a:pt x="623" y="547"/>
                  </a:lnTo>
                  <a:lnTo>
                    <a:pt x="633" y="505"/>
                  </a:lnTo>
                  <a:lnTo>
                    <a:pt x="642" y="462"/>
                  </a:lnTo>
                  <a:lnTo>
                    <a:pt x="644" y="420"/>
                  </a:lnTo>
                  <a:lnTo>
                    <a:pt x="646" y="375"/>
                  </a:lnTo>
                  <a:lnTo>
                    <a:pt x="642" y="332"/>
                  </a:lnTo>
                  <a:lnTo>
                    <a:pt x="635" y="292"/>
                  </a:lnTo>
                  <a:lnTo>
                    <a:pt x="627" y="249"/>
                  </a:lnTo>
                  <a:lnTo>
                    <a:pt x="612" y="209"/>
                  </a:lnTo>
                  <a:lnTo>
                    <a:pt x="597" y="170"/>
                  </a:lnTo>
                  <a:lnTo>
                    <a:pt x="578" y="132"/>
                  </a:lnTo>
                  <a:lnTo>
                    <a:pt x="554" y="96"/>
                  </a:lnTo>
                  <a:lnTo>
                    <a:pt x="529" y="62"/>
                  </a:lnTo>
                  <a:lnTo>
                    <a:pt x="501" y="30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56" y="59"/>
                  </a:lnTo>
                  <a:lnTo>
                    <a:pt x="442" y="121"/>
                  </a:lnTo>
                  <a:lnTo>
                    <a:pt x="424" y="181"/>
                  </a:lnTo>
                  <a:lnTo>
                    <a:pt x="405" y="241"/>
                  </a:lnTo>
                  <a:lnTo>
                    <a:pt x="384" y="300"/>
                  </a:lnTo>
                  <a:lnTo>
                    <a:pt x="361" y="360"/>
                  </a:lnTo>
                  <a:lnTo>
                    <a:pt x="333" y="420"/>
                  </a:lnTo>
                  <a:lnTo>
                    <a:pt x="305" y="477"/>
                  </a:lnTo>
                  <a:lnTo>
                    <a:pt x="305" y="477"/>
                  </a:lnTo>
                  <a:lnTo>
                    <a:pt x="273" y="535"/>
                  </a:lnTo>
                  <a:lnTo>
                    <a:pt x="239" y="592"/>
                  </a:lnTo>
                  <a:lnTo>
                    <a:pt x="203" y="648"/>
                  </a:lnTo>
                  <a:lnTo>
                    <a:pt x="167" y="701"/>
                  </a:lnTo>
                  <a:lnTo>
                    <a:pt x="128" y="752"/>
                  </a:lnTo>
                  <a:lnTo>
                    <a:pt x="88" y="803"/>
                  </a:lnTo>
                  <a:lnTo>
                    <a:pt x="45" y="850"/>
                  </a:lnTo>
                  <a:lnTo>
                    <a:pt x="0" y="8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229"/>
            <p:cNvSpPr>
              <a:spLocks noChangeArrowheads="1"/>
            </p:cNvSpPr>
            <p:nvPr/>
          </p:nvSpPr>
          <p:spPr bwMode="auto">
            <a:xfrm>
              <a:off x="4813" y="2219"/>
              <a:ext cx="128" cy="236"/>
            </a:xfrm>
            <a:custGeom>
              <a:avLst/>
              <a:gdLst>
                <a:gd name="T0" fmla="*/ 24 w 570"/>
                <a:gd name="T1" fmla="*/ 171 h 1043"/>
                <a:gd name="T2" fmla="*/ 64 w 570"/>
                <a:gd name="T3" fmla="*/ 280 h 1043"/>
                <a:gd name="T4" fmla="*/ 100 w 570"/>
                <a:gd name="T5" fmla="*/ 390 h 1043"/>
                <a:gd name="T6" fmla="*/ 130 w 570"/>
                <a:gd name="T7" fmla="*/ 501 h 1043"/>
                <a:gd name="T8" fmla="*/ 154 w 570"/>
                <a:gd name="T9" fmla="*/ 616 h 1043"/>
                <a:gd name="T10" fmla="*/ 171 w 570"/>
                <a:gd name="T11" fmla="*/ 729 h 1043"/>
                <a:gd name="T12" fmla="*/ 181 w 570"/>
                <a:gd name="T13" fmla="*/ 846 h 1043"/>
                <a:gd name="T14" fmla="*/ 184 w 570"/>
                <a:gd name="T15" fmla="*/ 961 h 1043"/>
                <a:gd name="T16" fmla="*/ 233 w 570"/>
                <a:gd name="T17" fmla="*/ 1034 h 1043"/>
                <a:gd name="T18" fmla="*/ 333 w 570"/>
                <a:gd name="T19" fmla="*/ 1042 h 1043"/>
                <a:gd name="T20" fmla="*/ 431 w 570"/>
                <a:gd name="T21" fmla="*/ 1032 h 1043"/>
                <a:gd name="T22" fmla="*/ 524 w 570"/>
                <a:gd name="T23" fmla="*/ 1004 h 1043"/>
                <a:gd name="T24" fmla="*/ 569 w 570"/>
                <a:gd name="T25" fmla="*/ 921 h 1043"/>
                <a:gd name="T26" fmla="*/ 563 w 570"/>
                <a:gd name="T27" fmla="*/ 795 h 1043"/>
                <a:gd name="T28" fmla="*/ 550 w 570"/>
                <a:gd name="T29" fmla="*/ 667 h 1043"/>
                <a:gd name="T30" fmla="*/ 531 w 570"/>
                <a:gd name="T31" fmla="*/ 544 h 1043"/>
                <a:gd name="T32" fmla="*/ 505 w 570"/>
                <a:gd name="T33" fmla="*/ 420 h 1043"/>
                <a:gd name="T34" fmla="*/ 475 w 570"/>
                <a:gd name="T35" fmla="*/ 299 h 1043"/>
                <a:gd name="T36" fmla="*/ 437 w 570"/>
                <a:gd name="T37" fmla="*/ 177 h 1043"/>
                <a:gd name="T38" fmla="*/ 392 w 570"/>
                <a:gd name="T39" fmla="*/ 60 h 1043"/>
                <a:gd name="T40" fmla="*/ 320 w 570"/>
                <a:gd name="T41" fmla="*/ 0 h 1043"/>
                <a:gd name="T42" fmla="*/ 222 w 570"/>
                <a:gd name="T43" fmla="*/ 11 h 1043"/>
                <a:gd name="T44" fmla="*/ 128 w 570"/>
                <a:gd name="T45" fmla="*/ 41 h 1043"/>
                <a:gd name="T46" fmla="*/ 41 w 570"/>
                <a:gd name="T47" fmla="*/ 88 h 1043"/>
                <a:gd name="T48" fmla="*/ 418 w 570"/>
                <a:gd name="T49" fmla="*/ 354 h 1043"/>
                <a:gd name="T50" fmla="*/ 450 w 570"/>
                <a:gd name="T51" fmla="*/ 375 h 1043"/>
                <a:gd name="T52" fmla="*/ 475 w 570"/>
                <a:gd name="T53" fmla="*/ 401 h 1043"/>
                <a:gd name="T54" fmla="*/ 497 w 570"/>
                <a:gd name="T55" fmla="*/ 431 h 1043"/>
                <a:gd name="T56" fmla="*/ 509 w 570"/>
                <a:gd name="T57" fmla="*/ 463 h 1043"/>
                <a:gd name="T58" fmla="*/ 518 w 570"/>
                <a:gd name="T59" fmla="*/ 499 h 1043"/>
                <a:gd name="T60" fmla="*/ 518 w 570"/>
                <a:gd name="T61" fmla="*/ 535 h 1043"/>
                <a:gd name="T62" fmla="*/ 512 w 570"/>
                <a:gd name="T63" fmla="*/ 571 h 1043"/>
                <a:gd name="T64" fmla="*/ 499 w 570"/>
                <a:gd name="T65" fmla="*/ 608 h 1043"/>
                <a:gd name="T66" fmla="*/ 478 w 570"/>
                <a:gd name="T67" fmla="*/ 640 h 1043"/>
                <a:gd name="T68" fmla="*/ 452 w 570"/>
                <a:gd name="T69" fmla="*/ 665 h 1043"/>
                <a:gd name="T70" fmla="*/ 422 w 570"/>
                <a:gd name="T71" fmla="*/ 687 h 1043"/>
                <a:gd name="T72" fmla="*/ 388 w 570"/>
                <a:gd name="T73" fmla="*/ 699 h 1043"/>
                <a:gd name="T74" fmla="*/ 354 w 570"/>
                <a:gd name="T75" fmla="*/ 708 h 1043"/>
                <a:gd name="T76" fmla="*/ 318 w 570"/>
                <a:gd name="T77" fmla="*/ 708 h 1043"/>
                <a:gd name="T78" fmla="*/ 282 w 570"/>
                <a:gd name="T79" fmla="*/ 701 h 1043"/>
                <a:gd name="T80" fmla="*/ 245 w 570"/>
                <a:gd name="T81" fmla="*/ 689 h 1043"/>
                <a:gd name="T82" fmla="*/ 213 w 570"/>
                <a:gd name="T83" fmla="*/ 667 h 1043"/>
                <a:gd name="T84" fmla="*/ 188 w 570"/>
                <a:gd name="T85" fmla="*/ 642 h 1043"/>
                <a:gd name="T86" fmla="*/ 166 w 570"/>
                <a:gd name="T87" fmla="*/ 612 h 1043"/>
                <a:gd name="T88" fmla="*/ 152 w 570"/>
                <a:gd name="T89" fmla="*/ 578 h 1043"/>
                <a:gd name="T90" fmla="*/ 145 w 570"/>
                <a:gd name="T91" fmla="*/ 542 h 1043"/>
                <a:gd name="T92" fmla="*/ 143 w 570"/>
                <a:gd name="T93" fmla="*/ 505 h 1043"/>
                <a:gd name="T94" fmla="*/ 149 w 570"/>
                <a:gd name="T95" fmla="*/ 469 h 1043"/>
                <a:gd name="T96" fmla="*/ 164 w 570"/>
                <a:gd name="T97" fmla="*/ 435 h 1043"/>
                <a:gd name="T98" fmla="*/ 186 w 570"/>
                <a:gd name="T99" fmla="*/ 403 h 1043"/>
                <a:gd name="T100" fmla="*/ 211 w 570"/>
                <a:gd name="T101" fmla="*/ 375 h 1043"/>
                <a:gd name="T102" fmla="*/ 241 w 570"/>
                <a:gd name="T103" fmla="*/ 356 h 1043"/>
                <a:gd name="T104" fmla="*/ 275 w 570"/>
                <a:gd name="T105" fmla="*/ 341 h 1043"/>
                <a:gd name="T106" fmla="*/ 309 w 570"/>
                <a:gd name="T107" fmla="*/ 335 h 1043"/>
                <a:gd name="T108" fmla="*/ 345 w 570"/>
                <a:gd name="T109" fmla="*/ 333 h 1043"/>
                <a:gd name="T110" fmla="*/ 382 w 570"/>
                <a:gd name="T111" fmla="*/ 339 h 1043"/>
                <a:gd name="T112" fmla="*/ 418 w 570"/>
                <a:gd name="T113" fmla="*/ 354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0" h="1043">
                  <a:moveTo>
                    <a:pt x="0" y="118"/>
                  </a:moveTo>
                  <a:lnTo>
                    <a:pt x="24" y="171"/>
                  </a:lnTo>
                  <a:lnTo>
                    <a:pt x="45" y="224"/>
                  </a:lnTo>
                  <a:lnTo>
                    <a:pt x="64" y="280"/>
                  </a:lnTo>
                  <a:lnTo>
                    <a:pt x="83" y="335"/>
                  </a:lnTo>
                  <a:lnTo>
                    <a:pt x="100" y="390"/>
                  </a:lnTo>
                  <a:lnTo>
                    <a:pt x="115" y="446"/>
                  </a:lnTo>
                  <a:lnTo>
                    <a:pt x="130" y="501"/>
                  </a:lnTo>
                  <a:lnTo>
                    <a:pt x="143" y="559"/>
                  </a:lnTo>
                  <a:lnTo>
                    <a:pt x="154" y="616"/>
                  </a:lnTo>
                  <a:lnTo>
                    <a:pt x="162" y="672"/>
                  </a:lnTo>
                  <a:lnTo>
                    <a:pt x="171" y="729"/>
                  </a:lnTo>
                  <a:lnTo>
                    <a:pt x="175" y="789"/>
                  </a:lnTo>
                  <a:lnTo>
                    <a:pt x="181" y="846"/>
                  </a:lnTo>
                  <a:lnTo>
                    <a:pt x="184" y="904"/>
                  </a:lnTo>
                  <a:lnTo>
                    <a:pt x="184" y="961"/>
                  </a:lnTo>
                  <a:lnTo>
                    <a:pt x="184" y="1021"/>
                  </a:lnTo>
                  <a:lnTo>
                    <a:pt x="233" y="1034"/>
                  </a:lnTo>
                  <a:lnTo>
                    <a:pt x="284" y="1040"/>
                  </a:lnTo>
                  <a:lnTo>
                    <a:pt x="333" y="1042"/>
                  </a:lnTo>
                  <a:lnTo>
                    <a:pt x="382" y="1040"/>
                  </a:lnTo>
                  <a:lnTo>
                    <a:pt x="431" y="1032"/>
                  </a:lnTo>
                  <a:lnTo>
                    <a:pt x="478" y="1021"/>
                  </a:lnTo>
                  <a:lnTo>
                    <a:pt x="524" y="1004"/>
                  </a:lnTo>
                  <a:lnTo>
                    <a:pt x="569" y="985"/>
                  </a:lnTo>
                  <a:lnTo>
                    <a:pt x="569" y="921"/>
                  </a:lnTo>
                  <a:lnTo>
                    <a:pt x="567" y="857"/>
                  </a:lnTo>
                  <a:lnTo>
                    <a:pt x="563" y="795"/>
                  </a:lnTo>
                  <a:lnTo>
                    <a:pt x="557" y="731"/>
                  </a:lnTo>
                  <a:lnTo>
                    <a:pt x="550" y="667"/>
                  </a:lnTo>
                  <a:lnTo>
                    <a:pt x="542" y="605"/>
                  </a:lnTo>
                  <a:lnTo>
                    <a:pt x="531" y="544"/>
                  </a:lnTo>
                  <a:lnTo>
                    <a:pt x="520" y="482"/>
                  </a:lnTo>
                  <a:lnTo>
                    <a:pt x="505" y="420"/>
                  </a:lnTo>
                  <a:lnTo>
                    <a:pt x="490" y="358"/>
                  </a:lnTo>
                  <a:lnTo>
                    <a:pt x="475" y="299"/>
                  </a:lnTo>
                  <a:lnTo>
                    <a:pt x="456" y="237"/>
                  </a:lnTo>
                  <a:lnTo>
                    <a:pt x="437" y="177"/>
                  </a:lnTo>
                  <a:lnTo>
                    <a:pt x="416" y="118"/>
                  </a:lnTo>
                  <a:lnTo>
                    <a:pt x="392" y="60"/>
                  </a:lnTo>
                  <a:lnTo>
                    <a:pt x="369" y="0"/>
                  </a:lnTo>
                  <a:lnTo>
                    <a:pt x="320" y="0"/>
                  </a:lnTo>
                  <a:lnTo>
                    <a:pt x="271" y="3"/>
                  </a:lnTo>
                  <a:lnTo>
                    <a:pt x="222" y="11"/>
                  </a:lnTo>
                  <a:lnTo>
                    <a:pt x="173" y="24"/>
                  </a:lnTo>
                  <a:lnTo>
                    <a:pt x="128" y="41"/>
                  </a:lnTo>
                  <a:lnTo>
                    <a:pt x="83" y="62"/>
                  </a:lnTo>
                  <a:lnTo>
                    <a:pt x="41" y="88"/>
                  </a:lnTo>
                  <a:lnTo>
                    <a:pt x="0" y="118"/>
                  </a:lnTo>
                  <a:close/>
                  <a:moveTo>
                    <a:pt x="418" y="354"/>
                  </a:moveTo>
                  <a:lnTo>
                    <a:pt x="435" y="363"/>
                  </a:lnTo>
                  <a:lnTo>
                    <a:pt x="450" y="375"/>
                  </a:lnTo>
                  <a:lnTo>
                    <a:pt x="463" y="386"/>
                  </a:lnTo>
                  <a:lnTo>
                    <a:pt x="475" y="401"/>
                  </a:lnTo>
                  <a:lnTo>
                    <a:pt x="486" y="416"/>
                  </a:lnTo>
                  <a:lnTo>
                    <a:pt x="497" y="431"/>
                  </a:lnTo>
                  <a:lnTo>
                    <a:pt x="505" y="446"/>
                  </a:lnTo>
                  <a:lnTo>
                    <a:pt x="509" y="463"/>
                  </a:lnTo>
                  <a:lnTo>
                    <a:pt x="516" y="482"/>
                  </a:lnTo>
                  <a:lnTo>
                    <a:pt x="518" y="499"/>
                  </a:lnTo>
                  <a:lnTo>
                    <a:pt x="520" y="516"/>
                  </a:lnTo>
                  <a:lnTo>
                    <a:pt x="518" y="535"/>
                  </a:lnTo>
                  <a:lnTo>
                    <a:pt x="516" y="554"/>
                  </a:lnTo>
                  <a:lnTo>
                    <a:pt x="512" y="571"/>
                  </a:lnTo>
                  <a:lnTo>
                    <a:pt x="508" y="589"/>
                  </a:lnTo>
                  <a:lnTo>
                    <a:pt x="499" y="608"/>
                  </a:lnTo>
                  <a:lnTo>
                    <a:pt x="488" y="625"/>
                  </a:lnTo>
                  <a:lnTo>
                    <a:pt x="478" y="640"/>
                  </a:lnTo>
                  <a:lnTo>
                    <a:pt x="465" y="652"/>
                  </a:lnTo>
                  <a:lnTo>
                    <a:pt x="452" y="665"/>
                  </a:lnTo>
                  <a:lnTo>
                    <a:pt x="437" y="676"/>
                  </a:lnTo>
                  <a:lnTo>
                    <a:pt x="422" y="687"/>
                  </a:lnTo>
                  <a:lnTo>
                    <a:pt x="405" y="693"/>
                  </a:lnTo>
                  <a:lnTo>
                    <a:pt x="388" y="699"/>
                  </a:lnTo>
                  <a:lnTo>
                    <a:pt x="371" y="704"/>
                  </a:lnTo>
                  <a:lnTo>
                    <a:pt x="354" y="708"/>
                  </a:lnTo>
                  <a:lnTo>
                    <a:pt x="335" y="708"/>
                  </a:lnTo>
                  <a:lnTo>
                    <a:pt x="318" y="708"/>
                  </a:lnTo>
                  <a:lnTo>
                    <a:pt x="299" y="706"/>
                  </a:lnTo>
                  <a:lnTo>
                    <a:pt x="282" y="701"/>
                  </a:lnTo>
                  <a:lnTo>
                    <a:pt x="262" y="695"/>
                  </a:lnTo>
                  <a:lnTo>
                    <a:pt x="245" y="689"/>
                  </a:lnTo>
                  <a:lnTo>
                    <a:pt x="228" y="678"/>
                  </a:lnTo>
                  <a:lnTo>
                    <a:pt x="213" y="667"/>
                  </a:lnTo>
                  <a:lnTo>
                    <a:pt x="198" y="654"/>
                  </a:lnTo>
                  <a:lnTo>
                    <a:pt x="188" y="642"/>
                  </a:lnTo>
                  <a:lnTo>
                    <a:pt x="175" y="627"/>
                  </a:lnTo>
                  <a:lnTo>
                    <a:pt x="166" y="612"/>
                  </a:lnTo>
                  <a:lnTo>
                    <a:pt x="158" y="595"/>
                  </a:lnTo>
                  <a:lnTo>
                    <a:pt x="152" y="578"/>
                  </a:lnTo>
                  <a:lnTo>
                    <a:pt x="147" y="561"/>
                  </a:lnTo>
                  <a:lnTo>
                    <a:pt x="145" y="542"/>
                  </a:lnTo>
                  <a:lnTo>
                    <a:pt x="143" y="525"/>
                  </a:lnTo>
                  <a:lnTo>
                    <a:pt x="143" y="505"/>
                  </a:lnTo>
                  <a:lnTo>
                    <a:pt x="147" y="488"/>
                  </a:lnTo>
                  <a:lnTo>
                    <a:pt x="149" y="469"/>
                  </a:lnTo>
                  <a:lnTo>
                    <a:pt x="156" y="452"/>
                  </a:lnTo>
                  <a:lnTo>
                    <a:pt x="164" y="435"/>
                  </a:lnTo>
                  <a:lnTo>
                    <a:pt x="175" y="418"/>
                  </a:lnTo>
                  <a:lnTo>
                    <a:pt x="186" y="403"/>
                  </a:lnTo>
                  <a:lnTo>
                    <a:pt x="198" y="388"/>
                  </a:lnTo>
                  <a:lnTo>
                    <a:pt x="211" y="375"/>
                  </a:lnTo>
                  <a:lnTo>
                    <a:pt x="226" y="365"/>
                  </a:lnTo>
                  <a:lnTo>
                    <a:pt x="241" y="356"/>
                  </a:lnTo>
                  <a:lnTo>
                    <a:pt x="258" y="348"/>
                  </a:lnTo>
                  <a:lnTo>
                    <a:pt x="275" y="341"/>
                  </a:lnTo>
                  <a:lnTo>
                    <a:pt x="292" y="337"/>
                  </a:lnTo>
                  <a:lnTo>
                    <a:pt x="309" y="335"/>
                  </a:lnTo>
                  <a:lnTo>
                    <a:pt x="328" y="333"/>
                  </a:lnTo>
                  <a:lnTo>
                    <a:pt x="345" y="333"/>
                  </a:lnTo>
                  <a:lnTo>
                    <a:pt x="365" y="335"/>
                  </a:lnTo>
                  <a:lnTo>
                    <a:pt x="382" y="339"/>
                  </a:lnTo>
                  <a:lnTo>
                    <a:pt x="401" y="346"/>
                  </a:lnTo>
                  <a:lnTo>
                    <a:pt x="418" y="35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230"/>
            <p:cNvSpPr>
              <a:spLocks noChangeArrowheads="1"/>
            </p:cNvSpPr>
            <p:nvPr/>
          </p:nvSpPr>
          <p:spPr bwMode="auto">
            <a:xfrm>
              <a:off x="4770" y="2246"/>
              <a:ext cx="84" cy="204"/>
            </a:xfrm>
            <a:custGeom>
              <a:avLst/>
              <a:gdLst>
                <a:gd name="T0" fmla="*/ 190 w 375"/>
                <a:gd name="T1" fmla="*/ 0 h 904"/>
                <a:gd name="T2" fmla="*/ 190 w 375"/>
                <a:gd name="T3" fmla="*/ 0 h 904"/>
                <a:gd name="T4" fmla="*/ 171 w 375"/>
                <a:gd name="T5" fmla="*/ 17 h 904"/>
                <a:gd name="T6" fmla="*/ 152 w 375"/>
                <a:gd name="T7" fmla="*/ 36 h 904"/>
                <a:gd name="T8" fmla="*/ 135 w 375"/>
                <a:gd name="T9" fmla="*/ 53 h 904"/>
                <a:gd name="T10" fmla="*/ 118 w 375"/>
                <a:gd name="T11" fmla="*/ 74 h 904"/>
                <a:gd name="T12" fmla="*/ 101 w 375"/>
                <a:gd name="T13" fmla="*/ 95 h 904"/>
                <a:gd name="T14" fmla="*/ 86 w 375"/>
                <a:gd name="T15" fmla="*/ 117 h 904"/>
                <a:gd name="T16" fmla="*/ 71 w 375"/>
                <a:gd name="T17" fmla="*/ 140 h 904"/>
                <a:gd name="T18" fmla="*/ 58 w 375"/>
                <a:gd name="T19" fmla="*/ 164 h 904"/>
                <a:gd name="T20" fmla="*/ 58 w 375"/>
                <a:gd name="T21" fmla="*/ 164 h 904"/>
                <a:gd name="T22" fmla="*/ 47 w 375"/>
                <a:gd name="T23" fmla="*/ 187 h 904"/>
                <a:gd name="T24" fmla="*/ 37 w 375"/>
                <a:gd name="T25" fmla="*/ 213 h 904"/>
                <a:gd name="T26" fmla="*/ 26 w 375"/>
                <a:gd name="T27" fmla="*/ 236 h 904"/>
                <a:gd name="T28" fmla="*/ 20 w 375"/>
                <a:gd name="T29" fmla="*/ 262 h 904"/>
                <a:gd name="T30" fmla="*/ 13 w 375"/>
                <a:gd name="T31" fmla="*/ 287 h 904"/>
                <a:gd name="T32" fmla="*/ 7 w 375"/>
                <a:gd name="T33" fmla="*/ 313 h 904"/>
                <a:gd name="T34" fmla="*/ 0 w 375"/>
                <a:gd name="T35" fmla="*/ 362 h 904"/>
                <a:gd name="T36" fmla="*/ 0 w 375"/>
                <a:gd name="T37" fmla="*/ 413 h 904"/>
                <a:gd name="T38" fmla="*/ 3 w 375"/>
                <a:gd name="T39" fmla="*/ 464 h 904"/>
                <a:gd name="T40" fmla="*/ 11 w 375"/>
                <a:gd name="T41" fmla="*/ 513 h 904"/>
                <a:gd name="T42" fmla="*/ 24 w 375"/>
                <a:gd name="T43" fmla="*/ 562 h 904"/>
                <a:gd name="T44" fmla="*/ 43 w 375"/>
                <a:gd name="T45" fmla="*/ 609 h 904"/>
                <a:gd name="T46" fmla="*/ 64 w 375"/>
                <a:gd name="T47" fmla="*/ 654 h 904"/>
                <a:gd name="T48" fmla="*/ 90 w 375"/>
                <a:gd name="T49" fmla="*/ 696 h 904"/>
                <a:gd name="T50" fmla="*/ 120 w 375"/>
                <a:gd name="T51" fmla="*/ 737 h 904"/>
                <a:gd name="T52" fmla="*/ 156 w 375"/>
                <a:gd name="T53" fmla="*/ 775 h 904"/>
                <a:gd name="T54" fmla="*/ 173 w 375"/>
                <a:gd name="T55" fmla="*/ 792 h 904"/>
                <a:gd name="T56" fmla="*/ 194 w 375"/>
                <a:gd name="T57" fmla="*/ 809 h 904"/>
                <a:gd name="T58" fmla="*/ 214 w 375"/>
                <a:gd name="T59" fmla="*/ 824 h 904"/>
                <a:gd name="T60" fmla="*/ 235 w 375"/>
                <a:gd name="T61" fmla="*/ 839 h 904"/>
                <a:gd name="T62" fmla="*/ 259 w 375"/>
                <a:gd name="T63" fmla="*/ 854 h 904"/>
                <a:gd name="T64" fmla="*/ 282 w 375"/>
                <a:gd name="T65" fmla="*/ 867 h 904"/>
                <a:gd name="T66" fmla="*/ 282 w 375"/>
                <a:gd name="T67" fmla="*/ 867 h 904"/>
                <a:gd name="T68" fmla="*/ 327 w 375"/>
                <a:gd name="T69" fmla="*/ 886 h 904"/>
                <a:gd name="T70" fmla="*/ 374 w 375"/>
                <a:gd name="T71" fmla="*/ 903 h 904"/>
                <a:gd name="T72" fmla="*/ 374 w 375"/>
                <a:gd name="T73" fmla="*/ 903 h 904"/>
                <a:gd name="T74" fmla="*/ 374 w 375"/>
                <a:gd name="T75" fmla="*/ 843 h 904"/>
                <a:gd name="T76" fmla="*/ 374 w 375"/>
                <a:gd name="T77" fmla="*/ 786 h 904"/>
                <a:gd name="T78" fmla="*/ 371 w 375"/>
                <a:gd name="T79" fmla="*/ 728 h 904"/>
                <a:gd name="T80" fmla="*/ 365 w 375"/>
                <a:gd name="T81" fmla="*/ 671 h 904"/>
                <a:gd name="T82" fmla="*/ 361 w 375"/>
                <a:gd name="T83" fmla="*/ 611 h 904"/>
                <a:gd name="T84" fmla="*/ 352 w 375"/>
                <a:gd name="T85" fmla="*/ 554 h 904"/>
                <a:gd name="T86" fmla="*/ 344 w 375"/>
                <a:gd name="T87" fmla="*/ 498 h 904"/>
                <a:gd name="T88" fmla="*/ 333 w 375"/>
                <a:gd name="T89" fmla="*/ 441 h 904"/>
                <a:gd name="T90" fmla="*/ 320 w 375"/>
                <a:gd name="T91" fmla="*/ 383 h 904"/>
                <a:gd name="T92" fmla="*/ 305 w 375"/>
                <a:gd name="T93" fmla="*/ 328 h 904"/>
                <a:gd name="T94" fmla="*/ 290 w 375"/>
                <a:gd name="T95" fmla="*/ 272 h 904"/>
                <a:gd name="T96" fmla="*/ 273 w 375"/>
                <a:gd name="T97" fmla="*/ 217 h 904"/>
                <a:gd name="T98" fmla="*/ 254 w 375"/>
                <a:gd name="T99" fmla="*/ 162 h 904"/>
                <a:gd name="T100" fmla="*/ 235 w 375"/>
                <a:gd name="T101" fmla="*/ 106 h 904"/>
                <a:gd name="T102" fmla="*/ 214 w 375"/>
                <a:gd name="T103" fmla="*/ 53 h 904"/>
                <a:gd name="T104" fmla="*/ 190 w 375"/>
                <a:gd name="T105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5" h="904">
                  <a:moveTo>
                    <a:pt x="190" y="0"/>
                  </a:moveTo>
                  <a:lnTo>
                    <a:pt x="190" y="0"/>
                  </a:lnTo>
                  <a:lnTo>
                    <a:pt x="171" y="17"/>
                  </a:lnTo>
                  <a:lnTo>
                    <a:pt x="152" y="36"/>
                  </a:lnTo>
                  <a:lnTo>
                    <a:pt x="135" y="53"/>
                  </a:lnTo>
                  <a:lnTo>
                    <a:pt x="118" y="74"/>
                  </a:lnTo>
                  <a:lnTo>
                    <a:pt x="101" y="95"/>
                  </a:lnTo>
                  <a:lnTo>
                    <a:pt x="86" y="117"/>
                  </a:lnTo>
                  <a:lnTo>
                    <a:pt x="71" y="140"/>
                  </a:lnTo>
                  <a:lnTo>
                    <a:pt x="58" y="164"/>
                  </a:lnTo>
                  <a:lnTo>
                    <a:pt x="58" y="164"/>
                  </a:lnTo>
                  <a:lnTo>
                    <a:pt x="47" y="187"/>
                  </a:lnTo>
                  <a:lnTo>
                    <a:pt x="37" y="213"/>
                  </a:lnTo>
                  <a:lnTo>
                    <a:pt x="26" y="236"/>
                  </a:lnTo>
                  <a:lnTo>
                    <a:pt x="20" y="262"/>
                  </a:lnTo>
                  <a:lnTo>
                    <a:pt x="13" y="287"/>
                  </a:lnTo>
                  <a:lnTo>
                    <a:pt x="7" y="313"/>
                  </a:lnTo>
                  <a:lnTo>
                    <a:pt x="0" y="362"/>
                  </a:lnTo>
                  <a:lnTo>
                    <a:pt x="0" y="413"/>
                  </a:lnTo>
                  <a:lnTo>
                    <a:pt x="3" y="464"/>
                  </a:lnTo>
                  <a:lnTo>
                    <a:pt x="11" y="513"/>
                  </a:lnTo>
                  <a:lnTo>
                    <a:pt x="24" y="562"/>
                  </a:lnTo>
                  <a:lnTo>
                    <a:pt x="43" y="609"/>
                  </a:lnTo>
                  <a:lnTo>
                    <a:pt x="64" y="654"/>
                  </a:lnTo>
                  <a:lnTo>
                    <a:pt x="90" y="696"/>
                  </a:lnTo>
                  <a:lnTo>
                    <a:pt x="120" y="737"/>
                  </a:lnTo>
                  <a:lnTo>
                    <a:pt x="156" y="775"/>
                  </a:lnTo>
                  <a:lnTo>
                    <a:pt x="173" y="792"/>
                  </a:lnTo>
                  <a:lnTo>
                    <a:pt x="194" y="809"/>
                  </a:lnTo>
                  <a:lnTo>
                    <a:pt x="214" y="824"/>
                  </a:lnTo>
                  <a:lnTo>
                    <a:pt x="235" y="839"/>
                  </a:lnTo>
                  <a:lnTo>
                    <a:pt x="259" y="854"/>
                  </a:lnTo>
                  <a:lnTo>
                    <a:pt x="282" y="867"/>
                  </a:lnTo>
                  <a:lnTo>
                    <a:pt x="282" y="867"/>
                  </a:lnTo>
                  <a:lnTo>
                    <a:pt x="327" y="886"/>
                  </a:lnTo>
                  <a:lnTo>
                    <a:pt x="374" y="903"/>
                  </a:lnTo>
                  <a:lnTo>
                    <a:pt x="374" y="903"/>
                  </a:lnTo>
                  <a:lnTo>
                    <a:pt x="374" y="843"/>
                  </a:lnTo>
                  <a:lnTo>
                    <a:pt x="374" y="786"/>
                  </a:lnTo>
                  <a:lnTo>
                    <a:pt x="371" y="728"/>
                  </a:lnTo>
                  <a:lnTo>
                    <a:pt x="365" y="671"/>
                  </a:lnTo>
                  <a:lnTo>
                    <a:pt x="361" y="611"/>
                  </a:lnTo>
                  <a:lnTo>
                    <a:pt x="352" y="554"/>
                  </a:lnTo>
                  <a:lnTo>
                    <a:pt x="344" y="498"/>
                  </a:lnTo>
                  <a:lnTo>
                    <a:pt x="333" y="441"/>
                  </a:lnTo>
                  <a:lnTo>
                    <a:pt x="320" y="383"/>
                  </a:lnTo>
                  <a:lnTo>
                    <a:pt x="305" y="328"/>
                  </a:lnTo>
                  <a:lnTo>
                    <a:pt x="290" y="272"/>
                  </a:lnTo>
                  <a:lnTo>
                    <a:pt x="273" y="217"/>
                  </a:lnTo>
                  <a:lnTo>
                    <a:pt x="254" y="162"/>
                  </a:lnTo>
                  <a:lnTo>
                    <a:pt x="235" y="106"/>
                  </a:lnTo>
                  <a:lnTo>
                    <a:pt x="214" y="53"/>
                  </a:lnTo>
                  <a:lnTo>
                    <a:pt x="19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231"/>
            <p:cNvSpPr>
              <a:spLocks noChangeArrowheads="1"/>
            </p:cNvSpPr>
            <p:nvPr/>
          </p:nvSpPr>
          <p:spPr bwMode="auto">
            <a:xfrm>
              <a:off x="4897" y="2219"/>
              <a:ext cx="109" cy="223"/>
            </a:xfrm>
            <a:custGeom>
              <a:avLst/>
              <a:gdLst>
                <a:gd name="T0" fmla="*/ 200 w 485"/>
                <a:gd name="T1" fmla="*/ 985 h 986"/>
                <a:gd name="T2" fmla="*/ 200 w 485"/>
                <a:gd name="T3" fmla="*/ 985 h 986"/>
                <a:gd name="T4" fmla="*/ 234 w 485"/>
                <a:gd name="T5" fmla="*/ 966 h 986"/>
                <a:gd name="T6" fmla="*/ 269 w 485"/>
                <a:gd name="T7" fmla="*/ 944 h 986"/>
                <a:gd name="T8" fmla="*/ 298 w 485"/>
                <a:gd name="T9" fmla="*/ 919 h 986"/>
                <a:gd name="T10" fmla="*/ 328 w 485"/>
                <a:gd name="T11" fmla="*/ 891 h 986"/>
                <a:gd name="T12" fmla="*/ 356 w 485"/>
                <a:gd name="T13" fmla="*/ 863 h 986"/>
                <a:gd name="T14" fmla="*/ 381 w 485"/>
                <a:gd name="T15" fmla="*/ 831 h 986"/>
                <a:gd name="T16" fmla="*/ 405 w 485"/>
                <a:gd name="T17" fmla="*/ 797 h 986"/>
                <a:gd name="T18" fmla="*/ 426 w 485"/>
                <a:gd name="T19" fmla="*/ 761 h 986"/>
                <a:gd name="T20" fmla="*/ 426 w 485"/>
                <a:gd name="T21" fmla="*/ 761 h 986"/>
                <a:gd name="T22" fmla="*/ 437 w 485"/>
                <a:gd name="T23" fmla="*/ 736 h 986"/>
                <a:gd name="T24" fmla="*/ 448 w 485"/>
                <a:gd name="T25" fmla="*/ 712 h 986"/>
                <a:gd name="T26" fmla="*/ 456 w 485"/>
                <a:gd name="T27" fmla="*/ 687 h 986"/>
                <a:gd name="T28" fmla="*/ 464 w 485"/>
                <a:gd name="T29" fmla="*/ 661 h 986"/>
                <a:gd name="T30" fmla="*/ 471 w 485"/>
                <a:gd name="T31" fmla="*/ 638 h 986"/>
                <a:gd name="T32" fmla="*/ 475 w 485"/>
                <a:gd name="T33" fmla="*/ 612 h 986"/>
                <a:gd name="T34" fmla="*/ 482 w 485"/>
                <a:gd name="T35" fmla="*/ 561 h 986"/>
                <a:gd name="T36" fmla="*/ 484 w 485"/>
                <a:gd name="T37" fmla="*/ 510 h 986"/>
                <a:gd name="T38" fmla="*/ 479 w 485"/>
                <a:gd name="T39" fmla="*/ 461 h 986"/>
                <a:gd name="T40" fmla="*/ 473 w 485"/>
                <a:gd name="T41" fmla="*/ 412 h 986"/>
                <a:gd name="T42" fmla="*/ 458 w 485"/>
                <a:gd name="T43" fmla="*/ 363 h 986"/>
                <a:gd name="T44" fmla="*/ 441 w 485"/>
                <a:gd name="T45" fmla="*/ 316 h 986"/>
                <a:gd name="T46" fmla="*/ 420 w 485"/>
                <a:gd name="T47" fmla="*/ 271 h 986"/>
                <a:gd name="T48" fmla="*/ 394 w 485"/>
                <a:gd name="T49" fmla="*/ 228 h 986"/>
                <a:gd name="T50" fmla="*/ 362 w 485"/>
                <a:gd name="T51" fmla="*/ 188 h 986"/>
                <a:gd name="T52" fmla="*/ 328 w 485"/>
                <a:gd name="T53" fmla="*/ 150 h 986"/>
                <a:gd name="T54" fmla="*/ 309 w 485"/>
                <a:gd name="T55" fmla="*/ 132 h 986"/>
                <a:gd name="T56" fmla="*/ 290 w 485"/>
                <a:gd name="T57" fmla="*/ 116 h 986"/>
                <a:gd name="T58" fmla="*/ 271 w 485"/>
                <a:gd name="T59" fmla="*/ 98 h 986"/>
                <a:gd name="T60" fmla="*/ 247 w 485"/>
                <a:gd name="T61" fmla="*/ 83 h 986"/>
                <a:gd name="T62" fmla="*/ 226 w 485"/>
                <a:gd name="T63" fmla="*/ 71 h 986"/>
                <a:gd name="T64" fmla="*/ 202 w 485"/>
                <a:gd name="T65" fmla="*/ 58 h 986"/>
                <a:gd name="T66" fmla="*/ 202 w 485"/>
                <a:gd name="T67" fmla="*/ 58 h 986"/>
                <a:gd name="T68" fmla="*/ 177 w 485"/>
                <a:gd name="T69" fmla="*/ 45 h 986"/>
                <a:gd name="T70" fmla="*/ 153 w 485"/>
                <a:gd name="T71" fmla="*/ 34 h 986"/>
                <a:gd name="T72" fmla="*/ 128 w 485"/>
                <a:gd name="T73" fmla="*/ 26 h 986"/>
                <a:gd name="T74" fmla="*/ 102 w 485"/>
                <a:gd name="T75" fmla="*/ 18 h 986"/>
                <a:gd name="T76" fmla="*/ 77 w 485"/>
                <a:gd name="T77" fmla="*/ 11 h 986"/>
                <a:gd name="T78" fmla="*/ 51 w 485"/>
                <a:gd name="T79" fmla="*/ 7 h 986"/>
                <a:gd name="T80" fmla="*/ 25 w 485"/>
                <a:gd name="T81" fmla="*/ 3 h 986"/>
                <a:gd name="T82" fmla="*/ 0 w 485"/>
                <a:gd name="T83" fmla="*/ 0 h 986"/>
                <a:gd name="T84" fmla="*/ 0 w 485"/>
                <a:gd name="T85" fmla="*/ 0 h 986"/>
                <a:gd name="T86" fmla="*/ 23 w 485"/>
                <a:gd name="T87" fmla="*/ 60 h 986"/>
                <a:gd name="T88" fmla="*/ 47 w 485"/>
                <a:gd name="T89" fmla="*/ 118 h 986"/>
                <a:gd name="T90" fmla="*/ 68 w 485"/>
                <a:gd name="T91" fmla="*/ 177 h 986"/>
                <a:gd name="T92" fmla="*/ 87 w 485"/>
                <a:gd name="T93" fmla="*/ 237 h 986"/>
                <a:gd name="T94" fmla="*/ 106 w 485"/>
                <a:gd name="T95" fmla="*/ 299 h 986"/>
                <a:gd name="T96" fmla="*/ 121 w 485"/>
                <a:gd name="T97" fmla="*/ 358 h 986"/>
                <a:gd name="T98" fmla="*/ 136 w 485"/>
                <a:gd name="T99" fmla="*/ 420 h 986"/>
                <a:gd name="T100" fmla="*/ 151 w 485"/>
                <a:gd name="T101" fmla="*/ 482 h 986"/>
                <a:gd name="T102" fmla="*/ 162 w 485"/>
                <a:gd name="T103" fmla="*/ 544 h 986"/>
                <a:gd name="T104" fmla="*/ 173 w 485"/>
                <a:gd name="T105" fmla="*/ 605 h 986"/>
                <a:gd name="T106" fmla="*/ 181 w 485"/>
                <a:gd name="T107" fmla="*/ 667 h 986"/>
                <a:gd name="T108" fmla="*/ 188 w 485"/>
                <a:gd name="T109" fmla="*/ 731 h 986"/>
                <a:gd name="T110" fmla="*/ 194 w 485"/>
                <a:gd name="T111" fmla="*/ 795 h 986"/>
                <a:gd name="T112" fmla="*/ 198 w 485"/>
                <a:gd name="T113" fmla="*/ 857 h 986"/>
                <a:gd name="T114" fmla="*/ 200 w 485"/>
                <a:gd name="T115" fmla="*/ 921 h 986"/>
                <a:gd name="T116" fmla="*/ 200 w 485"/>
                <a:gd name="T117" fmla="*/ 985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5" h="986">
                  <a:moveTo>
                    <a:pt x="200" y="985"/>
                  </a:moveTo>
                  <a:lnTo>
                    <a:pt x="200" y="985"/>
                  </a:lnTo>
                  <a:lnTo>
                    <a:pt x="234" y="966"/>
                  </a:lnTo>
                  <a:lnTo>
                    <a:pt x="269" y="944"/>
                  </a:lnTo>
                  <a:lnTo>
                    <a:pt x="298" y="919"/>
                  </a:lnTo>
                  <a:lnTo>
                    <a:pt x="328" y="891"/>
                  </a:lnTo>
                  <a:lnTo>
                    <a:pt x="356" y="863"/>
                  </a:lnTo>
                  <a:lnTo>
                    <a:pt x="381" y="831"/>
                  </a:lnTo>
                  <a:lnTo>
                    <a:pt x="405" y="797"/>
                  </a:lnTo>
                  <a:lnTo>
                    <a:pt x="426" y="761"/>
                  </a:lnTo>
                  <a:lnTo>
                    <a:pt x="426" y="761"/>
                  </a:lnTo>
                  <a:lnTo>
                    <a:pt x="437" y="736"/>
                  </a:lnTo>
                  <a:lnTo>
                    <a:pt x="448" y="712"/>
                  </a:lnTo>
                  <a:lnTo>
                    <a:pt x="456" y="687"/>
                  </a:lnTo>
                  <a:lnTo>
                    <a:pt x="464" y="661"/>
                  </a:lnTo>
                  <a:lnTo>
                    <a:pt x="471" y="638"/>
                  </a:lnTo>
                  <a:lnTo>
                    <a:pt x="475" y="612"/>
                  </a:lnTo>
                  <a:lnTo>
                    <a:pt x="482" y="561"/>
                  </a:lnTo>
                  <a:lnTo>
                    <a:pt x="484" y="510"/>
                  </a:lnTo>
                  <a:lnTo>
                    <a:pt x="479" y="461"/>
                  </a:lnTo>
                  <a:lnTo>
                    <a:pt x="473" y="412"/>
                  </a:lnTo>
                  <a:lnTo>
                    <a:pt x="458" y="363"/>
                  </a:lnTo>
                  <a:lnTo>
                    <a:pt x="441" y="316"/>
                  </a:lnTo>
                  <a:lnTo>
                    <a:pt x="420" y="271"/>
                  </a:lnTo>
                  <a:lnTo>
                    <a:pt x="394" y="228"/>
                  </a:lnTo>
                  <a:lnTo>
                    <a:pt x="362" y="188"/>
                  </a:lnTo>
                  <a:lnTo>
                    <a:pt x="328" y="150"/>
                  </a:lnTo>
                  <a:lnTo>
                    <a:pt x="309" y="132"/>
                  </a:lnTo>
                  <a:lnTo>
                    <a:pt x="290" y="116"/>
                  </a:lnTo>
                  <a:lnTo>
                    <a:pt x="271" y="98"/>
                  </a:lnTo>
                  <a:lnTo>
                    <a:pt x="247" y="83"/>
                  </a:lnTo>
                  <a:lnTo>
                    <a:pt x="226" y="71"/>
                  </a:lnTo>
                  <a:lnTo>
                    <a:pt x="202" y="58"/>
                  </a:lnTo>
                  <a:lnTo>
                    <a:pt x="202" y="58"/>
                  </a:lnTo>
                  <a:lnTo>
                    <a:pt x="177" y="45"/>
                  </a:lnTo>
                  <a:lnTo>
                    <a:pt x="153" y="34"/>
                  </a:lnTo>
                  <a:lnTo>
                    <a:pt x="128" y="26"/>
                  </a:lnTo>
                  <a:lnTo>
                    <a:pt x="102" y="18"/>
                  </a:lnTo>
                  <a:lnTo>
                    <a:pt x="77" y="11"/>
                  </a:lnTo>
                  <a:lnTo>
                    <a:pt x="51" y="7"/>
                  </a:lnTo>
                  <a:lnTo>
                    <a:pt x="25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" y="60"/>
                  </a:lnTo>
                  <a:lnTo>
                    <a:pt x="47" y="118"/>
                  </a:lnTo>
                  <a:lnTo>
                    <a:pt x="68" y="177"/>
                  </a:lnTo>
                  <a:lnTo>
                    <a:pt x="87" y="237"/>
                  </a:lnTo>
                  <a:lnTo>
                    <a:pt x="106" y="299"/>
                  </a:lnTo>
                  <a:lnTo>
                    <a:pt x="121" y="358"/>
                  </a:lnTo>
                  <a:lnTo>
                    <a:pt x="136" y="420"/>
                  </a:lnTo>
                  <a:lnTo>
                    <a:pt x="151" y="482"/>
                  </a:lnTo>
                  <a:lnTo>
                    <a:pt x="162" y="544"/>
                  </a:lnTo>
                  <a:lnTo>
                    <a:pt x="173" y="605"/>
                  </a:lnTo>
                  <a:lnTo>
                    <a:pt x="181" y="667"/>
                  </a:lnTo>
                  <a:lnTo>
                    <a:pt x="188" y="731"/>
                  </a:lnTo>
                  <a:lnTo>
                    <a:pt x="194" y="795"/>
                  </a:lnTo>
                  <a:lnTo>
                    <a:pt x="198" y="857"/>
                  </a:lnTo>
                  <a:lnTo>
                    <a:pt x="200" y="921"/>
                  </a:lnTo>
                  <a:lnTo>
                    <a:pt x="200" y="98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232"/>
            <p:cNvSpPr>
              <a:spLocks noChangeArrowheads="1"/>
            </p:cNvSpPr>
            <p:nvPr/>
          </p:nvSpPr>
          <p:spPr bwMode="auto">
            <a:xfrm>
              <a:off x="4250" y="2812"/>
              <a:ext cx="27" cy="8"/>
            </a:xfrm>
            <a:custGeom>
              <a:avLst/>
              <a:gdLst>
                <a:gd name="T0" fmla="*/ 0 w 125"/>
                <a:gd name="T1" fmla="*/ 0 h 41"/>
                <a:gd name="T2" fmla="*/ 0 w 125"/>
                <a:gd name="T3" fmla="*/ 0 h 41"/>
                <a:gd name="T4" fmla="*/ 62 w 125"/>
                <a:gd name="T5" fmla="*/ 21 h 41"/>
                <a:gd name="T6" fmla="*/ 124 w 125"/>
                <a:gd name="T7" fmla="*/ 40 h 41"/>
                <a:gd name="T8" fmla="*/ 124 w 125"/>
                <a:gd name="T9" fmla="*/ 40 h 41"/>
                <a:gd name="T10" fmla="*/ 94 w 125"/>
                <a:gd name="T11" fmla="*/ 27 h 41"/>
                <a:gd name="T12" fmla="*/ 64 w 125"/>
                <a:gd name="T13" fmla="*/ 15 h 41"/>
                <a:gd name="T14" fmla="*/ 32 w 125"/>
                <a:gd name="T15" fmla="*/ 6 h 41"/>
                <a:gd name="T16" fmla="*/ 0 w 125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41">
                  <a:moveTo>
                    <a:pt x="0" y="0"/>
                  </a:moveTo>
                  <a:lnTo>
                    <a:pt x="0" y="0"/>
                  </a:lnTo>
                  <a:lnTo>
                    <a:pt x="62" y="21"/>
                  </a:lnTo>
                  <a:lnTo>
                    <a:pt x="124" y="40"/>
                  </a:lnTo>
                  <a:lnTo>
                    <a:pt x="124" y="40"/>
                  </a:lnTo>
                  <a:lnTo>
                    <a:pt x="94" y="27"/>
                  </a:lnTo>
                  <a:lnTo>
                    <a:pt x="64" y="15"/>
                  </a:lnTo>
                  <a:lnTo>
                    <a:pt x="32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233"/>
            <p:cNvSpPr>
              <a:spLocks noChangeArrowheads="1"/>
            </p:cNvSpPr>
            <p:nvPr/>
          </p:nvSpPr>
          <p:spPr bwMode="auto">
            <a:xfrm>
              <a:off x="4110" y="2846"/>
              <a:ext cx="236" cy="149"/>
            </a:xfrm>
            <a:custGeom>
              <a:avLst/>
              <a:gdLst>
                <a:gd name="T0" fmla="*/ 1036 w 1044"/>
                <a:gd name="T1" fmla="*/ 281 h 661"/>
                <a:gd name="T2" fmla="*/ 932 w 1044"/>
                <a:gd name="T3" fmla="*/ 271 h 661"/>
                <a:gd name="T4" fmla="*/ 825 w 1044"/>
                <a:gd name="T5" fmla="*/ 253 h 661"/>
                <a:gd name="T6" fmla="*/ 721 w 1044"/>
                <a:gd name="T7" fmla="*/ 232 h 661"/>
                <a:gd name="T8" fmla="*/ 616 w 1044"/>
                <a:gd name="T9" fmla="*/ 204 h 661"/>
                <a:gd name="T10" fmla="*/ 633 w 1044"/>
                <a:gd name="T11" fmla="*/ 213 h 661"/>
                <a:gd name="T12" fmla="*/ 659 w 1044"/>
                <a:gd name="T13" fmla="*/ 238 h 661"/>
                <a:gd name="T14" fmla="*/ 680 w 1044"/>
                <a:gd name="T15" fmla="*/ 266 h 661"/>
                <a:gd name="T16" fmla="*/ 697 w 1044"/>
                <a:gd name="T17" fmla="*/ 296 h 661"/>
                <a:gd name="T18" fmla="*/ 706 w 1044"/>
                <a:gd name="T19" fmla="*/ 330 h 661"/>
                <a:gd name="T20" fmla="*/ 710 w 1044"/>
                <a:gd name="T21" fmla="*/ 364 h 661"/>
                <a:gd name="T22" fmla="*/ 708 w 1044"/>
                <a:gd name="T23" fmla="*/ 400 h 661"/>
                <a:gd name="T24" fmla="*/ 697 w 1044"/>
                <a:gd name="T25" fmla="*/ 435 h 661"/>
                <a:gd name="T26" fmla="*/ 689 w 1044"/>
                <a:gd name="T27" fmla="*/ 451 h 661"/>
                <a:gd name="T28" fmla="*/ 667 w 1044"/>
                <a:gd name="T29" fmla="*/ 484 h 661"/>
                <a:gd name="T30" fmla="*/ 642 w 1044"/>
                <a:gd name="T31" fmla="*/ 511 h 661"/>
                <a:gd name="T32" fmla="*/ 612 w 1044"/>
                <a:gd name="T33" fmla="*/ 530 h 661"/>
                <a:gd name="T34" fmla="*/ 580 w 1044"/>
                <a:gd name="T35" fmla="*/ 545 h 661"/>
                <a:gd name="T36" fmla="*/ 544 w 1044"/>
                <a:gd name="T37" fmla="*/ 552 h 661"/>
                <a:gd name="T38" fmla="*/ 508 w 1044"/>
                <a:gd name="T39" fmla="*/ 554 h 661"/>
                <a:gd name="T40" fmla="*/ 471 w 1044"/>
                <a:gd name="T41" fmla="*/ 547 h 661"/>
                <a:gd name="T42" fmla="*/ 435 w 1044"/>
                <a:gd name="T43" fmla="*/ 533 h 661"/>
                <a:gd name="T44" fmla="*/ 420 w 1044"/>
                <a:gd name="T45" fmla="*/ 524 h 661"/>
                <a:gd name="T46" fmla="*/ 390 w 1044"/>
                <a:gd name="T47" fmla="*/ 500 h 661"/>
                <a:gd name="T48" fmla="*/ 367 w 1044"/>
                <a:gd name="T49" fmla="*/ 471 h 661"/>
                <a:gd name="T50" fmla="*/ 350 w 1044"/>
                <a:gd name="T51" fmla="*/ 441 h 661"/>
                <a:gd name="T52" fmla="*/ 339 w 1044"/>
                <a:gd name="T53" fmla="*/ 405 h 661"/>
                <a:gd name="T54" fmla="*/ 335 w 1044"/>
                <a:gd name="T55" fmla="*/ 371 h 661"/>
                <a:gd name="T56" fmla="*/ 337 w 1044"/>
                <a:gd name="T57" fmla="*/ 332 h 661"/>
                <a:gd name="T58" fmla="*/ 348 w 1044"/>
                <a:gd name="T59" fmla="*/ 298 h 661"/>
                <a:gd name="T60" fmla="*/ 354 w 1044"/>
                <a:gd name="T61" fmla="*/ 279 h 661"/>
                <a:gd name="T62" fmla="*/ 388 w 1044"/>
                <a:gd name="T63" fmla="*/ 234 h 661"/>
                <a:gd name="T64" fmla="*/ 433 w 1044"/>
                <a:gd name="T65" fmla="*/ 200 h 661"/>
                <a:gd name="T66" fmla="*/ 482 w 1044"/>
                <a:gd name="T67" fmla="*/ 183 h 661"/>
                <a:gd name="T68" fmla="*/ 537 w 1044"/>
                <a:gd name="T69" fmla="*/ 179 h 661"/>
                <a:gd name="T70" fmla="*/ 465 w 1044"/>
                <a:gd name="T71" fmla="*/ 153 h 661"/>
                <a:gd name="T72" fmla="*/ 322 w 1044"/>
                <a:gd name="T73" fmla="*/ 92 h 661"/>
                <a:gd name="T74" fmla="*/ 252 w 1044"/>
                <a:gd name="T75" fmla="*/ 57 h 661"/>
                <a:gd name="T76" fmla="*/ 150 w 1044"/>
                <a:gd name="T77" fmla="*/ 0 h 661"/>
                <a:gd name="T78" fmla="*/ 124 w 1044"/>
                <a:gd name="T79" fmla="*/ 30 h 661"/>
                <a:gd name="T80" fmla="*/ 79 w 1044"/>
                <a:gd name="T81" fmla="*/ 92 h 661"/>
                <a:gd name="T82" fmla="*/ 58 w 1044"/>
                <a:gd name="T83" fmla="*/ 128 h 661"/>
                <a:gd name="T84" fmla="*/ 34 w 1044"/>
                <a:gd name="T85" fmla="*/ 183 h 661"/>
                <a:gd name="T86" fmla="*/ 15 w 1044"/>
                <a:gd name="T87" fmla="*/ 241 h 661"/>
                <a:gd name="T88" fmla="*/ 5 w 1044"/>
                <a:gd name="T89" fmla="*/ 300 h 661"/>
                <a:gd name="T90" fmla="*/ 0 w 1044"/>
                <a:gd name="T91" fmla="*/ 360 h 661"/>
                <a:gd name="T92" fmla="*/ 75 w 1044"/>
                <a:gd name="T93" fmla="*/ 398 h 661"/>
                <a:gd name="T94" fmla="*/ 128 w 1044"/>
                <a:gd name="T95" fmla="*/ 426 h 661"/>
                <a:gd name="T96" fmla="*/ 235 w 1044"/>
                <a:gd name="T97" fmla="*/ 475 h 661"/>
                <a:gd name="T98" fmla="*/ 343 w 1044"/>
                <a:gd name="T99" fmla="*/ 518 h 661"/>
                <a:gd name="T100" fmla="*/ 452 w 1044"/>
                <a:gd name="T101" fmla="*/ 556 h 661"/>
                <a:gd name="T102" fmla="*/ 563 w 1044"/>
                <a:gd name="T103" fmla="*/ 588 h 661"/>
                <a:gd name="T104" fmla="*/ 674 w 1044"/>
                <a:gd name="T105" fmla="*/ 616 h 661"/>
                <a:gd name="T106" fmla="*/ 785 w 1044"/>
                <a:gd name="T107" fmla="*/ 637 h 661"/>
                <a:gd name="T108" fmla="*/ 895 w 1044"/>
                <a:gd name="T109" fmla="*/ 654 h 661"/>
                <a:gd name="T110" fmla="*/ 953 w 1044"/>
                <a:gd name="T111" fmla="*/ 660 h 661"/>
                <a:gd name="T112" fmla="*/ 985 w 1044"/>
                <a:gd name="T113" fmla="*/ 605 h 661"/>
                <a:gd name="T114" fmla="*/ 1004 w 1044"/>
                <a:gd name="T115" fmla="*/ 567 h 661"/>
                <a:gd name="T116" fmla="*/ 1030 w 1044"/>
                <a:gd name="T117" fmla="*/ 485 h 661"/>
                <a:gd name="T118" fmla="*/ 1043 w 1044"/>
                <a:gd name="T119" fmla="*/ 405 h 661"/>
                <a:gd name="T120" fmla="*/ 1043 w 1044"/>
                <a:gd name="T121" fmla="*/ 32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4" h="661">
                  <a:moveTo>
                    <a:pt x="1036" y="281"/>
                  </a:moveTo>
                  <a:lnTo>
                    <a:pt x="1036" y="281"/>
                  </a:lnTo>
                  <a:lnTo>
                    <a:pt x="983" y="277"/>
                  </a:lnTo>
                  <a:lnTo>
                    <a:pt x="932" y="271"/>
                  </a:lnTo>
                  <a:lnTo>
                    <a:pt x="878" y="262"/>
                  </a:lnTo>
                  <a:lnTo>
                    <a:pt x="825" y="253"/>
                  </a:lnTo>
                  <a:lnTo>
                    <a:pt x="774" y="243"/>
                  </a:lnTo>
                  <a:lnTo>
                    <a:pt x="721" y="232"/>
                  </a:lnTo>
                  <a:lnTo>
                    <a:pt x="670" y="219"/>
                  </a:lnTo>
                  <a:lnTo>
                    <a:pt x="616" y="204"/>
                  </a:lnTo>
                  <a:lnTo>
                    <a:pt x="616" y="204"/>
                  </a:lnTo>
                  <a:lnTo>
                    <a:pt x="633" y="213"/>
                  </a:lnTo>
                  <a:lnTo>
                    <a:pt x="646" y="226"/>
                  </a:lnTo>
                  <a:lnTo>
                    <a:pt x="659" y="238"/>
                  </a:lnTo>
                  <a:lnTo>
                    <a:pt x="672" y="251"/>
                  </a:lnTo>
                  <a:lnTo>
                    <a:pt x="680" y="266"/>
                  </a:lnTo>
                  <a:lnTo>
                    <a:pt x="689" y="281"/>
                  </a:lnTo>
                  <a:lnTo>
                    <a:pt x="697" y="296"/>
                  </a:lnTo>
                  <a:lnTo>
                    <a:pt x="701" y="313"/>
                  </a:lnTo>
                  <a:lnTo>
                    <a:pt x="706" y="330"/>
                  </a:lnTo>
                  <a:lnTo>
                    <a:pt x="710" y="347"/>
                  </a:lnTo>
                  <a:lnTo>
                    <a:pt x="710" y="364"/>
                  </a:lnTo>
                  <a:lnTo>
                    <a:pt x="710" y="383"/>
                  </a:lnTo>
                  <a:lnTo>
                    <a:pt x="708" y="400"/>
                  </a:lnTo>
                  <a:lnTo>
                    <a:pt x="704" y="417"/>
                  </a:lnTo>
                  <a:lnTo>
                    <a:pt x="697" y="435"/>
                  </a:lnTo>
                  <a:lnTo>
                    <a:pt x="689" y="451"/>
                  </a:lnTo>
                  <a:lnTo>
                    <a:pt x="689" y="451"/>
                  </a:lnTo>
                  <a:lnTo>
                    <a:pt x="680" y="469"/>
                  </a:lnTo>
                  <a:lnTo>
                    <a:pt x="667" y="484"/>
                  </a:lnTo>
                  <a:lnTo>
                    <a:pt x="657" y="498"/>
                  </a:lnTo>
                  <a:lnTo>
                    <a:pt x="642" y="511"/>
                  </a:lnTo>
                  <a:lnTo>
                    <a:pt x="627" y="522"/>
                  </a:lnTo>
                  <a:lnTo>
                    <a:pt x="612" y="530"/>
                  </a:lnTo>
                  <a:lnTo>
                    <a:pt x="597" y="539"/>
                  </a:lnTo>
                  <a:lnTo>
                    <a:pt x="580" y="545"/>
                  </a:lnTo>
                  <a:lnTo>
                    <a:pt x="561" y="550"/>
                  </a:lnTo>
                  <a:lnTo>
                    <a:pt x="544" y="552"/>
                  </a:lnTo>
                  <a:lnTo>
                    <a:pt x="527" y="554"/>
                  </a:lnTo>
                  <a:lnTo>
                    <a:pt x="508" y="554"/>
                  </a:lnTo>
                  <a:lnTo>
                    <a:pt x="488" y="552"/>
                  </a:lnTo>
                  <a:lnTo>
                    <a:pt x="471" y="547"/>
                  </a:lnTo>
                  <a:lnTo>
                    <a:pt x="454" y="541"/>
                  </a:lnTo>
                  <a:lnTo>
                    <a:pt x="435" y="533"/>
                  </a:lnTo>
                  <a:lnTo>
                    <a:pt x="435" y="533"/>
                  </a:lnTo>
                  <a:lnTo>
                    <a:pt x="420" y="524"/>
                  </a:lnTo>
                  <a:lnTo>
                    <a:pt x="403" y="511"/>
                  </a:lnTo>
                  <a:lnTo>
                    <a:pt x="390" y="500"/>
                  </a:lnTo>
                  <a:lnTo>
                    <a:pt x="378" y="485"/>
                  </a:lnTo>
                  <a:lnTo>
                    <a:pt x="367" y="471"/>
                  </a:lnTo>
                  <a:lnTo>
                    <a:pt x="356" y="456"/>
                  </a:lnTo>
                  <a:lnTo>
                    <a:pt x="350" y="441"/>
                  </a:lnTo>
                  <a:lnTo>
                    <a:pt x="343" y="424"/>
                  </a:lnTo>
                  <a:lnTo>
                    <a:pt x="339" y="405"/>
                  </a:lnTo>
                  <a:lnTo>
                    <a:pt x="335" y="388"/>
                  </a:lnTo>
                  <a:lnTo>
                    <a:pt x="335" y="371"/>
                  </a:lnTo>
                  <a:lnTo>
                    <a:pt x="335" y="351"/>
                  </a:lnTo>
                  <a:lnTo>
                    <a:pt x="337" y="332"/>
                  </a:lnTo>
                  <a:lnTo>
                    <a:pt x="341" y="315"/>
                  </a:lnTo>
                  <a:lnTo>
                    <a:pt x="348" y="298"/>
                  </a:lnTo>
                  <a:lnTo>
                    <a:pt x="354" y="279"/>
                  </a:lnTo>
                  <a:lnTo>
                    <a:pt x="354" y="279"/>
                  </a:lnTo>
                  <a:lnTo>
                    <a:pt x="369" y="256"/>
                  </a:lnTo>
                  <a:lnTo>
                    <a:pt x="388" y="234"/>
                  </a:lnTo>
                  <a:lnTo>
                    <a:pt x="410" y="215"/>
                  </a:lnTo>
                  <a:lnTo>
                    <a:pt x="433" y="200"/>
                  </a:lnTo>
                  <a:lnTo>
                    <a:pt x="456" y="189"/>
                  </a:lnTo>
                  <a:lnTo>
                    <a:pt x="482" y="183"/>
                  </a:lnTo>
                  <a:lnTo>
                    <a:pt x="510" y="179"/>
                  </a:lnTo>
                  <a:lnTo>
                    <a:pt x="537" y="179"/>
                  </a:lnTo>
                  <a:lnTo>
                    <a:pt x="537" y="179"/>
                  </a:lnTo>
                  <a:lnTo>
                    <a:pt x="465" y="153"/>
                  </a:lnTo>
                  <a:lnTo>
                    <a:pt x="392" y="123"/>
                  </a:lnTo>
                  <a:lnTo>
                    <a:pt x="322" y="92"/>
                  </a:lnTo>
                  <a:lnTo>
                    <a:pt x="252" y="57"/>
                  </a:lnTo>
                  <a:lnTo>
                    <a:pt x="252" y="57"/>
                  </a:lnTo>
                  <a:lnTo>
                    <a:pt x="201" y="3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4" y="30"/>
                  </a:lnTo>
                  <a:lnTo>
                    <a:pt x="101" y="59"/>
                  </a:lnTo>
                  <a:lnTo>
                    <a:pt x="79" y="92"/>
                  </a:lnTo>
                  <a:lnTo>
                    <a:pt x="58" y="128"/>
                  </a:lnTo>
                  <a:lnTo>
                    <a:pt x="58" y="128"/>
                  </a:lnTo>
                  <a:lnTo>
                    <a:pt x="45" y="155"/>
                  </a:lnTo>
                  <a:lnTo>
                    <a:pt x="34" y="183"/>
                  </a:lnTo>
                  <a:lnTo>
                    <a:pt x="24" y="213"/>
                  </a:lnTo>
                  <a:lnTo>
                    <a:pt x="15" y="241"/>
                  </a:lnTo>
                  <a:lnTo>
                    <a:pt x="9" y="271"/>
                  </a:lnTo>
                  <a:lnTo>
                    <a:pt x="5" y="300"/>
                  </a:lnTo>
                  <a:lnTo>
                    <a:pt x="2" y="330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75" y="398"/>
                  </a:lnTo>
                  <a:lnTo>
                    <a:pt x="75" y="398"/>
                  </a:lnTo>
                  <a:lnTo>
                    <a:pt x="128" y="426"/>
                  </a:lnTo>
                  <a:lnTo>
                    <a:pt x="181" y="451"/>
                  </a:lnTo>
                  <a:lnTo>
                    <a:pt x="235" y="475"/>
                  </a:lnTo>
                  <a:lnTo>
                    <a:pt x="288" y="496"/>
                  </a:lnTo>
                  <a:lnTo>
                    <a:pt x="343" y="518"/>
                  </a:lnTo>
                  <a:lnTo>
                    <a:pt x="397" y="537"/>
                  </a:lnTo>
                  <a:lnTo>
                    <a:pt x="452" y="556"/>
                  </a:lnTo>
                  <a:lnTo>
                    <a:pt x="508" y="573"/>
                  </a:lnTo>
                  <a:lnTo>
                    <a:pt x="563" y="588"/>
                  </a:lnTo>
                  <a:lnTo>
                    <a:pt x="618" y="603"/>
                  </a:lnTo>
                  <a:lnTo>
                    <a:pt x="674" y="616"/>
                  </a:lnTo>
                  <a:lnTo>
                    <a:pt x="729" y="628"/>
                  </a:lnTo>
                  <a:lnTo>
                    <a:pt x="785" y="637"/>
                  </a:lnTo>
                  <a:lnTo>
                    <a:pt x="840" y="648"/>
                  </a:lnTo>
                  <a:lnTo>
                    <a:pt x="895" y="654"/>
                  </a:lnTo>
                  <a:lnTo>
                    <a:pt x="953" y="660"/>
                  </a:lnTo>
                  <a:lnTo>
                    <a:pt x="953" y="660"/>
                  </a:lnTo>
                  <a:lnTo>
                    <a:pt x="970" y="633"/>
                  </a:lnTo>
                  <a:lnTo>
                    <a:pt x="985" y="605"/>
                  </a:lnTo>
                  <a:lnTo>
                    <a:pt x="985" y="605"/>
                  </a:lnTo>
                  <a:lnTo>
                    <a:pt x="1004" y="567"/>
                  </a:lnTo>
                  <a:lnTo>
                    <a:pt x="1019" y="526"/>
                  </a:lnTo>
                  <a:lnTo>
                    <a:pt x="1030" y="485"/>
                  </a:lnTo>
                  <a:lnTo>
                    <a:pt x="1038" y="445"/>
                  </a:lnTo>
                  <a:lnTo>
                    <a:pt x="1043" y="405"/>
                  </a:lnTo>
                  <a:lnTo>
                    <a:pt x="1043" y="362"/>
                  </a:lnTo>
                  <a:lnTo>
                    <a:pt x="1043" y="321"/>
                  </a:lnTo>
                  <a:lnTo>
                    <a:pt x="1036" y="28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234"/>
            <p:cNvSpPr>
              <a:spLocks noChangeArrowheads="1"/>
            </p:cNvSpPr>
            <p:nvPr/>
          </p:nvSpPr>
          <p:spPr bwMode="auto">
            <a:xfrm>
              <a:off x="4144" y="2810"/>
              <a:ext cx="200" cy="98"/>
            </a:xfrm>
            <a:custGeom>
              <a:avLst/>
              <a:gdLst>
                <a:gd name="T0" fmla="*/ 611 w 887"/>
                <a:gd name="T1" fmla="*/ 58 h 438"/>
                <a:gd name="T2" fmla="*/ 590 w 887"/>
                <a:gd name="T3" fmla="*/ 49 h 438"/>
                <a:gd name="T4" fmla="*/ 466 w 887"/>
                <a:gd name="T5" fmla="*/ 9 h 438"/>
                <a:gd name="T6" fmla="*/ 434 w 887"/>
                <a:gd name="T7" fmla="*/ 5 h 438"/>
                <a:gd name="T8" fmla="*/ 370 w 887"/>
                <a:gd name="T9" fmla="*/ 0 h 438"/>
                <a:gd name="T10" fmla="*/ 309 w 887"/>
                <a:gd name="T11" fmla="*/ 5 h 438"/>
                <a:gd name="T12" fmla="*/ 245 w 887"/>
                <a:gd name="T13" fmla="*/ 17 h 438"/>
                <a:gd name="T14" fmla="*/ 185 w 887"/>
                <a:gd name="T15" fmla="*/ 34 h 438"/>
                <a:gd name="T16" fmla="*/ 127 w 887"/>
                <a:gd name="T17" fmla="*/ 62 h 438"/>
                <a:gd name="T18" fmla="*/ 74 w 887"/>
                <a:gd name="T19" fmla="*/ 94 h 438"/>
                <a:gd name="T20" fmla="*/ 23 w 887"/>
                <a:gd name="T21" fmla="*/ 134 h 438"/>
                <a:gd name="T22" fmla="*/ 0 w 887"/>
                <a:gd name="T23" fmla="*/ 156 h 438"/>
                <a:gd name="T24" fmla="*/ 102 w 887"/>
                <a:gd name="T25" fmla="*/ 213 h 438"/>
                <a:gd name="T26" fmla="*/ 172 w 887"/>
                <a:gd name="T27" fmla="*/ 248 h 438"/>
                <a:gd name="T28" fmla="*/ 315 w 887"/>
                <a:gd name="T29" fmla="*/ 309 h 438"/>
                <a:gd name="T30" fmla="*/ 387 w 887"/>
                <a:gd name="T31" fmla="*/ 335 h 438"/>
                <a:gd name="T32" fmla="*/ 424 w 887"/>
                <a:gd name="T33" fmla="*/ 341 h 438"/>
                <a:gd name="T34" fmla="*/ 458 w 887"/>
                <a:gd name="T35" fmla="*/ 354 h 438"/>
                <a:gd name="T36" fmla="*/ 466 w 887"/>
                <a:gd name="T37" fmla="*/ 360 h 438"/>
                <a:gd name="T38" fmla="*/ 520 w 887"/>
                <a:gd name="T39" fmla="*/ 375 h 438"/>
                <a:gd name="T40" fmla="*/ 624 w 887"/>
                <a:gd name="T41" fmla="*/ 399 h 438"/>
                <a:gd name="T42" fmla="*/ 728 w 887"/>
                <a:gd name="T43" fmla="*/ 418 h 438"/>
                <a:gd name="T44" fmla="*/ 833 w 887"/>
                <a:gd name="T45" fmla="*/ 433 h 438"/>
                <a:gd name="T46" fmla="*/ 886 w 887"/>
                <a:gd name="T47" fmla="*/ 437 h 438"/>
                <a:gd name="T48" fmla="*/ 873 w 887"/>
                <a:gd name="T49" fmla="*/ 380 h 438"/>
                <a:gd name="T50" fmla="*/ 854 w 887"/>
                <a:gd name="T51" fmla="*/ 324 h 438"/>
                <a:gd name="T52" fmla="*/ 829 w 887"/>
                <a:gd name="T53" fmla="*/ 269 h 438"/>
                <a:gd name="T54" fmla="*/ 797 w 887"/>
                <a:gd name="T55" fmla="*/ 220 h 438"/>
                <a:gd name="T56" fmla="*/ 758 w 887"/>
                <a:gd name="T57" fmla="*/ 171 h 438"/>
                <a:gd name="T58" fmla="*/ 716 w 887"/>
                <a:gd name="T59" fmla="*/ 128 h 438"/>
                <a:gd name="T60" fmla="*/ 667 w 887"/>
                <a:gd name="T61" fmla="*/ 92 h 438"/>
                <a:gd name="T62" fmla="*/ 611 w 887"/>
                <a:gd name="T63" fmla="*/ 5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7" h="438">
                  <a:moveTo>
                    <a:pt x="611" y="58"/>
                  </a:moveTo>
                  <a:lnTo>
                    <a:pt x="611" y="58"/>
                  </a:lnTo>
                  <a:lnTo>
                    <a:pt x="590" y="49"/>
                  </a:lnTo>
                  <a:lnTo>
                    <a:pt x="590" y="49"/>
                  </a:lnTo>
                  <a:lnTo>
                    <a:pt x="528" y="30"/>
                  </a:lnTo>
                  <a:lnTo>
                    <a:pt x="466" y="9"/>
                  </a:lnTo>
                  <a:lnTo>
                    <a:pt x="466" y="9"/>
                  </a:lnTo>
                  <a:lnTo>
                    <a:pt x="434" y="5"/>
                  </a:lnTo>
                  <a:lnTo>
                    <a:pt x="402" y="2"/>
                  </a:lnTo>
                  <a:lnTo>
                    <a:pt x="370" y="0"/>
                  </a:lnTo>
                  <a:lnTo>
                    <a:pt x="340" y="2"/>
                  </a:lnTo>
                  <a:lnTo>
                    <a:pt x="309" y="5"/>
                  </a:lnTo>
                  <a:lnTo>
                    <a:pt x="276" y="9"/>
                  </a:lnTo>
                  <a:lnTo>
                    <a:pt x="245" y="17"/>
                  </a:lnTo>
                  <a:lnTo>
                    <a:pt x="215" y="26"/>
                  </a:lnTo>
                  <a:lnTo>
                    <a:pt x="185" y="34"/>
                  </a:lnTo>
                  <a:lnTo>
                    <a:pt x="157" y="47"/>
                  </a:lnTo>
                  <a:lnTo>
                    <a:pt x="127" y="62"/>
                  </a:lnTo>
                  <a:lnTo>
                    <a:pt x="100" y="77"/>
                  </a:lnTo>
                  <a:lnTo>
                    <a:pt x="74" y="94"/>
                  </a:lnTo>
                  <a:lnTo>
                    <a:pt x="49" y="113"/>
                  </a:lnTo>
                  <a:lnTo>
                    <a:pt x="23" y="134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51" y="186"/>
                  </a:lnTo>
                  <a:lnTo>
                    <a:pt x="102" y="213"/>
                  </a:lnTo>
                  <a:lnTo>
                    <a:pt x="102" y="213"/>
                  </a:lnTo>
                  <a:lnTo>
                    <a:pt x="172" y="248"/>
                  </a:lnTo>
                  <a:lnTo>
                    <a:pt x="242" y="279"/>
                  </a:lnTo>
                  <a:lnTo>
                    <a:pt x="315" y="309"/>
                  </a:lnTo>
                  <a:lnTo>
                    <a:pt x="387" y="335"/>
                  </a:lnTo>
                  <a:lnTo>
                    <a:pt x="387" y="335"/>
                  </a:lnTo>
                  <a:lnTo>
                    <a:pt x="405" y="337"/>
                  </a:lnTo>
                  <a:lnTo>
                    <a:pt x="424" y="341"/>
                  </a:lnTo>
                  <a:lnTo>
                    <a:pt x="441" y="348"/>
                  </a:lnTo>
                  <a:lnTo>
                    <a:pt x="458" y="354"/>
                  </a:lnTo>
                  <a:lnTo>
                    <a:pt x="458" y="354"/>
                  </a:lnTo>
                  <a:lnTo>
                    <a:pt x="466" y="360"/>
                  </a:lnTo>
                  <a:lnTo>
                    <a:pt x="466" y="360"/>
                  </a:lnTo>
                  <a:lnTo>
                    <a:pt x="520" y="375"/>
                  </a:lnTo>
                  <a:lnTo>
                    <a:pt x="571" y="388"/>
                  </a:lnTo>
                  <a:lnTo>
                    <a:pt x="624" y="399"/>
                  </a:lnTo>
                  <a:lnTo>
                    <a:pt x="675" y="409"/>
                  </a:lnTo>
                  <a:lnTo>
                    <a:pt x="728" y="418"/>
                  </a:lnTo>
                  <a:lnTo>
                    <a:pt x="782" y="427"/>
                  </a:lnTo>
                  <a:lnTo>
                    <a:pt x="833" y="433"/>
                  </a:lnTo>
                  <a:lnTo>
                    <a:pt x="886" y="437"/>
                  </a:lnTo>
                  <a:lnTo>
                    <a:pt x="886" y="437"/>
                  </a:lnTo>
                  <a:lnTo>
                    <a:pt x="882" y="409"/>
                  </a:lnTo>
                  <a:lnTo>
                    <a:pt x="873" y="380"/>
                  </a:lnTo>
                  <a:lnTo>
                    <a:pt x="865" y="352"/>
                  </a:lnTo>
                  <a:lnTo>
                    <a:pt x="854" y="324"/>
                  </a:lnTo>
                  <a:lnTo>
                    <a:pt x="841" y="296"/>
                  </a:lnTo>
                  <a:lnTo>
                    <a:pt x="829" y="269"/>
                  </a:lnTo>
                  <a:lnTo>
                    <a:pt x="814" y="243"/>
                  </a:lnTo>
                  <a:lnTo>
                    <a:pt x="797" y="220"/>
                  </a:lnTo>
                  <a:lnTo>
                    <a:pt x="777" y="194"/>
                  </a:lnTo>
                  <a:lnTo>
                    <a:pt x="758" y="171"/>
                  </a:lnTo>
                  <a:lnTo>
                    <a:pt x="737" y="149"/>
                  </a:lnTo>
                  <a:lnTo>
                    <a:pt x="716" y="128"/>
                  </a:lnTo>
                  <a:lnTo>
                    <a:pt x="692" y="109"/>
                  </a:lnTo>
                  <a:lnTo>
                    <a:pt x="667" y="92"/>
                  </a:lnTo>
                  <a:lnTo>
                    <a:pt x="639" y="75"/>
                  </a:lnTo>
                  <a:lnTo>
                    <a:pt x="611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235"/>
            <p:cNvSpPr>
              <a:spLocks noChangeArrowheads="1"/>
            </p:cNvSpPr>
            <p:nvPr/>
          </p:nvSpPr>
          <p:spPr bwMode="auto">
            <a:xfrm>
              <a:off x="4110" y="2927"/>
              <a:ext cx="215" cy="119"/>
            </a:xfrm>
            <a:custGeom>
              <a:avLst/>
              <a:gdLst>
                <a:gd name="T0" fmla="*/ 0 w 954"/>
                <a:gd name="T1" fmla="*/ 0 h 527"/>
                <a:gd name="T2" fmla="*/ 0 w 954"/>
                <a:gd name="T3" fmla="*/ 0 h 527"/>
                <a:gd name="T4" fmla="*/ 2 w 954"/>
                <a:gd name="T5" fmla="*/ 34 h 527"/>
                <a:gd name="T6" fmla="*/ 5 w 954"/>
                <a:gd name="T7" fmla="*/ 70 h 527"/>
                <a:gd name="T8" fmla="*/ 11 w 954"/>
                <a:gd name="T9" fmla="*/ 104 h 527"/>
                <a:gd name="T10" fmla="*/ 17 w 954"/>
                <a:gd name="T11" fmla="*/ 140 h 527"/>
                <a:gd name="T12" fmla="*/ 28 w 954"/>
                <a:gd name="T13" fmla="*/ 175 h 527"/>
                <a:gd name="T14" fmla="*/ 41 w 954"/>
                <a:gd name="T15" fmla="*/ 207 h 527"/>
                <a:gd name="T16" fmla="*/ 56 w 954"/>
                <a:gd name="T17" fmla="*/ 239 h 527"/>
                <a:gd name="T18" fmla="*/ 73 w 954"/>
                <a:gd name="T19" fmla="*/ 270 h 527"/>
                <a:gd name="T20" fmla="*/ 92 w 954"/>
                <a:gd name="T21" fmla="*/ 300 h 527"/>
                <a:gd name="T22" fmla="*/ 113 w 954"/>
                <a:gd name="T23" fmla="*/ 330 h 527"/>
                <a:gd name="T24" fmla="*/ 137 w 954"/>
                <a:gd name="T25" fmla="*/ 358 h 527"/>
                <a:gd name="T26" fmla="*/ 162 w 954"/>
                <a:gd name="T27" fmla="*/ 383 h 527"/>
                <a:gd name="T28" fmla="*/ 190 w 954"/>
                <a:gd name="T29" fmla="*/ 407 h 527"/>
                <a:gd name="T30" fmla="*/ 218 w 954"/>
                <a:gd name="T31" fmla="*/ 430 h 527"/>
                <a:gd name="T32" fmla="*/ 250 w 954"/>
                <a:gd name="T33" fmla="*/ 449 h 527"/>
                <a:gd name="T34" fmla="*/ 284 w 954"/>
                <a:gd name="T35" fmla="*/ 469 h 527"/>
                <a:gd name="T36" fmla="*/ 284 w 954"/>
                <a:gd name="T37" fmla="*/ 469 h 527"/>
                <a:gd name="T38" fmla="*/ 329 w 954"/>
                <a:gd name="T39" fmla="*/ 490 h 527"/>
                <a:gd name="T40" fmla="*/ 373 w 954"/>
                <a:gd name="T41" fmla="*/ 505 h 527"/>
                <a:gd name="T42" fmla="*/ 420 w 954"/>
                <a:gd name="T43" fmla="*/ 518 h 527"/>
                <a:gd name="T44" fmla="*/ 467 w 954"/>
                <a:gd name="T45" fmla="*/ 524 h 527"/>
                <a:gd name="T46" fmla="*/ 514 w 954"/>
                <a:gd name="T47" fmla="*/ 526 h 527"/>
                <a:gd name="T48" fmla="*/ 559 w 954"/>
                <a:gd name="T49" fmla="*/ 526 h 527"/>
                <a:gd name="T50" fmla="*/ 605 w 954"/>
                <a:gd name="T51" fmla="*/ 520 h 527"/>
                <a:gd name="T52" fmla="*/ 650 w 954"/>
                <a:gd name="T53" fmla="*/ 511 h 527"/>
                <a:gd name="T54" fmla="*/ 695 w 954"/>
                <a:gd name="T55" fmla="*/ 496 h 527"/>
                <a:gd name="T56" fmla="*/ 738 w 954"/>
                <a:gd name="T57" fmla="*/ 479 h 527"/>
                <a:gd name="T58" fmla="*/ 780 w 954"/>
                <a:gd name="T59" fmla="*/ 458 h 527"/>
                <a:gd name="T60" fmla="*/ 819 w 954"/>
                <a:gd name="T61" fmla="*/ 435 h 527"/>
                <a:gd name="T62" fmla="*/ 857 w 954"/>
                <a:gd name="T63" fmla="*/ 407 h 527"/>
                <a:gd name="T64" fmla="*/ 891 w 954"/>
                <a:gd name="T65" fmla="*/ 375 h 527"/>
                <a:gd name="T66" fmla="*/ 923 w 954"/>
                <a:gd name="T67" fmla="*/ 339 h 527"/>
                <a:gd name="T68" fmla="*/ 953 w 954"/>
                <a:gd name="T69" fmla="*/ 300 h 527"/>
                <a:gd name="T70" fmla="*/ 953 w 954"/>
                <a:gd name="T71" fmla="*/ 300 h 527"/>
                <a:gd name="T72" fmla="*/ 895 w 954"/>
                <a:gd name="T73" fmla="*/ 294 h 527"/>
                <a:gd name="T74" fmla="*/ 840 w 954"/>
                <a:gd name="T75" fmla="*/ 288 h 527"/>
                <a:gd name="T76" fmla="*/ 785 w 954"/>
                <a:gd name="T77" fmla="*/ 277 h 527"/>
                <a:gd name="T78" fmla="*/ 729 w 954"/>
                <a:gd name="T79" fmla="*/ 268 h 527"/>
                <a:gd name="T80" fmla="*/ 674 w 954"/>
                <a:gd name="T81" fmla="*/ 256 h 527"/>
                <a:gd name="T82" fmla="*/ 618 w 954"/>
                <a:gd name="T83" fmla="*/ 243 h 527"/>
                <a:gd name="T84" fmla="*/ 563 w 954"/>
                <a:gd name="T85" fmla="*/ 228 h 527"/>
                <a:gd name="T86" fmla="*/ 508 w 954"/>
                <a:gd name="T87" fmla="*/ 213 h 527"/>
                <a:gd name="T88" fmla="*/ 452 w 954"/>
                <a:gd name="T89" fmla="*/ 196 h 527"/>
                <a:gd name="T90" fmla="*/ 397 w 954"/>
                <a:gd name="T91" fmla="*/ 177 h 527"/>
                <a:gd name="T92" fmla="*/ 343 w 954"/>
                <a:gd name="T93" fmla="*/ 158 h 527"/>
                <a:gd name="T94" fmla="*/ 288 w 954"/>
                <a:gd name="T95" fmla="*/ 136 h 527"/>
                <a:gd name="T96" fmla="*/ 235 w 954"/>
                <a:gd name="T97" fmla="*/ 115 h 527"/>
                <a:gd name="T98" fmla="*/ 181 w 954"/>
                <a:gd name="T99" fmla="*/ 91 h 527"/>
                <a:gd name="T100" fmla="*/ 128 w 954"/>
                <a:gd name="T101" fmla="*/ 66 h 527"/>
                <a:gd name="T102" fmla="*/ 75 w 954"/>
                <a:gd name="T103" fmla="*/ 38 h 527"/>
                <a:gd name="T104" fmla="*/ 75 w 954"/>
                <a:gd name="T105" fmla="*/ 38 h 527"/>
                <a:gd name="T106" fmla="*/ 0 w 954"/>
                <a:gd name="T107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4" h="527">
                  <a:moveTo>
                    <a:pt x="0" y="0"/>
                  </a:moveTo>
                  <a:lnTo>
                    <a:pt x="0" y="0"/>
                  </a:lnTo>
                  <a:lnTo>
                    <a:pt x="2" y="34"/>
                  </a:lnTo>
                  <a:lnTo>
                    <a:pt x="5" y="70"/>
                  </a:lnTo>
                  <a:lnTo>
                    <a:pt x="11" y="104"/>
                  </a:lnTo>
                  <a:lnTo>
                    <a:pt x="17" y="140"/>
                  </a:lnTo>
                  <a:lnTo>
                    <a:pt x="28" y="175"/>
                  </a:lnTo>
                  <a:lnTo>
                    <a:pt x="41" y="207"/>
                  </a:lnTo>
                  <a:lnTo>
                    <a:pt x="56" y="239"/>
                  </a:lnTo>
                  <a:lnTo>
                    <a:pt x="73" y="270"/>
                  </a:lnTo>
                  <a:lnTo>
                    <a:pt x="92" y="300"/>
                  </a:lnTo>
                  <a:lnTo>
                    <a:pt x="113" y="330"/>
                  </a:lnTo>
                  <a:lnTo>
                    <a:pt x="137" y="358"/>
                  </a:lnTo>
                  <a:lnTo>
                    <a:pt x="162" y="383"/>
                  </a:lnTo>
                  <a:lnTo>
                    <a:pt x="190" y="407"/>
                  </a:lnTo>
                  <a:lnTo>
                    <a:pt x="218" y="430"/>
                  </a:lnTo>
                  <a:lnTo>
                    <a:pt x="250" y="449"/>
                  </a:lnTo>
                  <a:lnTo>
                    <a:pt x="284" y="469"/>
                  </a:lnTo>
                  <a:lnTo>
                    <a:pt x="284" y="469"/>
                  </a:lnTo>
                  <a:lnTo>
                    <a:pt x="329" y="490"/>
                  </a:lnTo>
                  <a:lnTo>
                    <a:pt x="373" y="505"/>
                  </a:lnTo>
                  <a:lnTo>
                    <a:pt x="420" y="518"/>
                  </a:lnTo>
                  <a:lnTo>
                    <a:pt x="467" y="524"/>
                  </a:lnTo>
                  <a:lnTo>
                    <a:pt x="514" y="526"/>
                  </a:lnTo>
                  <a:lnTo>
                    <a:pt x="559" y="526"/>
                  </a:lnTo>
                  <a:lnTo>
                    <a:pt x="605" y="520"/>
                  </a:lnTo>
                  <a:lnTo>
                    <a:pt x="650" y="511"/>
                  </a:lnTo>
                  <a:lnTo>
                    <a:pt x="695" y="496"/>
                  </a:lnTo>
                  <a:lnTo>
                    <a:pt x="738" y="479"/>
                  </a:lnTo>
                  <a:lnTo>
                    <a:pt x="780" y="458"/>
                  </a:lnTo>
                  <a:lnTo>
                    <a:pt x="819" y="435"/>
                  </a:lnTo>
                  <a:lnTo>
                    <a:pt x="857" y="407"/>
                  </a:lnTo>
                  <a:lnTo>
                    <a:pt x="891" y="375"/>
                  </a:lnTo>
                  <a:lnTo>
                    <a:pt x="923" y="339"/>
                  </a:lnTo>
                  <a:lnTo>
                    <a:pt x="953" y="300"/>
                  </a:lnTo>
                  <a:lnTo>
                    <a:pt x="953" y="300"/>
                  </a:lnTo>
                  <a:lnTo>
                    <a:pt x="895" y="294"/>
                  </a:lnTo>
                  <a:lnTo>
                    <a:pt x="840" y="288"/>
                  </a:lnTo>
                  <a:lnTo>
                    <a:pt x="785" y="277"/>
                  </a:lnTo>
                  <a:lnTo>
                    <a:pt x="729" y="268"/>
                  </a:lnTo>
                  <a:lnTo>
                    <a:pt x="674" y="256"/>
                  </a:lnTo>
                  <a:lnTo>
                    <a:pt x="618" y="243"/>
                  </a:lnTo>
                  <a:lnTo>
                    <a:pt x="563" y="228"/>
                  </a:lnTo>
                  <a:lnTo>
                    <a:pt x="508" y="213"/>
                  </a:lnTo>
                  <a:lnTo>
                    <a:pt x="452" y="196"/>
                  </a:lnTo>
                  <a:lnTo>
                    <a:pt x="397" y="177"/>
                  </a:lnTo>
                  <a:lnTo>
                    <a:pt x="343" y="158"/>
                  </a:lnTo>
                  <a:lnTo>
                    <a:pt x="288" y="136"/>
                  </a:lnTo>
                  <a:lnTo>
                    <a:pt x="235" y="115"/>
                  </a:lnTo>
                  <a:lnTo>
                    <a:pt x="181" y="91"/>
                  </a:lnTo>
                  <a:lnTo>
                    <a:pt x="128" y="66"/>
                  </a:lnTo>
                  <a:lnTo>
                    <a:pt x="75" y="38"/>
                  </a:lnTo>
                  <a:lnTo>
                    <a:pt x="75" y="3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236"/>
            <p:cNvSpPr>
              <a:spLocks noChangeArrowheads="1"/>
            </p:cNvSpPr>
            <p:nvPr/>
          </p:nvSpPr>
          <p:spPr bwMode="auto">
            <a:xfrm>
              <a:off x="3990" y="2182"/>
              <a:ext cx="166" cy="234"/>
            </a:xfrm>
            <a:custGeom>
              <a:avLst/>
              <a:gdLst>
                <a:gd name="T0" fmla="*/ 384 w 736"/>
                <a:gd name="T1" fmla="*/ 963 h 1035"/>
                <a:gd name="T2" fmla="*/ 407 w 736"/>
                <a:gd name="T3" fmla="*/ 833 h 1035"/>
                <a:gd name="T4" fmla="*/ 443 w 736"/>
                <a:gd name="T5" fmla="*/ 701 h 1035"/>
                <a:gd name="T6" fmla="*/ 494 w 736"/>
                <a:gd name="T7" fmla="*/ 574 h 1035"/>
                <a:gd name="T8" fmla="*/ 548 w 736"/>
                <a:gd name="T9" fmla="*/ 469 h 1035"/>
                <a:gd name="T10" fmla="*/ 594 w 736"/>
                <a:gd name="T11" fmla="*/ 390 h 1035"/>
                <a:gd name="T12" fmla="*/ 648 w 736"/>
                <a:gd name="T13" fmla="*/ 314 h 1035"/>
                <a:gd name="T14" fmla="*/ 705 w 736"/>
                <a:gd name="T15" fmla="*/ 243 h 1035"/>
                <a:gd name="T16" fmla="*/ 718 w 736"/>
                <a:gd name="T17" fmla="*/ 186 h 1035"/>
                <a:gd name="T18" fmla="*/ 678 w 736"/>
                <a:gd name="T19" fmla="*/ 141 h 1035"/>
                <a:gd name="T20" fmla="*/ 631 w 736"/>
                <a:gd name="T21" fmla="*/ 101 h 1035"/>
                <a:gd name="T22" fmla="*/ 579 w 736"/>
                <a:gd name="T23" fmla="*/ 66 h 1035"/>
                <a:gd name="T24" fmla="*/ 515 w 736"/>
                <a:gd name="T25" fmla="*/ 32 h 1035"/>
                <a:gd name="T26" fmla="*/ 443 w 736"/>
                <a:gd name="T27" fmla="*/ 9 h 1035"/>
                <a:gd name="T28" fmla="*/ 375 w 736"/>
                <a:gd name="T29" fmla="*/ 39 h 1035"/>
                <a:gd name="T30" fmla="*/ 315 w 736"/>
                <a:gd name="T31" fmla="*/ 117 h 1035"/>
                <a:gd name="T32" fmla="*/ 258 w 736"/>
                <a:gd name="T33" fmla="*/ 201 h 1035"/>
                <a:gd name="T34" fmla="*/ 206 w 736"/>
                <a:gd name="T35" fmla="*/ 288 h 1035"/>
                <a:gd name="T36" fmla="*/ 147 w 736"/>
                <a:gd name="T37" fmla="*/ 407 h 1035"/>
                <a:gd name="T38" fmla="*/ 87 w 736"/>
                <a:gd name="T39" fmla="*/ 554 h 1035"/>
                <a:gd name="T40" fmla="*/ 42 w 736"/>
                <a:gd name="T41" fmla="*/ 703 h 1035"/>
                <a:gd name="T42" fmla="*/ 10 w 736"/>
                <a:gd name="T43" fmla="*/ 855 h 1035"/>
                <a:gd name="T44" fmla="*/ 36 w 736"/>
                <a:gd name="T45" fmla="*/ 955 h 1035"/>
                <a:gd name="T46" fmla="*/ 111 w 736"/>
                <a:gd name="T47" fmla="*/ 993 h 1035"/>
                <a:gd name="T48" fmla="*/ 185 w 736"/>
                <a:gd name="T49" fmla="*/ 1019 h 1035"/>
                <a:gd name="T50" fmla="*/ 262 w 736"/>
                <a:gd name="T51" fmla="*/ 1032 h 1035"/>
                <a:gd name="T52" fmla="*/ 339 w 736"/>
                <a:gd name="T53" fmla="*/ 1034 h 1035"/>
                <a:gd name="T54" fmla="*/ 145 w 736"/>
                <a:gd name="T55" fmla="*/ 426 h 1035"/>
                <a:gd name="T56" fmla="*/ 166 w 736"/>
                <a:gd name="T57" fmla="*/ 395 h 1035"/>
                <a:gd name="T58" fmla="*/ 192 w 736"/>
                <a:gd name="T59" fmla="*/ 369 h 1035"/>
                <a:gd name="T60" fmla="*/ 221 w 736"/>
                <a:gd name="T61" fmla="*/ 348 h 1035"/>
                <a:gd name="T62" fmla="*/ 255 w 736"/>
                <a:gd name="T63" fmla="*/ 335 h 1035"/>
                <a:gd name="T64" fmla="*/ 292 w 736"/>
                <a:gd name="T65" fmla="*/ 326 h 1035"/>
                <a:gd name="T66" fmla="*/ 328 w 736"/>
                <a:gd name="T67" fmla="*/ 326 h 1035"/>
                <a:gd name="T68" fmla="*/ 364 w 736"/>
                <a:gd name="T69" fmla="*/ 333 h 1035"/>
                <a:gd name="T70" fmla="*/ 398 w 736"/>
                <a:gd name="T71" fmla="*/ 346 h 1035"/>
                <a:gd name="T72" fmla="*/ 430 w 736"/>
                <a:gd name="T73" fmla="*/ 367 h 1035"/>
                <a:gd name="T74" fmla="*/ 458 w 736"/>
                <a:gd name="T75" fmla="*/ 392 h 1035"/>
                <a:gd name="T76" fmla="*/ 477 w 736"/>
                <a:gd name="T77" fmla="*/ 422 h 1035"/>
                <a:gd name="T78" fmla="*/ 492 w 736"/>
                <a:gd name="T79" fmla="*/ 456 h 1035"/>
                <a:gd name="T80" fmla="*/ 499 w 736"/>
                <a:gd name="T81" fmla="*/ 493 h 1035"/>
                <a:gd name="T82" fmla="*/ 501 w 736"/>
                <a:gd name="T83" fmla="*/ 529 h 1035"/>
                <a:gd name="T84" fmla="*/ 494 w 736"/>
                <a:gd name="T85" fmla="*/ 565 h 1035"/>
                <a:gd name="T86" fmla="*/ 479 w 736"/>
                <a:gd name="T87" fmla="*/ 599 h 1035"/>
                <a:gd name="T88" fmla="*/ 458 w 736"/>
                <a:gd name="T89" fmla="*/ 631 h 1035"/>
                <a:gd name="T90" fmla="*/ 432 w 736"/>
                <a:gd name="T91" fmla="*/ 659 h 1035"/>
                <a:gd name="T92" fmla="*/ 403 w 736"/>
                <a:gd name="T93" fmla="*/ 678 h 1035"/>
                <a:gd name="T94" fmla="*/ 371 w 736"/>
                <a:gd name="T95" fmla="*/ 693 h 1035"/>
                <a:gd name="T96" fmla="*/ 334 w 736"/>
                <a:gd name="T97" fmla="*/ 699 h 1035"/>
                <a:gd name="T98" fmla="*/ 298 w 736"/>
                <a:gd name="T99" fmla="*/ 701 h 1035"/>
                <a:gd name="T100" fmla="*/ 262 w 736"/>
                <a:gd name="T101" fmla="*/ 695 h 1035"/>
                <a:gd name="T102" fmla="*/ 226 w 736"/>
                <a:gd name="T103" fmla="*/ 680 h 1035"/>
                <a:gd name="T104" fmla="*/ 194 w 736"/>
                <a:gd name="T105" fmla="*/ 659 h 1035"/>
                <a:gd name="T106" fmla="*/ 168 w 736"/>
                <a:gd name="T107" fmla="*/ 633 h 1035"/>
                <a:gd name="T108" fmla="*/ 147 w 736"/>
                <a:gd name="T109" fmla="*/ 603 h 1035"/>
                <a:gd name="T110" fmla="*/ 134 w 736"/>
                <a:gd name="T111" fmla="*/ 569 h 1035"/>
                <a:gd name="T112" fmla="*/ 125 w 736"/>
                <a:gd name="T113" fmla="*/ 535 h 1035"/>
                <a:gd name="T114" fmla="*/ 125 w 736"/>
                <a:gd name="T115" fmla="*/ 499 h 1035"/>
                <a:gd name="T116" fmla="*/ 132 w 736"/>
                <a:gd name="T117" fmla="*/ 463 h 1035"/>
                <a:gd name="T118" fmla="*/ 145 w 736"/>
                <a:gd name="T119" fmla="*/ 426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6" h="1035">
                  <a:moveTo>
                    <a:pt x="377" y="1030"/>
                  </a:moveTo>
                  <a:lnTo>
                    <a:pt x="384" y="963"/>
                  </a:lnTo>
                  <a:lnTo>
                    <a:pt x="394" y="897"/>
                  </a:lnTo>
                  <a:lnTo>
                    <a:pt x="407" y="833"/>
                  </a:lnTo>
                  <a:lnTo>
                    <a:pt x="424" y="767"/>
                  </a:lnTo>
                  <a:lnTo>
                    <a:pt x="443" y="701"/>
                  </a:lnTo>
                  <a:lnTo>
                    <a:pt x="467" y="638"/>
                  </a:lnTo>
                  <a:lnTo>
                    <a:pt x="494" y="574"/>
                  </a:lnTo>
                  <a:lnTo>
                    <a:pt x="524" y="510"/>
                  </a:lnTo>
                  <a:lnTo>
                    <a:pt x="548" y="469"/>
                  </a:lnTo>
                  <a:lnTo>
                    <a:pt x="571" y="429"/>
                  </a:lnTo>
                  <a:lnTo>
                    <a:pt x="594" y="390"/>
                  </a:lnTo>
                  <a:lnTo>
                    <a:pt x="622" y="352"/>
                  </a:lnTo>
                  <a:lnTo>
                    <a:pt x="648" y="314"/>
                  </a:lnTo>
                  <a:lnTo>
                    <a:pt x="678" y="277"/>
                  </a:lnTo>
                  <a:lnTo>
                    <a:pt x="705" y="243"/>
                  </a:lnTo>
                  <a:lnTo>
                    <a:pt x="735" y="209"/>
                  </a:lnTo>
                  <a:lnTo>
                    <a:pt x="718" y="186"/>
                  </a:lnTo>
                  <a:lnTo>
                    <a:pt x="699" y="162"/>
                  </a:lnTo>
                  <a:lnTo>
                    <a:pt x="678" y="141"/>
                  </a:lnTo>
                  <a:lnTo>
                    <a:pt x="654" y="120"/>
                  </a:lnTo>
                  <a:lnTo>
                    <a:pt x="631" y="101"/>
                  </a:lnTo>
                  <a:lnTo>
                    <a:pt x="605" y="81"/>
                  </a:lnTo>
                  <a:lnTo>
                    <a:pt x="579" y="66"/>
                  </a:lnTo>
                  <a:lnTo>
                    <a:pt x="552" y="49"/>
                  </a:lnTo>
                  <a:lnTo>
                    <a:pt x="515" y="32"/>
                  </a:lnTo>
                  <a:lnTo>
                    <a:pt x="479" y="19"/>
                  </a:lnTo>
                  <a:lnTo>
                    <a:pt x="443" y="9"/>
                  </a:lnTo>
                  <a:lnTo>
                    <a:pt x="407" y="0"/>
                  </a:lnTo>
                  <a:lnTo>
                    <a:pt x="375" y="39"/>
                  </a:lnTo>
                  <a:lnTo>
                    <a:pt x="345" y="77"/>
                  </a:lnTo>
                  <a:lnTo>
                    <a:pt x="315" y="117"/>
                  </a:lnTo>
                  <a:lnTo>
                    <a:pt x="285" y="158"/>
                  </a:lnTo>
                  <a:lnTo>
                    <a:pt x="258" y="201"/>
                  </a:lnTo>
                  <a:lnTo>
                    <a:pt x="232" y="245"/>
                  </a:lnTo>
                  <a:lnTo>
                    <a:pt x="206" y="288"/>
                  </a:lnTo>
                  <a:lnTo>
                    <a:pt x="183" y="335"/>
                  </a:lnTo>
                  <a:lnTo>
                    <a:pt x="147" y="407"/>
                  </a:lnTo>
                  <a:lnTo>
                    <a:pt x="115" y="480"/>
                  </a:lnTo>
                  <a:lnTo>
                    <a:pt x="87" y="554"/>
                  </a:lnTo>
                  <a:lnTo>
                    <a:pt x="64" y="629"/>
                  </a:lnTo>
                  <a:lnTo>
                    <a:pt x="42" y="703"/>
                  </a:lnTo>
                  <a:lnTo>
                    <a:pt x="25" y="778"/>
                  </a:lnTo>
                  <a:lnTo>
                    <a:pt x="10" y="855"/>
                  </a:lnTo>
                  <a:lnTo>
                    <a:pt x="0" y="929"/>
                  </a:lnTo>
                  <a:lnTo>
                    <a:pt x="36" y="955"/>
                  </a:lnTo>
                  <a:lnTo>
                    <a:pt x="72" y="976"/>
                  </a:lnTo>
                  <a:lnTo>
                    <a:pt x="111" y="993"/>
                  </a:lnTo>
                  <a:lnTo>
                    <a:pt x="147" y="1008"/>
                  </a:lnTo>
                  <a:lnTo>
                    <a:pt x="185" y="1019"/>
                  </a:lnTo>
                  <a:lnTo>
                    <a:pt x="224" y="1027"/>
                  </a:lnTo>
                  <a:lnTo>
                    <a:pt x="262" y="1032"/>
                  </a:lnTo>
                  <a:lnTo>
                    <a:pt x="300" y="1034"/>
                  </a:lnTo>
                  <a:lnTo>
                    <a:pt x="339" y="1034"/>
                  </a:lnTo>
                  <a:lnTo>
                    <a:pt x="377" y="1030"/>
                  </a:lnTo>
                  <a:close/>
                  <a:moveTo>
                    <a:pt x="145" y="426"/>
                  </a:moveTo>
                  <a:lnTo>
                    <a:pt x="155" y="410"/>
                  </a:lnTo>
                  <a:lnTo>
                    <a:pt x="166" y="395"/>
                  </a:lnTo>
                  <a:lnTo>
                    <a:pt x="179" y="382"/>
                  </a:lnTo>
                  <a:lnTo>
                    <a:pt x="192" y="369"/>
                  </a:lnTo>
                  <a:lnTo>
                    <a:pt x="206" y="358"/>
                  </a:lnTo>
                  <a:lnTo>
                    <a:pt x="221" y="348"/>
                  </a:lnTo>
                  <a:lnTo>
                    <a:pt x="239" y="341"/>
                  </a:lnTo>
                  <a:lnTo>
                    <a:pt x="255" y="335"/>
                  </a:lnTo>
                  <a:lnTo>
                    <a:pt x="273" y="328"/>
                  </a:lnTo>
                  <a:lnTo>
                    <a:pt x="292" y="326"/>
                  </a:lnTo>
                  <a:lnTo>
                    <a:pt x="309" y="326"/>
                  </a:lnTo>
                  <a:lnTo>
                    <a:pt x="328" y="326"/>
                  </a:lnTo>
                  <a:lnTo>
                    <a:pt x="345" y="328"/>
                  </a:lnTo>
                  <a:lnTo>
                    <a:pt x="364" y="333"/>
                  </a:lnTo>
                  <a:lnTo>
                    <a:pt x="381" y="339"/>
                  </a:lnTo>
                  <a:lnTo>
                    <a:pt x="398" y="346"/>
                  </a:lnTo>
                  <a:lnTo>
                    <a:pt x="415" y="356"/>
                  </a:lnTo>
                  <a:lnTo>
                    <a:pt x="430" y="367"/>
                  </a:lnTo>
                  <a:lnTo>
                    <a:pt x="445" y="380"/>
                  </a:lnTo>
                  <a:lnTo>
                    <a:pt x="458" y="392"/>
                  </a:lnTo>
                  <a:lnTo>
                    <a:pt x="469" y="407"/>
                  </a:lnTo>
                  <a:lnTo>
                    <a:pt x="477" y="422"/>
                  </a:lnTo>
                  <a:lnTo>
                    <a:pt x="486" y="439"/>
                  </a:lnTo>
                  <a:lnTo>
                    <a:pt x="492" y="456"/>
                  </a:lnTo>
                  <a:lnTo>
                    <a:pt x="496" y="473"/>
                  </a:lnTo>
                  <a:lnTo>
                    <a:pt x="499" y="493"/>
                  </a:lnTo>
                  <a:lnTo>
                    <a:pt x="501" y="510"/>
                  </a:lnTo>
                  <a:lnTo>
                    <a:pt x="501" y="529"/>
                  </a:lnTo>
                  <a:lnTo>
                    <a:pt x="499" y="546"/>
                  </a:lnTo>
                  <a:lnTo>
                    <a:pt x="494" y="565"/>
                  </a:lnTo>
                  <a:lnTo>
                    <a:pt x="488" y="582"/>
                  </a:lnTo>
                  <a:lnTo>
                    <a:pt x="479" y="599"/>
                  </a:lnTo>
                  <a:lnTo>
                    <a:pt x="471" y="616"/>
                  </a:lnTo>
                  <a:lnTo>
                    <a:pt x="458" y="631"/>
                  </a:lnTo>
                  <a:lnTo>
                    <a:pt x="447" y="646"/>
                  </a:lnTo>
                  <a:lnTo>
                    <a:pt x="432" y="659"/>
                  </a:lnTo>
                  <a:lnTo>
                    <a:pt x="418" y="669"/>
                  </a:lnTo>
                  <a:lnTo>
                    <a:pt x="403" y="678"/>
                  </a:lnTo>
                  <a:lnTo>
                    <a:pt x="388" y="686"/>
                  </a:lnTo>
                  <a:lnTo>
                    <a:pt x="371" y="693"/>
                  </a:lnTo>
                  <a:lnTo>
                    <a:pt x="351" y="697"/>
                  </a:lnTo>
                  <a:lnTo>
                    <a:pt x="334" y="699"/>
                  </a:lnTo>
                  <a:lnTo>
                    <a:pt x="315" y="701"/>
                  </a:lnTo>
                  <a:lnTo>
                    <a:pt x="298" y="701"/>
                  </a:lnTo>
                  <a:lnTo>
                    <a:pt x="279" y="699"/>
                  </a:lnTo>
                  <a:lnTo>
                    <a:pt x="262" y="695"/>
                  </a:lnTo>
                  <a:lnTo>
                    <a:pt x="243" y="689"/>
                  </a:lnTo>
                  <a:lnTo>
                    <a:pt x="226" y="680"/>
                  </a:lnTo>
                  <a:lnTo>
                    <a:pt x="209" y="672"/>
                  </a:lnTo>
                  <a:lnTo>
                    <a:pt x="194" y="659"/>
                  </a:lnTo>
                  <a:lnTo>
                    <a:pt x="181" y="648"/>
                  </a:lnTo>
                  <a:lnTo>
                    <a:pt x="168" y="633"/>
                  </a:lnTo>
                  <a:lnTo>
                    <a:pt x="158" y="618"/>
                  </a:lnTo>
                  <a:lnTo>
                    <a:pt x="147" y="603"/>
                  </a:lnTo>
                  <a:lnTo>
                    <a:pt x="140" y="586"/>
                  </a:lnTo>
                  <a:lnTo>
                    <a:pt x="134" y="569"/>
                  </a:lnTo>
                  <a:lnTo>
                    <a:pt x="130" y="552"/>
                  </a:lnTo>
                  <a:lnTo>
                    <a:pt x="125" y="535"/>
                  </a:lnTo>
                  <a:lnTo>
                    <a:pt x="125" y="516"/>
                  </a:lnTo>
                  <a:lnTo>
                    <a:pt x="125" y="499"/>
                  </a:lnTo>
                  <a:lnTo>
                    <a:pt x="128" y="480"/>
                  </a:lnTo>
                  <a:lnTo>
                    <a:pt x="132" y="463"/>
                  </a:lnTo>
                  <a:lnTo>
                    <a:pt x="138" y="444"/>
                  </a:lnTo>
                  <a:lnTo>
                    <a:pt x="145" y="4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237"/>
            <p:cNvSpPr>
              <a:spLocks noChangeArrowheads="1"/>
            </p:cNvSpPr>
            <p:nvPr/>
          </p:nvSpPr>
          <p:spPr bwMode="auto">
            <a:xfrm>
              <a:off x="4076" y="2230"/>
              <a:ext cx="103" cy="185"/>
            </a:xfrm>
            <a:custGeom>
              <a:avLst/>
              <a:gdLst>
                <a:gd name="T0" fmla="*/ 399 w 457"/>
                <a:gd name="T1" fmla="*/ 544 h 822"/>
                <a:gd name="T2" fmla="*/ 399 w 457"/>
                <a:gd name="T3" fmla="*/ 544 h 822"/>
                <a:gd name="T4" fmla="*/ 416 w 457"/>
                <a:gd name="T5" fmla="*/ 509 h 822"/>
                <a:gd name="T6" fmla="*/ 428 w 457"/>
                <a:gd name="T7" fmla="*/ 475 h 822"/>
                <a:gd name="T8" fmla="*/ 439 w 457"/>
                <a:gd name="T9" fmla="*/ 439 h 822"/>
                <a:gd name="T10" fmla="*/ 447 w 457"/>
                <a:gd name="T11" fmla="*/ 405 h 822"/>
                <a:gd name="T12" fmla="*/ 454 w 457"/>
                <a:gd name="T13" fmla="*/ 369 h 822"/>
                <a:gd name="T14" fmla="*/ 456 w 457"/>
                <a:gd name="T15" fmla="*/ 333 h 822"/>
                <a:gd name="T16" fmla="*/ 456 w 457"/>
                <a:gd name="T17" fmla="*/ 298 h 822"/>
                <a:gd name="T18" fmla="*/ 456 w 457"/>
                <a:gd name="T19" fmla="*/ 262 h 822"/>
                <a:gd name="T20" fmla="*/ 452 w 457"/>
                <a:gd name="T21" fmla="*/ 228 h 822"/>
                <a:gd name="T22" fmla="*/ 446 w 457"/>
                <a:gd name="T23" fmla="*/ 192 h 822"/>
                <a:gd name="T24" fmla="*/ 437 w 457"/>
                <a:gd name="T25" fmla="*/ 158 h 822"/>
                <a:gd name="T26" fmla="*/ 424 w 457"/>
                <a:gd name="T27" fmla="*/ 126 h 822"/>
                <a:gd name="T28" fmla="*/ 411 w 457"/>
                <a:gd name="T29" fmla="*/ 92 h 822"/>
                <a:gd name="T30" fmla="*/ 396 w 457"/>
                <a:gd name="T31" fmla="*/ 60 h 822"/>
                <a:gd name="T32" fmla="*/ 379 w 457"/>
                <a:gd name="T33" fmla="*/ 30 h 822"/>
                <a:gd name="T34" fmla="*/ 358 w 457"/>
                <a:gd name="T35" fmla="*/ 0 h 822"/>
                <a:gd name="T36" fmla="*/ 358 w 457"/>
                <a:gd name="T37" fmla="*/ 0 h 822"/>
                <a:gd name="T38" fmla="*/ 328 w 457"/>
                <a:gd name="T39" fmla="*/ 34 h 822"/>
                <a:gd name="T40" fmla="*/ 301 w 457"/>
                <a:gd name="T41" fmla="*/ 68 h 822"/>
                <a:gd name="T42" fmla="*/ 271 w 457"/>
                <a:gd name="T43" fmla="*/ 105 h 822"/>
                <a:gd name="T44" fmla="*/ 245 w 457"/>
                <a:gd name="T45" fmla="*/ 143 h 822"/>
                <a:gd name="T46" fmla="*/ 217 w 457"/>
                <a:gd name="T47" fmla="*/ 181 h 822"/>
                <a:gd name="T48" fmla="*/ 194 w 457"/>
                <a:gd name="T49" fmla="*/ 220 h 822"/>
                <a:gd name="T50" fmla="*/ 171 w 457"/>
                <a:gd name="T51" fmla="*/ 260 h 822"/>
                <a:gd name="T52" fmla="*/ 147 w 457"/>
                <a:gd name="T53" fmla="*/ 301 h 822"/>
                <a:gd name="T54" fmla="*/ 147 w 457"/>
                <a:gd name="T55" fmla="*/ 301 h 822"/>
                <a:gd name="T56" fmla="*/ 117 w 457"/>
                <a:gd name="T57" fmla="*/ 365 h 822"/>
                <a:gd name="T58" fmla="*/ 90 w 457"/>
                <a:gd name="T59" fmla="*/ 429 h 822"/>
                <a:gd name="T60" fmla="*/ 66 w 457"/>
                <a:gd name="T61" fmla="*/ 492 h 822"/>
                <a:gd name="T62" fmla="*/ 47 w 457"/>
                <a:gd name="T63" fmla="*/ 558 h 822"/>
                <a:gd name="T64" fmla="*/ 30 w 457"/>
                <a:gd name="T65" fmla="*/ 624 h 822"/>
                <a:gd name="T66" fmla="*/ 17 w 457"/>
                <a:gd name="T67" fmla="*/ 688 h 822"/>
                <a:gd name="T68" fmla="*/ 7 w 457"/>
                <a:gd name="T69" fmla="*/ 754 h 822"/>
                <a:gd name="T70" fmla="*/ 0 w 457"/>
                <a:gd name="T71" fmla="*/ 821 h 822"/>
                <a:gd name="T72" fmla="*/ 0 w 457"/>
                <a:gd name="T73" fmla="*/ 821 h 822"/>
                <a:gd name="T74" fmla="*/ 30 w 457"/>
                <a:gd name="T75" fmla="*/ 816 h 822"/>
                <a:gd name="T76" fmla="*/ 60 w 457"/>
                <a:gd name="T77" fmla="*/ 810 h 822"/>
                <a:gd name="T78" fmla="*/ 92 w 457"/>
                <a:gd name="T79" fmla="*/ 801 h 822"/>
                <a:gd name="T80" fmla="*/ 119 w 457"/>
                <a:gd name="T81" fmla="*/ 791 h 822"/>
                <a:gd name="T82" fmla="*/ 149 w 457"/>
                <a:gd name="T83" fmla="*/ 780 h 822"/>
                <a:gd name="T84" fmla="*/ 177 w 457"/>
                <a:gd name="T85" fmla="*/ 767 h 822"/>
                <a:gd name="T86" fmla="*/ 205 w 457"/>
                <a:gd name="T87" fmla="*/ 750 h 822"/>
                <a:gd name="T88" fmla="*/ 230 w 457"/>
                <a:gd name="T89" fmla="*/ 735 h 822"/>
                <a:gd name="T90" fmla="*/ 256 w 457"/>
                <a:gd name="T91" fmla="*/ 716 h 822"/>
                <a:gd name="T92" fmla="*/ 279 w 457"/>
                <a:gd name="T93" fmla="*/ 695 h 822"/>
                <a:gd name="T94" fmla="*/ 303 w 457"/>
                <a:gd name="T95" fmla="*/ 673 h 822"/>
                <a:gd name="T96" fmla="*/ 326 w 457"/>
                <a:gd name="T97" fmla="*/ 650 h 822"/>
                <a:gd name="T98" fmla="*/ 345 w 457"/>
                <a:gd name="T99" fmla="*/ 627 h 822"/>
                <a:gd name="T100" fmla="*/ 364 w 457"/>
                <a:gd name="T101" fmla="*/ 601 h 822"/>
                <a:gd name="T102" fmla="*/ 384 w 457"/>
                <a:gd name="T103" fmla="*/ 573 h 822"/>
                <a:gd name="T104" fmla="*/ 399 w 457"/>
                <a:gd name="T105" fmla="*/ 544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7" h="822">
                  <a:moveTo>
                    <a:pt x="399" y="544"/>
                  </a:moveTo>
                  <a:lnTo>
                    <a:pt x="399" y="544"/>
                  </a:lnTo>
                  <a:lnTo>
                    <a:pt x="416" y="509"/>
                  </a:lnTo>
                  <a:lnTo>
                    <a:pt x="428" y="475"/>
                  </a:lnTo>
                  <a:lnTo>
                    <a:pt x="439" y="439"/>
                  </a:lnTo>
                  <a:lnTo>
                    <a:pt x="447" y="405"/>
                  </a:lnTo>
                  <a:lnTo>
                    <a:pt x="454" y="369"/>
                  </a:lnTo>
                  <a:lnTo>
                    <a:pt x="456" y="333"/>
                  </a:lnTo>
                  <a:lnTo>
                    <a:pt x="456" y="298"/>
                  </a:lnTo>
                  <a:lnTo>
                    <a:pt x="456" y="262"/>
                  </a:lnTo>
                  <a:lnTo>
                    <a:pt x="452" y="228"/>
                  </a:lnTo>
                  <a:lnTo>
                    <a:pt x="446" y="192"/>
                  </a:lnTo>
                  <a:lnTo>
                    <a:pt x="437" y="158"/>
                  </a:lnTo>
                  <a:lnTo>
                    <a:pt x="424" y="126"/>
                  </a:lnTo>
                  <a:lnTo>
                    <a:pt x="411" y="92"/>
                  </a:lnTo>
                  <a:lnTo>
                    <a:pt x="396" y="60"/>
                  </a:lnTo>
                  <a:lnTo>
                    <a:pt x="379" y="30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28" y="34"/>
                  </a:lnTo>
                  <a:lnTo>
                    <a:pt x="301" y="68"/>
                  </a:lnTo>
                  <a:lnTo>
                    <a:pt x="271" y="105"/>
                  </a:lnTo>
                  <a:lnTo>
                    <a:pt x="245" y="143"/>
                  </a:lnTo>
                  <a:lnTo>
                    <a:pt x="217" y="181"/>
                  </a:lnTo>
                  <a:lnTo>
                    <a:pt x="194" y="220"/>
                  </a:lnTo>
                  <a:lnTo>
                    <a:pt x="171" y="260"/>
                  </a:lnTo>
                  <a:lnTo>
                    <a:pt x="147" y="301"/>
                  </a:lnTo>
                  <a:lnTo>
                    <a:pt x="147" y="301"/>
                  </a:lnTo>
                  <a:lnTo>
                    <a:pt x="117" y="365"/>
                  </a:lnTo>
                  <a:lnTo>
                    <a:pt x="90" y="429"/>
                  </a:lnTo>
                  <a:lnTo>
                    <a:pt x="66" y="492"/>
                  </a:lnTo>
                  <a:lnTo>
                    <a:pt x="47" y="558"/>
                  </a:lnTo>
                  <a:lnTo>
                    <a:pt x="30" y="624"/>
                  </a:lnTo>
                  <a:lnTo>
                    <a:pt x="17" y="688"/>
                  </a:lnTo>
                  <a:lnTo>
                    <a:pt x="7" y="754"/>
                  </a:lnTo>
                  <a:lnTo>
                    <a:pt x="0" y="821"/>
                  </a:lnTo>
                  <a:lnTo>
                    <a:pt x="0" y="821"/>
                  </a:lnTo>
                  <a:lnTo>
                    <a:pt x="30" y="816"/>
                  </a:lnTo>
                  <a:lnTo>
                    <a:pt x="60" y="810"/>
                  </a:lnTo>
                  <a:lnTo>
                    <a:pt x="92" y="801"/>
                  </a:lnTo>
                  <a:lnTo>
                    <a:pt x="119" y="791"/>
                  </a:lnTo>
                  <a:lnTo>
                    <a:pt x="149" y="780"/>
                  </a:lnTo>
                  <a:lnTo>
                    <a:pt x="177" y="767"/>
                  </a:lnTo>
                  <a:lnTo>
                    <a:pt x="205" y="750"/>
                  </a:lnTo>
                  <a:lnTo>
                    <a:pt x="230" y="735"/>
                  </a:lnTo>
                  <a:lnTo>
                    <a:pt x="256" y="716"/>
                  </a:lnTo>
                  <a:lnTo>
                    <a:pt x="279" y="695"/>
                  </a:lnTo>
                  <a:lnTo>
                    <a:pt x="303" y="673"/>
                  </a:lnTo>
                  <a:lnTo>
                    <a:pt x="326" y="650"/>
                  </a:lnTo>
                  <a:lnTo>
                    <a:pt x="345" y="627"/>
                  </a:lnTo>
                  <a:lnTo>
                    <a:pt x="364" y="601"/>
                  </a:lnTo>
                  <a:lnTo>
                    <a:pt x="384" y="573"/>
                  </a:lnTo>
                  <a:lnTo>
                    <a:pt x="399" y="54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238"/>
            <p:cNvSpPr>
              <a:spLocks noChangeArrowheads="1"/>
            </p:cNvSpPr>
            <p:nvPr/>
          </p:nvSpPr>
          <p:spPr bwMode="auto">
            <a:xfrm>
              <a:off x="3943" y="2180"/>
              <a:ext cx="139" cy="212"/>
            </a:xfrm>
            <a:custGeom>
              <a:avLst/>
              <a:gdLst>
                <a:gd name="T0" fmla="*/ 616 w 617"/>
                <a:gd name="T1" fmla="*/ 8 h 938"/>
                <a:gd name="T2" fmla="*/ 616 w 617"/>
                <a:gd name="T3" fmla="*/ 8 h 938"/>
                <a:gd name="T4" fmla="*/ 575 w 617"/>
                <a:gd name="T5" fmla="*/ 2 h 938"/>
                <a:gd name="T6" fmla="*/ 533 w 617"/>
                <a:gd name="T7" fmla="*/ 0 h 938"/>
                <a:gd name="T8" fmla="*/ 492 w 617"/>
                <a:gd name="T9" fmla="*/ 2 h 938"/>
                <a:gd name="T10" fmla="*/ 452 w 617"/>
                <a:gd name="T11" fmla="*/ 4 h 938"/>
                <a:gd name="T12" fmla="*/ 411 w 617"/>
                <a:gd name="T13" fmla="*/ 13 h 938"/>
                <a:gd name="T14" fmla="*/ 371 w 617"/>
                <a:gd name="T15" fmla="*/ 23 h 938"/>
                <a:gd name="T16" fmla="*/ 332 w 617"/>
                <a:gd name="T17" fmla="*/ 36 h 938"/>
                <a:gd name="T18" fmla="*/ 294 w 617"/>
                <a:gd name="T19" fmla="*/ 51 h 938"/>
                <a:gd name="T20" fmla="*/ 258 w 617"/>
                <a:gd name="T21" fmla="*/ 70 h 938"/>
                <a:gd name="T22" fmla="*/ 224 w 617"/>
                <a:gd name="T23" fmla="*/ 94 h 938"/>
                <a:gd name="T24" fmla="*/ 192 w 617"/>
                <a:gd name="T25" fmla="*/ 117 h 938"/>
                <a:gd name="T26" fmla="*/ 160 w 617"/>
                <a:gd name="T27" fmla="*/ 145 h 938"/>
                <a:gd name="T28" fmla="*/ 130 w 617"/>
                <a:gd name="T29" fmla="*/ 177 h 938"/>
                <a:gd name="T30" fmla="*/ 104 w 617"/>
                <a:gd name="T31" fmla="*/ 209 h 938"/>
                <a:gd name="T32" fmla="*/ 79 w 617"/>
                <a:gd name="T33" fmla="*/ 245 h 938"/>
                <a:gd name="T34" fmla="*/ 58 w 617"/>
                <a:gd name="T35" fmla="*/ 281 h 938"/>
                <a:gd name="T36" fmla="*/ 58 w 617"/>
                <a:gd name="T37" fmla="*/ 281 h 938"/>
                <a:gd name="T38" fmla="*/ 38 w 617"/>
                <a:gd name="T39" fmla="*/ 326 h 938"/>
                <a:gd name="T40" fmla="*/ 23 w 617"/>
                <a:gd name="T41" fmla="*/ 371 h 938"/>
                <a:gd name="T42" fmla="*/ 11 w 617"/>
                <a:gd name="T43" fmla="*/ 415 h 938"/>
                <a:gd name="T44" fmla="*/ 4 w 617"/>
                <a:gd name="T45" fmla="*/ 460 h 938"/>
                <a:gd name="T46" fmla="*/ 0 w 617"/>
                <a:gd name="T47" fmla="*/ 505 h 938"/>
                <a:gd name="T48" fmla="*/ 2 w 617"/>
                <a:gd name="T49" fmla="*/ 552 h 938"/>
                <a:gd name="T50" fmla="*/ 6 w 617"/>
                <a:gd name="T51" fmla="*/ 597 h 938"/>
                <a:gd name="T52" fmla="*/ 15 w 617"/>
                <a:gd name="T53" fmla="*/ 639 h 938"/>
                <a:gd name="T54" fmla="*/ 25 w 617"/>
                <a:gd name="T55" fmla="*/ 684 h 938"/>
                <a:gd name="T56" fmla="*/ 43 w 617"/>
                <a:gd name="T57" fmla="*/ 724 h 938"/>
                <a:gd name="T58" fmla="*/ 62 w 617"/>
                <a:gd name="T59" fmla="*/ 765 h 938"/>
                <a:gd name="T60" fmla="*/ 85 w 617"/>
                <a:gd name="T61" fmla="*/ 805 h 938"/>
                <a:gd name="T62" fmla="*/ 111 w 617"/>
                <a:gd name="T63" fmla="*/ 841 h 938"/>
                <a:gd name="T64" fmla="*/ 141 w 617"/>
                <a:gd name="T65" fmla="*/ 876 h 938"/>
                <a:gd name="T66" fmla="*/ 173 w 617"/>
                <a:gd name="T67" fmla="*/ 910 h 938"/>
                <a:gd name="T68" fmla="*/ 209 w 617"/>
                <a:gd name="T69" fmla="*/ 937 h 938"/>
                <a:gd name="T70" fmla="*/ 209 w 617"/>
                <a:gd name="T71" fmla="*/ 937 h 938"/>
                <a:gd name="T72" fmla="*/ 219 w 617"/>
                <a:gd name="T73" fmla="*/ 863 h 938"/>
                <a:gd name="T74" fmla="*/ 234 w 617"/>
                <a:gd name="T75" fmla="*/ 786 h 938"/>
                <a:gd name="T76" fmla="*/ 251 w 617"/>
                <a:gd name="T77" fmla="*/ 711 h 938"/>
                <a:gd name="T78" fmla="*/ 273 w 617"/>
                <a:gd name="T79" fmla="*/ 637 h 938"/>
                <a:gd name="T80" fmla="*/ 296 w 617"/>
                <a:gd name="T81" fmla="*/ 562 h 938"/>
                <a:gd name="T82" fmla="*/ 324 w 617"/>
                <a:gd name="T83" fmla="*/ 488 h 938"/>
                <a:gd name="T84" fmla="*/ 356 w 617"/>
                <a:gd name="T85" fmla="*/ 415 h 938"/>
                <a:gd name="T86" fmla="*/ 392 w 617"/>
                <a:gd name="T87" fmla="*/ 343 h 938"/>
                <a:gd name="T88" fmla="*/ 392 w 617"/>
                <a:gd name="T89" fmla="*/ 343 h 938"/>
                <a:gd name="T90" fmla="*/ 415 w 617"/>
                <a:gd name="T91" fmla="*/ 296 h 938"/>
                <a:gd name="T92" fmla="*/ 441 w 617"/>
                <a:gd name="T93" fmla="*/ 253 h 938"/>
                <a:gd name="T94" fmla="*/ 467 w 617"/>
                <a:gd name="T95" fmla="*/ 209 h 938"/>
                <a:gd name="T96" fmla="*/ 494 w 617"/>
                <a:gd name="T97" fmla="*/ 166 h 938"/>
                <a:gd name="T98" fmla="*/ 524 w 617"/>
                <a:gd name="T99" fmla="*/ 125 h 938"/>
                <a:gd name="T100" fmla="*/ 554 w 617"/>
                <a:gd name="T101" fmla="*/ 85 h 938"/>
                <a:gd name="T102" fmla="*/ 584 w 617"/>
                <a:gd name="T103" fmla="*/ 47 h 938"/>
                <a:gd name="T104" fmla="*/ 616 w 617"/>
                <a:gd name="T105" fmla="*/ 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7" h="938">
                  <a:moveTo>
                    <a:pt x="616" y="8"/>
                  </a:moveTo>
                  <a:lnTo>
                    <a:pt x="616" y="8"/>
                  </a:lnTo>
                  <a:lnTo>
                    <a:pt x="575" y="2"/>
                  </a:lnTo>
                  <a:lnTo>
                    <a:pt x="533" y="0"/>
                  </a:lnTo>
                  <a:lnTo>
                    <a:pt x="492" y="2"/>
                  </a:lnTo>
                  <a:lnTo>
                    <a:pt x="452" y="4"/>
                  </a:lnTo>
                  <a:lnTo>
                    <a:pt x="411" y="13"/>
                  </a:lnTo>
                  <a:lnTo>
                    <a:pt x="371" y="23"/>
                  </a:lnTo>
                  <a:lnTo>
                    <a:pt x="332" y="36"/>
                  </a:lnTo>
                  <a:lnTo>
                    <a:pt x="294" y="51"/>
                  </a:lnTo>
                  <a:lnTo>
                    <a:pt x="258" y="70"/>
                  </a:lnTo>
                  <a:lnTo>
                    <a:pt x="224" y="94"/>
                  </a:lnTo>
                  <a:lnTo>
                    <a:pt x="192" y="117"/>
                  </a:lnTo>
                  <a:lnTo>
                    <a:pt x="160" y="145"/>
                  </a:lnTo>
                  <a:lnTo>
                    <a:pt x="130" y="177"/>
                  </a:lnTo>
                  <a:lnTo>
                    <a:pt x="104" y="209"/>
                  </a:lnTo>
                  <a:lnTo>
                    <a:pt x="79" y="245"/>
                  </a:lnTo>
                  <a:lnTo>
                    <a:pt x="58" y="281"/>
                  </a:lnTo>
                  <a:lnTo>
                    <a:pt x="58" y="281"/>
                  </a:lnTo>
                  <a:lnTo>
                    <a:pt x="38" y="326"/>
                  </a:lnTo>
                  <a:lnTo>
                    <a:pt x="23" y="371"/>
                  </a:lnTo>
                  <a:lnTo>
                    <a:pt x="11" y="415"/>
                  </a:lnTo>
                  <a:lnTo>
                    <a:pt x="4" y="460"/>
                  </a:lnTo>
                  <a:lnTo>
                    <a:pt x="0" y="505"/>
                  </a:lnTo>
                  <a:lnTo>
                    <a:pt x="2" y="552"/>
                  </a:lnTo>
                  <a:lnTo>
                    <a:pt x="6" y="597"/>
                  </a:lnTo>
                  <a:lnTo>
                    <a:pt x="15" y="639"/>
                  </a:lnTo>
                  <a:lnTo>
                    <a:pt x="25" y="684"/>
                  </a:lnTo>
                  <a:lnTo>
                    <a:pt x="43" y="724"/>
                  </a:lnTo>
                  <a:lnTo>
                    <a:pt x="62" y="765"/>
                  </a:lnTo>
                  <a:lnTo>
                    <a:pt x="85" y="805"/>
                  </a:lnTo>
                  <a:lnTo>
                    <a:pt x="111" y="841"/>
                  </a:lnTo>
                  <a:lnTo>
                    <a:pt x="141" y="876"/>
                  </a:lnTo>
                  <a:lnTo>
                    <a:pt x="173" y="910"/>
                  </a:lnTo>
                  <a:lnTo>
                    <a:pt x="209" y="937"/>
                  </a:lnTo>
                  <a:lnTo>
                    <a:pt x="209" y="937"/>
                  </a:lnTo>
                  <a:lnTo>
                    <a:pt x="219" y="863"/>
                  </a:lnTo>
                  <a:lnTo>
                    <a:pt x="234" y="786"/>
                  </a:lnTo>
                  <a:lnTo>
                    <a:pt x="251" y="711"/>
                  </a:lnTo>
                  <a:lnTo>
                    <a:pt x="273" y="637"/>
                  </a:lnTo>
                  <a:lnTo>
                    <a:pt x="296" y="562"/>
                  </a:lnTo>
                  <a:lnTo>
                    <a:pt x="324" y="488"/>
                  </a:lnTo>
                  <a:lnTo>
                    <a:pt x="356" y="415"/>
                  </a:lnTo>
                  <a:lnTo>
                    <a:pt x="392" y="343"/>
                  </a:lnTo>
                  <a:lnTo>
                    <a:pt x="392" y="343"/>
                  </a:lnTo>
                  <a:lnTo>
                    <a:pt x="415" y="296"/>
                  </a:lnTo>
                  <a:lnTo>
                    <a:pt x="441" y="253"/>
                  </a:lnTo>
                  <a:lnTo>
                    <a:pt x="467" y="209"/>
                  </a:lnTo>
                  <a:lnTo>
                    <a:pt x="494" y="166"/>
                  </a:lnTo>
                  <a:lnTo>
                    <a:pt x="524" y="125"/>
                  </a:lnTo>
                  <a:lnTo>
                    <a:pt x="554" y="85"/>
                  </a:lnTo>
                  <a:lnTo>
                    <a:pt x="584" y="47"/>
                  </a:lnTo>
                  <a:lnTo>
                    <a:pt x="616" y="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239"/>
            <p:cNvSpPr>
              <a:spLocks noChangeArrowheads="1"/>
            </p:cNvSpPr>
            <p:nvPr/>
          </p:nvSpPr>
          <p:spPr bwMode="auto">
            <a:xfrm>
              <a:off x="3989" y="1744"/>
              <a:ext cx="235" cy="168"/>
            </a:xfrm>
            <a:custGeom>
              <a:avLst/>
              <a:gdLst>
                <a:gd name="T0" fmla="*/ 265 w 1039"/>
                <a:gd name="T1" fmla="*/ 692 h 744"/>
                <a:gd name="T2" fmla="*/ 435 w 1039"/>
                <a:gd name="T3" fmla="*/ 594 h 744"/>
                <a:gd name="T4" fmla="*/ 612 w 1039"/>
                <a:gd name="T5" fmla="*/ 509 h 744"/>
                <a:gd name="T6" fmla="*/ 797 w 1039"/>
                <a:gd name="T7" fmla="*/ 436 h 744"/>
                <a:gd name="T8" fmla="*/ 966 w 1039"/>
                <a:gd name="T9" fmla="*/ 381 h 744"/>
                <a:gd name="T10" fmla="*/ 1038 w 1039"/>
                <a:gd name="T11" fmla="*/ 313 h 744"/>
                <a:gd name="T12" fmla="*/ 1023 w 1039"/>
                <a:gd name="T13" fmla="*/ 215 h 744"/>
                <a:gd name="T14" fmla="*/ 989 w 1039"/>
                <a:gd name="T15" fmla="*/ 123 h 744"/>
                <a:gd name="T16" fmla="*/ 940 w 1039"/>
                <a:gd name="T17" fmla="*/ 38 h 744"/>
                <a:gd name="T18" fmla="*/ 789 w 1039"/>
                <a:gd name="T19" fmla="*/ 34 h 744"/>
                <a:gd name="T20" fmla="*/ 555 w 1039"/>
                <a:gd name="T21" fmla="*/ 119 h 744"/>
                <a:gd name="T22" fmla="*/ 326 w 1039"/>
                <a:gd name="T23" fmla="*/ 219 h 744"/>
                <a:gd name="T24" fmla="*/ 107 w 1039"/>
                <a:gd name="T25" fmla="*/ 341 h 744"/>
                <a:gd name="T26" fmla="*/ 9 w 1039"/>
                <a:gd name="T27" fmla="*/ 453 h 744"/>
                <a:gd name="T28" fmla="*/ 37 w 1039"/>
                <a:gd name="T29" fmla="*/ 547 h 744"/>
                <a:gd name="T30" fmla="*/ 83 w 1039"/>
                <a:gd name="T31" fmla="*/ 632 h 744"/>
                <a:gd name="T32" fmla="*/ 145 w 1039"/>
                <a:gd name="T33" fmla="*/ 711 h 744"/>
                <a:gd name="T34" fmla="*/ 604 w 1039"/>
                <a:gd name="T35" fmla="*/ 177 h 744"/>
                <a:gd name="T36" fmla="*/ 636 w 1039"/>
                <a:gd name="T37" fmla="*/ 198 h 744"/>
                <a:gd name="T38" fmla="*/ 661 w 1039"/>
                <a:gd name="T39" fmla="*/ 223 h 744"/>
                <a:gd name="T40" fmla="*/ 682 w 1039"/>
                <a:gd name="T41" fmla="*/ 253 h 744"/>
                <a:gd name="T42" fmla="*/ 697 w 1039"/>
                <a:gd name="T43" fmla="*/ 287 h 744"/>
                <a:gd name="T44" fmla="*/ 704 w 1039"/>
                <a:gd name="T45" fmla="*/ 323 h 744"/>
                <a:gd name="T46" fmla="*/ 706 w 1039"/>
                <a:gd name="T47" fmla="*/ 360 h 744"/>
                <a:gd name="T48" fmla="*/ 700 w 1039"/>
                <a:gd name="T49" fmla="*/ 396 h 744"/>
                <a:gd name="T50" fmla="*/ 685 w 1039"/>
                <a:gd name="T51" fmla="*/ 430 h 744"/>
                <a:gd name="T52" fmla="*/ 663 w 1039"/>
                <a:gd name="T53" fmla="*/ 462 h 744"/>
                <a:gd name="T54" fmla="*/ 638 w 1039"/>
                <a:gd name="T55" fmla="*/ 490 h 744"/>
                <a:gd name="T56" fmla="*/ 608 w 1039"/>
                <a:gd name="T57" fmla="*/ 509 h 744"/>
                <a:gd name="T58" fmla="*/ 574 w 1039"/>
                <a:gd name="T59" fmla="*/ 524 h 744"/>
                <a:gd name="T60" fmla="*/ 540 w 1039"/>
                <a:gd name="T61" fmla="*/ 530 h 744"/>
                <a:gd name="T62" fmla="*/ 503 w 1039"/>
                <a:gd name="T63" fmla="*/ 532 h 744"/>
                <a:gd name="T64" fmla="*/ 467 w 1039"/>
                <a:gd name="T65" fmla="*/ 526 h 744"/>
                <a:gd name="T66" fmla="*/ 431 w 1039"/>
                <a:gd name="T67" fmla="*/ 511 h 744"/>
                <a:gd name="T68" fmla="*/ 399 w 1039"/>
                <a:gd name="T69" fmla="*/ 490 h 744"/>
                <a:gd name="T70" fmla="*/ 373 w 1039"/>
                <a:gd name="T71" fmla="*/ 464 h 744"/>
                <a:gd name="T72" fmla="*/ 352 w 1039"/>
                <a:gd name="T73" fmla="*/ 434 h 744"/>
                <a:gd name="T74" fmla="*/ 339 w 1039"/>
                <a:gd name="T75" fmla="*/ 402 h 744"/>
                <a:gd name="T76" fmla="*/ 331 w 1039"/>
                <a:gd name="T77" fmla="*/ 366 h 744"/>
                <a:gd name="T78" fmla="*/ 331 w 1039"/>
                <a:gd name="T79" fmla="*/ 330 h 744"/>
                <a:gd name="T80" fmla="*/ 337 w 1039"/>
                <a:gd name="T81" fmla="*/ 294 h 744"/>
                <a:gd name="T82" fmla="*/ 350 w 1039"/>
                <a:gd name="T83" fmla="*/ 258 h 744"/>
                <a:gd name="T84" fmla="*/ 371 w 1039"/>
                <a:gd name="T85" fmla="*/ 226 h 744"/>
                <a:gd name="T86" fmla="*/ 397 w 1039"/>
                <a:gd name="T87" fmla="*/ 200 h 744"/>
                <a:gd name="T88" fmla="*/ 427 w 1039"/>
                <a:gd name="T89" fmla="*/ 179 h 744"/>
                <a:gd name="T90" fmla="*/ 461 w 1039"/>
                <a:gd name="T91" fmla="*/ 166 h 744"/>
                <a:gd name="T92" fmla="*/ 495 w 1039"/>
                <a:gd name="T93" fmla="*/ 157 h 744"/>
                <a:gd name="T94" fmla="*/ 531 w 1039"/>
                <a:gd name="T95" fmla="*/ 157 h 744"/>
                <a:gd name="T96" fmla="*/ 569 w 1039"/>
                <a:gd name="T97" fmla="*/ 164 h 744"/>
                <a:gd name="T98" fmla="*/ 604 w 1039"/>
                <a:gd name="T99" fmla="*/ 17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9" h="744">
                  <a:moveTo>
                    <a:pt x="184" y="743"/>
                  </a:moveTo>
                  <a:lnTo>
                    <a:pt x="265" y="692"/>
                  </a:lnTo>
                  <a:lnTo>
                    <a:pt x="350" y="641"/>
                  </a:lnTo>
                  <a:lnTo>
                    <a:pt x="435" y="594"/>
                  </a:lnTo>
                  <a:lnTo>
                    <a:pt x="522" y="549"/>
                  </a:lnTo>
                  <a:lnTo>
                    <a:pt x="612" y="509"/>
                  </a:lnTo>
                  <a:lnTo>
                    <a:pt x="704" y="471"/>
                  </a:lnTo>
                  <a:lnTo>
                    <a:pt x="797" y="436"/>
                  </a:lnTo>
                  <a:lnTo>
                    <a:pt x="891" y="405"/>
                  </a:lnTo>
                  <a:lnTo>
                    <a:pt x="966" y="381"/>
                  </a:lnTo>
                  <a:lnTo>
                    <a:pt x="1038" y="362"/>
                  </a:lnTo>
                  <a:lnTo>
                    <a:pt x="1038" y="313"/>
                  </a:lnTo>
                  <a:lnTo>
                    <a:pt x="1032" y="264"/>
                  </a:lnTo>
                  <a:lnTo>
                    <a:pt x="1023" y="215"/>
                  </a:lnTo>
                  <a:lnTo>
                    <a:pt x="1009" y="168"/>
                  </a:lnTo>
                  <a:lnTo>
                    <a:pt x="989" y="123"/>
                  </a:lnTo>
                  <a:lnTo>
                    <a:pt x="966" y="81"/>
                  </a:lnTo>
                  <a:lnTo>
                    <a:pt x="940" y="38"/>
                  </a:lnTo>
                  <a:lnTo>
                    <a:pt x="908" y="0"/>
                  </a:lnTo>
                  <a:lnTo>
                    <a:pt x="789" y="34"/>
                  </a:lnTo>
                  <a:lnTo>
                    <a:pt x="670" y="74"/>
                  </a:lnTo>
                  <a:lnTo>
                    <a:pt x="555" y="119"/>
                  </a:lnTo>
                  <a:lnTo>
                    <a:pt x="439" y="168"/>
                  </a:lnTo>
                  <a:lnTo>
                    <a:pt x="326" y="219"/>
                  </a:lnTo>
                  <a:lnTo>
                    <a:pt x="216" y="279"/>
                  </a:lnTo>
                  <a:lnTo>
                    <a:pt x="107" y="341"/>
                  </a:lnTo>
                  <a:lnTo>
                    <a:pt x="0" y="407"/>
                  </a:lnTo>
                  <a:lnTo>
                    <a:pt x="9" y="453"/>
                  </a:lnTo>
                  <a:lnTo>
                    <a:pt x="20" y="501"/>
                  </a:lnTo>
                  <a:lnTo>
                    <a:pt x="37" y="547"/>
                  </a:lnTo>
                  <a:lnTo>
                    <a:pt x="58" y="592"/>
                  </a:lnTo>
                  <a:lnTo>
                    <a:pt x="83" y="632"/>
                  </a:lnTo>
                  <a:lnTo>
                    <a:pt x="113" y="673"/>
                  </a:lnTo>
                  <a:lnTo>
                    <a:pt x="145" y="711"/>
                  </a:lnTo>
                  <a:lnTo>
                    <a:pt x="184" y="743"/>
                  </a:lnTo>
                  <a:close/>
                  <a:moveTo>
                    <a:pt x="604" y="177"/>
                  </a:moveTo>
                  <a:lnTo>
                    <a:pt x="621" y="187"/>
                  </a:lnTo>
                  <a:lnTo>
                    <a:pt x="636" y="198"/>
                  </a:lnTo>
                  <a:lnTo>
                    <a:pt x="650" y="211"/>
                  </a:lnTo>
                  <a:lnTo>
                    <a:pt x="661" y="223"/>
                  </a:lnTo>
                  <a:lnTo>
                    <a:pt x="674" y="238"/>
                  </a:lnTo>
                  <a:lnTo>
                    <a:pt x="682" y="253"/>
                  </a:lnTo>
                  <a:lnTo>
                    <a:pt x="691" y="270"/>
                  </a:lnTo>
                  <a:lnTo>
                    <a:pt x="697" y="287"/>
                  </a:lnTo>
                  <a:lnTo>
                    <a:pt x="701" y="304"/>
                  </a:lnTo>
                  <a:lnTo>
                    <a:pt x="704" y="323"/>
                  </a:lnTo>
                  <a:lnTo>
                    <a:pt x="706" y="341"/>
                  </a:lnTo>
                  <a:lnTo>
                    <a:pt x="706" y="360"/>
                  </a:lnTo>
                  <a:lnTo>
                    <a:pt x="704" y="377"/>
                  </a:lnTo>
                  <a:lnTo>
                    <a:pt x="700" y="396"/>
                  </a:lnTo>
                  <a:lnTo>
                    <a:pt x="693" y="413"/>
                  </a:lnTo>
                  <a:lnTo>
                    <a:pt x="685" y="430"/>
                  </a:lnTo>
                  <a:lnTo>
                    <a:pt x="676" y="447"/>
                  </a:lnTo>
                  <a:lnTo>
                    <a:pt x="663" y="462"/>
                  </a:lnTo>
                  <a:lnTo>
                    <a:pt x="652" y="477"/>
                  </a:lnTo>
                  <a:lnTo>
                    <a:pt x="638" y="490"/>
                  </a:lnTo>
                  <a:lnTo>
                    <a:pt x="623" y="501"/>
                  </a:lnTo>
                  <a:lnTo>
                    <a:pt x="608" y="509"/>
                  </a:lnTo>
                  <a:lnTo>
                    <a:pt x="591" y="517"/>
                  </a:lnTo>
                  <a:lnTo>
                    <a:pt x="574" y="524"/>
                  </a:lnTo>
                  <a:lnTo>
                    <a:pt x="557" y="528"/>
                  </a:lnTo>
                  <a:lnTo>
                    <a:pt x="540" y="530"/>
                  </a:lnTo>
                  <a:lnTo>
                    <a:pt x="521" y="532"/>
                  </a:lnTo>
                  <a:lnTo>
                    <a:pt x="503" y="532"/>
                  </a:lnTo>
                  <a:lnTo>
                    <a:pt x="484" y="530"/>
                  </a:lnTo>
                  <a:lnTo>
                    <a:pt x="467" y="526"/>
                  </a:lnTo>
                  <a:lnTo>
                    <a:pt x="448" y="520"/>
                  </a:lnTo>
                  <a:lnTo>
                    <a:pt x="431" y="511"/>
                  </a:lnTo>
                  <a:lnTo>
                    <a:pt x="414" y="502"/>
                  </a:lnTo>
                  <a:lnTo>
                    <a:pt x="399" y="490"/>
                  </a:lnTo>
                  <a:lnTo>
                    <a:pt x="386" y="479"/>
                  </a:lnTo>
                  <a:lnTo>
                    <a:pt x="373" y="464"/>
                  </a:lnTo>
                  <a:lnTo>
                    <a:pt x="363" y="449"/>
                  </a:lnTo>
                  <a:lnTo>
                    <a:pt x="352" y="434"/>
                  </a:lnTo>
                  <a:lnTo>
                    <a:pt x="346" y="419"/>
                  </a:lnTo>
                  <a:lnTo>
                    <a:pt x="339" y="402"/>
                  </a:lnTo>
                  <a:lnTo>
                    <a:pt x="333" y="383"/>
                  </a:lnTo>
                  <a:lnTo>
                    <a:pt x="331" y="366"/>
                  </a:lnTo>
                  <a:lnTo>
                    <a:pt x="329" y="349"/>
                  </a:lnTo>
                  <a:lnTo>
                    <a:pt x="331" y="330"/>
                  </a:lnTo>
                  <a:lnTo>
                    <a:pt x="333" y="311"/>
                  </a:lnTo>
                  <a:lnTo>
                    <a:pt x="337" y="294"/>
                  </a:lnTo>
                  <a:lnTo>
                    <a:pt x="344" y="274"/>
                  </a:lnTo>
                  <a:lnTo>
                    <a:pt x="350" y="258"/>
                  </a:lnTo>
                  <a:lnTo>
                    <a:pt x="361" y="240"/>
                  </a:lnTo>
                  <a:lnTo>
                    <a:pt x="371" y="226"/>
                  </a:lnTo>
                  <a:lnTo>
                    <a:pt x="384" y="213"/>
                  </a:lnTo>
                  <a:lnTo>
                    <a:pt x="397" y="200"/>
                  </a:lnTo>
                  <a:lnTo>
                    <a:pt x="412" y="189"/>
                  </a:lnTo>
                  <a:lnTo>
                    <a:pt x="427" y="179"/>
                  </a:lnTo>
                  <a:lnTo>
                    <a:pt x="444" y="172"/>
                  </a:lnTo>
                  <a:lnTo>
                    <a:pt x="461" y="166"/>
                  </a:lnTo>
                  <a:lnTo>
                    <a:pt x="478" y="162"/>
                  </a:lnTo>
                  <a:lnTo>
                    <a:pt x="495" y="157"/>
                  </a:lnTo>
                  <a:lnTo>
                    <a:pt x="514" y="157"/>
                  </a:lnTo>
                  <a:lnTo>
                    <a:pt x="531" y="157"/>
                  </a:lnTo>
                  <a:lnTo>
                    <a:pt x="550" y="159"/>
                  </a:lnTo>
                  <a:lnTo>
                    <a:pt x="569" y="164"/>
                  </a:lnTo>
                  <a:lnTo>
                    <a:pt x="586" y="170"/>
                  </a:lnTo>
                  <a:lnTo>
                    <a:pt x="604" y="17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240"/>
            <p:cNvSpPr>
              <a:spLocks noChangeArrowheads="1"/>
            </p:cNvSpPr>
            <p:nvPr/>
          </p:nvSpPr>
          <p:spPr bwMode="auto">
            <a:xfrm>
              <a:off x="4030" y="1826"/>
              <a:ext cx="193" cy="113"/>
            </a:xfrm>
            <a:custGeom>
              <a:avLst/>
              <a:gdLst>
                <a:gd name="T0" fmla="*/ 797 w 855"/>
                <a:gd name="T1" fmla="*/ 222 h 504"/>
                <a:gd name="T2" fmla="*/ 797 w 855"/>
                <a:gd name="T3" fmla="*/ 222 h 504"/>
                <a:gd name="T4" fmla="*/ 810 w 855"/>
                <a:gd name="T5" fmla="*/ 194 h 504"/>
                <a:gd name="T6" fmla="*/ 820 w 855"/>
                <a:gd name="T7" fmla="*/ 168 h 504"/>
                <a:gd name="T8" fmla="*/ 831 w 855"/>
                <a:gd name="T9" fmla="*/ 140 h 504"/>
                <a:gd name="T10" fmla="*/ 839 w 855"/>
                <a:gd name="T11" fmla="*/ 113 h 504"/>
                <a:gd name="T12" fmla="*/ 846 w 855"/>
                <a:gd name="T13" fmla="*/ 85 h 504"/>
                <a:gd name="T14" fmla="*/ 850 w 855"/>
                <a:gd name="T15" fmla="*/ 55 h 504"/>
                <a:gd name="T16" fmla="*/ 852 w 855"/>
                <a:gd name="T17" fmla="*/ 28 h 504"/>
                <a:gd name="T18" fmla="*/ 854 w 855"/>
                <a:gd name="T19" fmla="*/ 0 h 504"/>
                <a:gd name="T20" fmla="*/ 854 w 855"/>
                <a:gd name="T21" fmla="*/ 0 h 504"/>
                <a:gd name="T22" fmla="*/ 782 w 855"/>
                <a:gd name="T23" fmla="*/ 19 h 504"/>
                <a:gd name="T24" fmla="*/ 707 w 855"/>
                <a:gd name="T25" fmla="*/ 43 h 504"/>
                <a:gd name="T26" fmla="*/ 707 w 855"/>
                <a:gd name="T27" fmla="*/ 43 h 504"/>
                <a:gd name="T28" fmla="*/ 613 w 855"/>
                <a:gd name="T29" fmla="*/ 74 h 504"/>
                <a:gd name="T30" fmla="*/ 520 w 855"/>
                <a:gd name="T31" fmla="*/ 109 h 504"/>
                <a:gd name="T32" fmla="*/ 428 w 855"/>
                <a:gd name="T33" fmla="*/ 147 h 504"/>
                <a:gd name="T34" fmla="*/ 338 w 855"/>
                <a:gd name="T35" fmla="*/ 187 h 504"/>
                <a:gd name="T36" fmla="*/ 251 w 855"/>
                <a:gd name="T37" fmla="*/ 232 h 504"/>
                <a:gd name="T38" fmla="*/ 166 w 855"/>
                <a:gd name="T39" fmla="*/ 279 h 504"/>
                <a:gd name="T40" fmla="*/ 81 w 855"/>
                <a:gd name="T41" fmla="*/ 330 h 504"/>
                <a:gd name="T42" fmla="*/ 0 w 855"/>
                <a:gd name="T43" fmla="*/ 381 h 504"/>
                <a:gd name="T44" fmla="*/ 0 w 855"/>
                <a:gd name="T45" fmla="*/ 381 h 504"/>
                <a:gd name="T46" fmla="*/ 21 w 855"/>
                <a:gd name="T47" fmla="*/ 400 h 504"/>
                <a:gd name="T48" fmla="*/ 44 w 855"/>
                <a:gd name="T49" fmla="*/ 415 h 504"/>
                <a:gd name="T50" fmla="*/ 68 w 855"/>
                <a:gd name="T51" fmla="*/ 432 h 504"/>
                <a:gd name="T52" fmla="*/ 93 w 855"/>
                <a:gd name="T53" fmla="*/ 445 h 504"/>
                <a:gd name="T54" fmla="*/ 93 w 855"/>
                <a:gd name="T55" fmla="*/ 445 h 504"/>
                <a:gd name="T56" fmla="*/ 119 w 855"/>
                <a:gd name="T57" fmla="*/ 458 h 504"/>
                <a:gd name="T58" fmla="*/ 142 w 855"/>
                <a:gd name="T59" fmla="*/ 469 h 504"/>
                <a:gd name="T60" fmla="*/ 168 w 855"/>
                <a:gd name="T61" fmla="*/ 477 h 504"/>
                <a:gd name="T62" fmla="*/ 192 w 855"/>
                <a:gd name="T63" fmla="*/ 484 h 504"/>
                <a:gd name="T64" fmla="*/ 217 w 855"/>
                <a:gd name="T65" fmla="*/ 490 h 504"/>
                <a:gd name="T66" fmla="*/ 243 w 855"/>
                <a:gd name="T67" fmla="*/ 496 h 504"/>
                <a:gd name="T68" fmla="*/ 294 w 855"/>
                <a:gd name="T69" fmla="*/ 503 h 504"/>
                <a:gd name="T70" fmla="*/ 343 w 855"/>
                <a:gd name="T71" fmla="*/ 503 h 504"/>
                <a:gd name="T72" fmla="*/ 394 w 855"/>
                <a:gd name="T73" fmla="*/ 501 h 504"/>
                <a:gd name="T74" fmla="*/ 443 w 855"/>
                <a:gd name="T75" fmla="*/ 492 h 504"/>
                <a:gd name="T76" fmla="*/ 492 w 855"/>
                <a:gd name="T77" fmla="*/ 479 h 504"/>
                <a:gd name="T78" fmla="*/ 539 w 855"/>
                <a:gd name="T79" fmla="*/ 462 h 504"/>
                <a:gd name="T80" fmla="*/ 584 w 855"/>
                <a:gd name="T81" fmla="*/ 439 h 504"/>
                <a:gd name="T82" fmla="*/ 626 w 855"/>
                <a:gd name="T83" fmla="*/ 413 h 504"/>
                <a:gd name="T84" fmla="*/ 667 w 855"/>
                <a:gd name="T85" fmla="*/ 383 h 504"/>
                <a:gd name="T86" fmla="*/ 705 w 855"/>
                <a:gd name="T87" fmla="*/ 349 h 504"/>
                <a:gd name="T88" fmla="*/ 722 w 855"/>
                <a:gd name="T89" fmla="*/ 330 h 504"/>
                <a:gd name="T90" fmla="*/ 739 w 855"/>
                <a:gd name="T91" fmla="*/ 311 h 504"/>
                <a:gd name="T92" fmla="*/ 756 w 855"/>
                <a:gd name="T93" fmla="*/ 290 h 504"/>
                <a:gd name="T94" fmla="*/ 771 w 855"/>
                <a:gd name="T95" fmla="*/ 268 h 504"/>
                <a:gd name="T96" fmla="*/ 784 w 855"/>
                <a:gd name="T97" fmla="*/ 245 h 504"/>
                <a:gd name="T98" fmla="*/ 797 w 855"/>
                <a:gd name="T99" fmla="*/ 22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5" h="504">
                  <a:moveTo>
                    <a:pt x="797" y="222"/>
                  </a:moveTo>
                  <a:lnTo>
                    <a:pt x="797" y="222"/>
                  </a:lnTo>
                  <a:lnTo>
                    <a:pt x="810" y="194"/>
                  </a:lnTo>
                  <a:lnTo>
                    <a:pt x="820" y="168"/>
                  </a:lnTo>
                  <a:lnTo>
                    <a:pt x="831" y="140"/>
                  </a:lnTo>
                  <a:lnTo>
                    <a:pt x="839" y="113"/>
                  </a:lnTo>
                  <a:lnTo>
                    <a:pt x="846" y="85"/>
                  </a:lnTo>
                  <a:lnTo>
                    <a:pt x="850" y="55"/>
                  </a:lnTo>
                  <a:lnTo>
                    <a:pt x="852" y="28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782" y="19"/>
                  </a:lnTo>
                  <a:lnTo>
                    <a:pt x="707" y="43"/>
                  </a:lnTo>
                  <a:lnTo>
                    <a:pt x="707" y="43"/>
                  </a:lnTo>
                  <a:lnTo>
                    <a:pt x="613" y="74"/>
                  </a:lnTo>
                  <a:lnTo>
                    <a:pt x="520" y="109"/>
                  </a:lnTo>
                  <a:lnTo>
                    <a:pt x="428" y="147"/>
                  </a:lnTo>
                  <a:lnTo>
                    <a:pt x="338" y="187"/>
                  </a:lnTo>
                  <a:lnTo>
                    <a:pt x="251" y="232"/>
                  </a:lnTo>
                  <a:lnTo>
                    <a:pt x="166" y="279"/>
                  </a:lnTo>
                  <a:lnTo>
                    <a:pt x="81" y="330"/>
                  </a:lnTo>
                  <a:lnTo>
                    <a:pt x="0" y="381"/>
                  </a:lnTo>
                  <a:lnTo>
                    <a:pt x="0" y="381"/>
                  </a:lnTo>
                  <a:lnTo>
                    <a:pt x="21" y="400"/>
                  </a:lnTo>
                  <a:lnTo>
                    <a:pt x="44" y="415"/>
                  </a:lnTo>
                  <a:lnTo>
                    <a:pt x="68" y="432"/>
                  </a:lnTo>
                  <a:lnTo>
                    <a:pt x="93" y="445"/>
                  </a:lnTo>
                  <a:lnTo>
                    <a:pt x="93" y="445"/>
                  </a:lnTo>
                  <a:lnTo>
                    <a:pt x="119" y="458"/>
                  </a:lnTo>
                  <a:lnTo>
                    <a:pt x="142" y="469"/>
                  </a:lnTo>
                  <a:lnTo>
                    <a:pt x="168" y="477"/>
                  </a:lnTo>
                  <a:lnTo>
                    <a:pt x="192" y="484"/>
                  </a:lnTo>
                  <a:lnTo>
                    <a:pt x="217" y="490"/>
                  </a:lnTo>
                  <a:lnTo>
                    <a:pt x="243" y="496"/>
                  </a:lnTo>
                  <a:lnTo>
                    <a:pt x="294" y="503"/>
                  </a:lnTo>
                  <a:lnTo>
                    <a:pt x="343" y="503"/>
                  </a:lnTo>
                  <a:lnTo>
                    <a:pt x="394" y="501"/>
                  </a:lnTo>
                  <a:lnTo>
                    <a:pt x="443" y="492"/>
                  </a:lnTo>
                  <a:lnTo>
                    <a:pt x="492" y="479"/>
                  </a:lnTo>
                  <a:lnTo>
                    <a:pt x="539" y="462"/>
                  </a:lnTo>
                  <a:lnTo>
                    <a:pt x="584" y="439"/>
                  </a:lnTo>
                  <a:lnTo>
                    <a:pt x="626" y="413"/>
                  </a:lnTo>
                  <a:lnTo>
                    <a:pt x="667" y="383"/>
                  </a:lnTo>
                  <a:lnTo>
                    <a:pt x="705" y="349"/>
                  </a:lnTo>
                  <a:lnTo>
                    <a:pt x="722" y="330"/>
                  </a:lnTo>
                  <a:lnTo>
                    <a:pt x="739" y="311"/>
                  </a:lnTo>
                  <a:lnTo>
                    <a:pt x="756" y="290"/>
                  </a:lnTo>
                  <a:lnTo>
                    <a:pt x="771" y="268"/>
                  </a:lnTo>
                  <a:lnTo>
                    <a:pt x="784" y="245"/>
                  </a:lnTo>
                  <a:lnTo>
                    <a:pt x="797" y="2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241"/>
            <p:cNvSpPr>
              <a:spLocks noChangeArrowheads="1"/>
            </p:cNvSpPr>
            <p:nvPr/>
          </p:nvSpPr>
          <p:spPr bwMode="auto">
            <a:xfrm>
              <a:off x="3988" y="1704"/>
              <a:ext cx="206" cy="132"/>
            </a:xfrm>
            <a:custGeom>
              <a:avLst/>
              <a:gdLst>
                <a:gd name="T0" fmla="*/ 912 w 913"/>
                <a:gd name="T1" fmla="*/ 177 h 585"/>
                <a:gd name="T2" fmla="*/ 912 w 913"/>
                <a:gd name="T3" fmla="*/ 177 h 585"/>
                <a:gd name="T4" fmla="*/ 880 w 913"/>
                <a:gd name="T5" fmla="*/ 142 h 585"/>
                <a:gd name="T6" fmla="*/ 844 w 913"/>
                <a:gd name="T7" fmla="*/ 111 h 585"/>
                <a:gd name="T8" fmla="*/ 804 w 913"/>
                <a:gd name="T9" fmla="*/ 83 h 585"/>
                <a:gd name="T10" fmla="*/ 761 w 913"/>
                <a:gd name="T11" fmla="*/ 57 h 585"/>
                <a:gd name="T12" fmla="*/ 761 w 913"/>
                <a:gd name="T13" fmla="*/ 57 h 585"/>
                <a:gd name="T14" fmla="*/ 738 w 913"/>
                <a:gd name="T15" fmla="*/ 47 h 585"/>
                <a:gd name="T16" fmla="*/ 712 w 913"/>
                <a:gd name="T17" fmla="*/ 36 h 585"/>
                <a:gd name="T18" fmla="*/ 689 w 913"/>
                <a:gd name="T19" fmla="*/ 27 h 585"/>
                <a:gd name="T20" fmla="*/ 663 w 913"/>
                <a:gd name="T21" fmla="*/ 19 h 585"/>
                <a:gd name="T22" fmla="*/ 637 w 913"/>
                <a:gd name="T23" fmla="*/ 13 h 585"/>
                <a:gd name="T24" fmla="*/ 612 w 913"/>
                <a:gd name="T25" fmla="*/ 8 h 585"/>
                <a:gd name="T26" fmla="*/ 563 w 913"/>
                <a:gd name="T27" fmla="*/ 2 h 585"/>
                <a:gd name="T28" fmla="*/ 512 w 913"/>
                <a:gd name="T29" fmla="*/ 0 h 585"/>
                <a:gd name="T30" fmla="*/ 460 w 913"/>
                <a:gd name="T31" fmla="*/ 4 h 585"/>
                <a:gd name="T32" fmla="*/ 411 w 913"/>
                <a:gd name="T33" fmla="*/ 13 h 585"/>
                <a:gd name="T34" fmla="*/ 362 w 913"/>
                <a:gd name="T35" fmla="*/ 25 h 585"/>
                <a:gd name="T36" fmla="*/ 316 w 913"/>
                <a:gd name="T37" fmla="*/ 42 h 585"/>
                <a:gd name="T38" fmla="*/ 271 w 913"/>
                <a:gd name="T39" fmla="*/ 64 h 585"/>
                <a:gd name="T40" fmla="*/ 228 w 913"/>
                <a:gd name="T41" fmla="*/ 92 h 585"/>
                <a:gd name="T42" fmla="*/ 188 w 913"/>
                <a:gd name="T43" fmla="*/ 121 h 585"/>
                <a:gd name="T44" fmla="*/ 149 w 913"/>
                <a:gd name="T45" fmla="*/ 155 h 585"/>
                <a:gd name="T46" fmla="*/ 132 w 913"/>
                <a:gd name="T47" fmla="*/ 175 h 585"/>
                <a:gd name="T48" fmla="*/ 115 w 913"/>
                <a:gd name="T49" fmla="*/ 194 h 585"/>
                <a:gd name="T50" fmla="*/ 100 w 913"/>
                <a:gd name="T51" fmla="*/ 215 h 585"/>
                <a:gd name="T52" fmla="*/ 85 w 913"/>
                <a:gd name="T53" fmla="*/ 236 h 585"/>
                <a:gd name="T54" fmla="*/ 71 w 913"/>
                <a:gd name="T55" fmla="*/ 258 h 585"/>
                <a:gd name="T56" fmla="*/ 58 w 913"/>
                <a:gd name="T57" fmla="*/ 281 h 585"/>
                <a:gd name="T58" fmla="*/ 58 w 913"/>
                <a:gd name="T59" fmla="*/ 281 h 585"/>
                <a:gd name="T60" fmla="*/ 41 w 913"/>
                <a:gd name="T61" fmla="*/ 320 h 585"/>
                <a:gd name="T62" fmla="*/ 28 w 913"/>
                <a:gd name="T63" fmla="*/ 356 h 585"/>
                <a:gd name="T64" fmla="*/ 15 w 913"/>
                <a:gd name="T65" fmla="*/ 394 h 585"/>
                <a:gd name="T66" fmla="*/ 9 w 913"/>
                <a:gd name="T67" fmla="*/ 430 h 585"/>
                <a:gd name="T68" fmla="*/ 2 w 913"/>
                <a:gd name="T69" fmla="*/ 469 h 585"/>
                <a:gd name="T70" fmla="*/ 0 w 913"/>
                <a:gd name="T71" fmla="*/ 507 h 585"/>
                <a:gd name="T72" fmla="*/ 0 w 913"/>
                <a:gd name="T73" fmla="*/ 545 h 585"/>
                <a:gd name="T74" fmla="*/ 4 w 913"/>
                <a:gd name="T75" fmla="*/ 584 h 585"/>
                <a:gd name="T76" fmla="*/ 4 w 913"/>
                <a:gd name="T77" fmla="*/ 584 h 585"/>
                <a:gd name="T78" fmla="*/ 111 w 913"/>
                <a:gd name="T79" fmla="*/ 518 h 585"/>
                <a:gd name="T80" fmla="*/ 220 w 913"/>
                <a:gd name="T81" fmla="*/ 456 h 585"/>
                <a:gd name="T82" fmla="*/ 330 w 913"/>
                <a:gd name="T83" fmla="*/ 396 h 585"/>
                <a:gd name="T84" fmla="*/ 443 w 913"/>
                <a:gd name="T85" fmla="*/ 345 h 585"/>
                <a:gd name="T86" fmla="*/ 559 w 913"/>
                <a:gd name="T87" fmla="*/ 296 h 585"/>
                <a:gd name="T88" fmla="*/ 674 w 913"/>
                <a:gd name="T89" fmla="*/ 251 h 585"/>
                <a:gd name="T90" fmla="*/ 793 w 913"/>
                <a:gd name="T91" fmla="*/ 211 h 585"/>
                <a:gd name="T92" fmla="*/ 912 w 913"/>
                <a:gd name="T93" fmla="*/ 17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13" h="585">
                  <a:moveTo>
                    <a:pt x="912" y="177"/>
                  </a:moveTo>
                  <a:lnTo>
                    <a:pt x="912" y="177"/>
                  </a:lnTo>
                  <a:lnTo>
                    <a:pt x="880" y="142"/>
                  </a:lnTo>
                  <a:lnTo>
                    <a:pt x="844" y="111"/>
                  </a:lnTo>
                  <a:lnTo>
                    <a:pt x="804" y="83"/>
                  </a:lnTo>
                  <a:lnTo>
                    <a:pt x="761" y="57"/>
                  </a:lnTo>
                  <a:lnTo>
                    <a:pt x="761" y="57"/>
                  </a:lnTo>
                  <a:lnTo>
                    <a:pt x="738" y="47"/>
                  </a:lnTo>
                  <a:lnTo>
                    <a:pt x="712" y="36"/>
                  </a:lnTo>
                  <a:lnTo>
                    <a:pt x="689" y="27"/>
                  </a:lnTo>
                  <a:lnTo>
                    <a:pt x="663" y="19"/>
                  </a:lnTo>
                  <a:lnTo>
                    <a:pt x="637" y="13"/>
                  </a:lnTo>
                  <a:lnTo>
                    <a:pt x="612" y="8"/>
                  </a:lnTo>
                  <a:lnTo>
                    <a:pt x="563" y="2"/>
                  </a:lnTo>
                  <a:lnTo>
                    <a:pt x="512" y="0"/>
                  </a:lnTo>
                  <a:lnTo>
                    <a:pt x="460" y="4"/>
                  </a:lnTo>
                  <a:lnTo>
                    <a:pt x="411" y="13"/>
                  </a:lnTo>
                  <a:lnTo>
                    <a:pt x="362" y="25"/>
                  </a:lnTo>
                  <a:lnTo>
                    <a:pt x="316" y="42"/>
                  </a:lnTo>
                  <a:lnTo>
                    <a:pt x="271" y="64"/>
                  </a:lnTo>
                  <a:lnTo>
                    <a:pt x="228" y="92"/>
                  </a:lnTo>
                  <a:lnTo>
                    <a:pt x="188" y="121"/>
                  </a:lnTo>
                  <a:lnTo>
                    <a:pt x="149" y="155"/>
                  </a:lnTo>
                  <a:lnTo>
                    <a:pt x="132" y="175"/>
                  </a:lnTo>
                  <a:lnTo>
                    <a:pt x="115" y="194"/>
                  </a:lnTo>
                  <a:lnTo>
                    <a:pt x="100" y="215"/>
                  </a:lnTo>
                  <a:lnTo>
                    <a:pt x="85" y="236"/>
                  </a:lnTo>
                  <a:lnTo>
                    <a:pt x="71" y="258"/>
                  </a:lnTo>
                  <a:lnTo>
                    <a:pt x="58" y="281"/>
                  </a:lnTo>
                  <a:lnTo>
                    <a:pt x="58" y="281"/>
                  </a:lnTo>
                  <a:lnTo>
                    <a:pt x="41" y="320"/>
                  </a:lnTo>
                  <a:lnTo>
                    <a:pt x="28" y="356"/>
                  </a:lnTo>
                  <a:lnTo>
                    <a:pt x="15" y="394"/>
                  </a:lnTo>
                  <a:lnTo>
                    <a:pt x="9" y="430"/>
                  </a:lnTo>
                  <a:lnTo>
                    <a:pt x="2" y="469"/>
                  </a:lnTo>
                  <a:lnTo>
                    <a:pt x="0" y="507"/>
                  </a:lnTo>
                  <a:lnTo>
                    <a:pt x="0" y="545"/>
                  </a:lnTo>
                  <a:lnTo>
                    <a:pt x="4" y="584"/>
                  </a:lnTo>
                  <a:lnTo>
                    <a:pt x="4" y="584"/>
                  </a:lnTo>
                  <a:lnTo>
                    <a:pt x="111" y="518"/>
                  </a:lnTo>
                  <a:lnTo>
                    <a:pt x="220" y="456"/>
                  </a:lnTo>
                  <a:lnTo>
                    <a:pt x="330" y="396"/>
                  </a:lnTo>
                  <a:lnTo>
                    <a:pt x="443" y="345"/>
                  </a:lnTo>
                  <a:lnTo>
                    <a:pt x="559" y="296"/>
                  </a:lnTo>
                  <a:lnTo>
                    <a:pt x="674" y="251"/>
                  </a:lnTo>
                  <a:lnTo>
                    <a:pt x="793" y="211"/>
                  </a:lnTo>
                  <a:lnTo>
                    <a:pt x="912" y="1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242"/>
            <p:cNvSpPr>
              <a:spLocks noChangeArrowheads="1"/>
            </p:cNvSpPr>
            <p:nvPr/>
          </p:nvSpPr>
          <p:spPr bwMode="auto">
            <a:xfrm>
              <a:off x="4414" y="1719"/>
              <a:ext cx="236" cy="132"/>
            </a:xfrm>
            <a:custGeom>
              <a:avLst/>
              <a:gdLst>
                <a:gd name="T0" fmla="*/ 130 w 1043"/>
                <a:gd name="T1" fmla="*/ 390 h 587"/>
                <a:gd name="T2" fmla="*/ 362 w 1043"/>
                <a:gd name="T3" fmla="*/ 422 h 587"/>
                <a:gd name="T4" fmla="*/ 588 w 1043"/>
                <a:gd name="T5" fmla="*/ 473 h 587"/>
                <a:gd name="T6" fmla="*/ 812 w 1043"/>
                <a:gd name="T7" fmla="*/ 543 h 587"/>
                <a:gd name="T8" fmla="*/ 940 w 1043"/>
                <a:gd name="T9" fmla="*/ 565 h 587"/>
                <a:gd name="T10" fmla="*/ 970 w 1043"/>
                <a:gd name="T11" fmla="*/ 520 h 587"/>
                <a:gd name="T12" fmla="*/ 999 w 1043"/>
                <a:gd name="T13" fmla="*/ 460 h 587"/>
                <a:gd name="T14" fmla="*/ 1023 w 1043"/>
                <a:gd name="T15" fmla="*/ 392 h 587"/>
                <a:gd name="T16" fmla="*/ 1038 w 1043"/>
                <a:gd name="T17" fmla="*/ 324 h 587"/>
                <a:gd name="T18" fmla="*/ 1042 w 1043"/>
                <a:gd name="T19" fmla="*/ 254 h 587"/>
                <a:gd name="T20" fmla="*/ 980 w 1043"/>
                <a:gd name="T21" fmla="*/ 196 h 587"/>
                <a:gd name="T22" fmla="*/ 799 w 1043"/>
                <a:gd name="T23" fmla="*/ 134 h 587"/>
                <a:gd name="T24" fmla="*/ 556 w 1043"/>
                <a:gd name="T25" fmla="*/ 71 h 587"/>
                <a:gd name="T26" fmla="*/ 311 w 1043"/>
                <a:gd name="T27" fmla="*/ 26 h 587"/>
                <a:gd name="T28" fmla="*/ 66 w 1043"/>
                <a:gd name="T29" fmla="*/ 0 h 587"/>
                <a:gd name="T30" fmla="*/ 36 w 1043"/>
                <a:gd name="T31" fmla="*/ 60 h 587"/>
                <a:gd name="T32" fmla="*/ 8 w 1043"/>
                <a:gd name="T33" fmla="*/ 151 h 587"/>
                <a:gd name="T34" fmla="*/ 0 w 1043"/>
                <a:gd name="T35" fmla="*/ 245 h 587"/>
                <a:gd name="T36" fmla="*/ 6 w 1043"/>
                <a:gd name="T37" fmla="*/ 337 h 587"/>
                <a:gd name="T38" fmla="*/ 607 w 1043"/>
                <a:gd name="T39" fmla="*/ 87 h 587"/>
                <a:gd name="T40" fmla="*/ 639 w 1043"/>
                <a:gd name="T41" fmla="*/ 109 h 587"/>
                <a:gd name="T42" fmla="*/ 665 w 1043"/>
                <a:gd name="T43" fmla="*/ 134 h 587"/>
                <a:gd name="T44" fmla="*/ 686 w 1043"/>
                <a:gd name="T45" fmla="*/ 164 h 587"/>
                <a:gd name="T46" fmla="*/ 699 w 1043"/>
                <a:gd name="T47" fmla="*/ 198 h 587"/>
                <a:gd name="T48" fmla="*/ 707 w 1043"/>
                <a:gd name="T49" fmla="*/ 232 h 587"/>
                <a:gd name="T50" fmla="*/ 707 w 1043"/>
                <a:gd name="T51" fmla="*/ 269 h 587"/>
                <a:gd name="T52" fmla="*/ 701 w 1043"/>
                <a:gd name="T53" fmla="*/ 307 h 587"/>
                <a:gd name="T54" fmla="*/ 688 w 1043"/>
                <a:gd name="T55" fmla="*/ 341 h 587"/>
                <a:gd name="T56" fmla="*/ 667 w 1043"/>
                <a:gd name="T57" fmla="*/ 373 h 587"/>
                <a:gd name="T58" fmla="*/ 641 w 1043"/>
                <a:gd name="T59" fmla="*/ 399 h 587"/>
                <a:gd name="T60" fmla="*/ 611 w 1043"/>
                <a:gd name="T61" fmla="*/ 420 h 587"/>
                <a:gd name="T62" fmla="*/ 577 w 1043"/>
                <a:gd name="T63" fmla="*/ 435 h 587"/>
                <a:gd name="T64" fmla="*/ 541 w 1043"/>
                <a:gd name="T65" fmla="*/ 441 h 587"/>
                <a:gd name="T66" fmla="*/ 505 w 1043"/>
                <a:gd name="T67" fmla="*/ 443 h 587"/>
                <a:gd name="T68" fmla="*/ 469 w 1043"/>
                <a:gd name="T69" fmla="*/ 437 h 587"/>
                <a:gd name="T70" fmla="*/ 435 w 1043"/>
                <a:gd name="T71" fmla="*/ 422 h 587"/>
                <a:gd name="T72" fmla="*/ 403 w 1043"/>
                <a:gd name="T73" fmla="*/ 401 h 587"/>
                <a:gd name="T74" fmla="*/ 375 w 1043"/>
                <a:gd name="T75" fmla="*/ 375 h 587"/>
                <a:gd name="T76" fmla="*/ 356 w 1043"/>
                <a:gd name="T77" fmla="*/ 345 h 587"/>
                <a:gd name="T78" fmla="*/ 341 w 1043"/>
                <a:gd name="T79" fmla="*/ 311 h 587"/>
                <a:gd name="T80" fmla="*/ 334 w 1043"/>
                <a:gd name="T81" fmla="*/ 277 h 587"/>
                <a:gd name="T82" fmla="*/ 332 w 1043"/>
                <a:gd name="T83" fmla="*/ 241 h 587"/>
                <a:gd name="T84" fmla="*/ 339 w 1043"/>
                <a:gd name="T85" fmla="*/ 205 h 587"/>
                <a:gd name="T86" fmla="*/ 354 w 1043"/>
                <a:gd name="T87" fmla="*/ 168 h 587"/>
                <a:gd name="T88" fmla="*/ 375 w 1043"/>
                <a:gd name="T89" fmla="*/ 136 h 587"/>
                <a:gd name="T90" fmla="*/ 401 w 1043"/>
                <a:gd name="T91" fmla="*/ 111 h 587"/>
                <a:gd name="T92" fmla="*/ 430 w 1043"/>
                <a:gd name="T93" fmla="*/ 90 h 587"/>
                <a:gd name="T94" fmla="*/ 462 w 1043"/>
                <a:gd name="T95" fmla="*/ 77 h 587"/>
                <a:gd name="T96" fmla="*/ 499 w 1043"/>
                <a:gd name="T97" fmla="*/ 68 h 587"/>
                <a:gd name="T98" fmla="*/ 535 w 1043"/>
                <a:gd name="T99" fmla="*/ 68 h 587"/>
                <a:gd name="T100" fmla="*/ 571 w 1043"/>
                <a:gd name="T101" fmla="*/ 75 h 587"/>
                <a:gd name="T102" fmla="*/ 607 w 1043"/>
                <a:gd name="T103" fmla="*/ 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3" h="587">
                  <a:moveTo>
                    <a:pt x="15" y="381"/>
                  </a:moveTo>
                  <a:lnTo>
                    <a:pt x="130" y="390"/>
                  </a:lnTo>
                  <a:lnTo>
                    <a:pt x="247" y="403"/>
                  </a:lnTo>
                  <a:lnTo>
                    <a:pt x="362" y="422"/>
                  </a:lnTo>
                  <a:lnTo>
                    <a:pt x="475" y="445"/>
                  </a:lnTo>
                  <a:lnTo>
                    <a:pt x="588" y="473"/>
                  </a:lnTo>
                  <a:lnTo>
                    <a:pt x="701" y="507"/>
                  </a:lnTo>
                  <a:lnTo>
                    <a:pt x="812" y="543"/>
                  </a:lnTo>
                  <a:lnTo>
                    <a:pt x="923" y="586"/>
                  </a:lnTo>
                  <a:lnTo>
                    <a:pt x="940" y="565"/>
                  </a:lnTo>
                  <a:lnTo>
                    <a:pt x="955" y="543"/>
                  </a:lnTo>
                  <a:lnTo>
                    <a:pt x="970" y="520"/>
                  </a:lnTo>
                  <a:lnTo>
                    <a:pt x="985" y="494"/>
                  </a:lnTo>
                  <a:lnTo>
                    <a:pt x="999" y="460"/>
                  </a:lnTo>
                  <a:lnTo>
                    <a:pt x="1012" y="426"/>
                  </a:lnTo>
                  <a:lnTo>
                    <a:pt x="1023" y="392"/>
                  </a:lnTo>
                  <a:lnTo>
                    <a:pt x="1031" y="358"/>
                  </a:lnTo>
                  <a:lnTo>
                    <a:pt x="1038" y="324"/>
                  </a:lnTo>
                  <a:lnTo>
                    <a:pt x="1040" y="290"/>
                  </a:lnTo>
                  <a:lnTo>
                    <a:pt x="1042" y="254"/>
                  </a:lnTo>
                  <a:lnTo>
                    <a:pt x="1040" y="220"/>
                  </a:lnTo>
                  <a:lnTo>
                    <a:pt x="980" y="196"/>
                  </a:lnTo>
                  <a:lnTo>
                    <a:pt x="921" y="175"/>
                  </a:lnTo>
                  <a:lnTo>
                    <a:pt x="799" y="134"/>
                  </a:lnTo>
                  <a:lnTo>
                    <a:pt x="677" y="100"/>
                  </a:lnTo>
                  <a:lnTo>
                    <a:pt x="556" y="71"/>
                  </a:lnTo>
                  <a:lnTo>
                    <a:pt x="435" y="45"/>
                  </a:lnTo>
                  <a:lnTo>
                    <a:pt x="311" y="26"/>
                  </a:lnTo>
                  <a:lnTo>
                    <a:pt x="187" y="11"/>
                  </a:lnTo>
                  <a:lnTo>
                    <a:pt x="66" y="0"/>
                  </a:lnTo>
                  <a:lnTo>
                    <a:pt x="57" y="15"/>
                  </a:lnTo>
                  <a:lnTo>
                    <a:pt x="36" y="60"/>
                  </a:lnTo>
                  <a:lnTo>
                    <a:pt x="21" y="107"/>
                  </a:lnTo>
                  <a:lnTo>
                    <a:pt x="8" y="151"/>
                  </a:lnTo>
                  <a:lnTo>
                    <a:pt x="2" y="198"/>
                  </a:lnTo>
                  <a:lnTo>
                    <a:pt x="0" y="245"/>
                  </a:lnTo>
                  <a:lnTo>
                    <a:pt x="0" y="290"/>
                  </a:lnTo>
                  <a:lnTo>
                    <a:pt x="6" y="337"/>
                  </a:lnTo>
                  <a:lnTo>
                    <a:pt x="15" y="381"/>
                  </a:lnTo>
                  <a:close/>
                  <a:moveTo>
                    <a:pt x="607" y="87"/>
                  </a:moveTo>
                  <a:lnTo>
                    <a:pt x="624" y="98"/>
                  </a:lnTo>
                  <a:lnTo>
                    <a:pt x="639" y="109"/>
                  </a:lnTo>
                  <a:lnTo>
                    <a:pt x="652" y="122"/>
                  </a:lnTo>
                  <a:lnTo>
                    <a:pt x="665" y="134"/>
                  </a:lnTo>
                  <a:lnTo>
                    <a:pt x="676" y="149"/>
                  </a:lnTo>
                  <a:lnTo>
                    <a:pt x="686" y="164"/>
                  </a:lnTo>
                  <a:lnTo>
                    <a:pt x="692" y="181"/>
                  </a:lnTo>
                  <a:lnTo>
                    <a:pt x="699" y="198"/>
                  </a:lnTo>
                  <a:lnTo>
                    <a:pt x="703" y="215"/>
                  </a:lnTo>
                  <a:lnTo>
                    <a:pt x="707" y="232"/>
                  </a:lnTo>
                  <a:lnTo>
                    <a:pt x="707" y="251"/>
                  </a:lnTo>
                  <a:lnTo>
                    <a:pt x="707" y="269"/>
                  </a:lnTo>
                  <a:lnTo>
                    <a:pt x="705" y="288"/>
                  </a:lnTo>
                  <a:lnTo>
                    <a:pt x="701" y="307"/>
                  </a:lnTo>
                  <a:lnTo>
                    <a:pt x="695" y="324"/>
                  </a:lnTo>
                  <a:lnTo>
                    <a:pt x="688" y="341"/>
                  </a:lnTo>
                  <a:lnTo>
                    <a:pt x="677" y="358"/>
                  </a:lnTo>
                  <a:lnTo>
                    <a:pt x="667" y="373"/>
                  </a:lnTo>
                  <a:lnTo>
                    <a:pt x="654" y="388"/>
                  </a:lnTo>
                  <a:lnTo>
                    <a:pt x="641" y="399"/>
                  </a:lnTo>
                  <a:lnTo>
                    <a:pt x="626" y="411"/>
                  </a:lnTo>
                  <a:lnTo>
                    <a:pt x="611" y="420"/>
                  </a:lnTo>
                  <a:lnTo>
                    <a:pt x="594" y="429"/>
                  </a:lnTo>
                  <a:lnTo>
                    <a:pt x="577" y="435"/>
                  </a:lnTo>
                  <a:lnTo>
                    <a:pt x="560" y="439"/>
                  </a:lnTo>
                  <a:lnTo>
                    <a:pt x="541" y="441"/>
                  </a:lnTo>
                  <a:lnTo>
                    <a:pt x="524" y="443"/>
                  </a:lnTo>
                  <a:lnTo>
                    <a:pt x="505" y="443"/>
                  </a:lnTo>
                  <a:lnTo>
                    <a:pt x="488" y="441"/>
                  </a:lnTo>
                  <a:lnTo>
                    <a:pt x="469" y="437"/>
                  </a:lnTo>
                  <a:lnTo>
                    <a:pt x="452" y="430"/>
                  </a:lnTo>
                  <a:lnTo>
                    <a:pt x="435" y="422"/>
                  </a:lnTo>
                  <a:lnTo>
                    <a:pt x="417" y="414"/>
                  </a:lnTo>
                  <a:lnTo>
                    <a:pt x="403" y="401"/>
                  </a:lnTo>
                  <a:lnTo>
                    <a:pt x="388" y="390"/>
                  </a:lnTo>
                  <a:lnTo>
                    <a:pt x="375" y="375"/>
                  </a:lnTo>
                  <a:lnTo>
                    <a:pt x="364" y="360"/>
                  </a:lnTo>
                  <a:lnTo>
                    <a:pt x="356" y="345"/>
                  </a:lnTo>
                  <a:lnTo>
                    <a:pt x="347" y="328"/>
                  </a:lnTo>
                  <a:lnTo>
                    <a:pt x="341" y="311"/>
                  </a:lnTo>
                  <a:lnTo>
                    <a:pt x="337" y="294"/>
                  </a:lnTo>
                  <a:lnTo>
                    <a:pt x="334" y="277"/>
                  </a:lnTo>
                  <a:lnTo>
                    <a:pt x="332" y="258"/>
                  </a:lnTo>
                  <a:lnTo>
                    <a:pt x="332" y="241"/>
                  </a:lnTo>
                  <a:lnTo>
                    <a:pt x="334" y="222"/>
                  </a:lnTo>
                  <a:lnTo>
                    <a:pt x="339" y="205"/>
                  </a:lnTo>
                  <a:lnTo>
                    <a:pt x="345" y="186"/>
                  </a:lnTo>
                  <a:lnTo>
                    <a:pt x="354" y="168"/>
                  </a:lnTo>
                  <a:lnTo>
                    <a:pt x="362" y="151"/>
                  </a:lnTo>
                  <a:lnTo>
                    <a:pt x="375" y="136"/>
                  </a:lnTo>
                  <a:lnTo>
                    <a:pt x="386" y="124"/>
                  </a:lnTo>
                  <a:lnTo>
                    <a:pt x="401" y="111"/>
                  </a:lnTo>
                  <a:lnTo>
                    <a:pt x="416" y="100"/>
                  </a:lnTo>
                  <a:lnTo>
                    <a:pt x="430" y="90"/>
                  </a:lnTo>
                  <a:lnTo>
                    <a:pt x="447" y="83"/>
                  </a:lnTo>
                  <a:lnTo>
                    <a:pt x="462" y="77"/>
                  </a:lnTo>
                  <a:lnTo>
                    <a:pt x="482" y="71"/>
                  </a:lnTo>
                  <a:lnTo>
                    <a:pt x="499" y="68"/>
                  </a:lnTo>
                  <a:lnTo>
                    <a:pt x="518" y="66"/>
                  </a:lnTo>
                  <a:lnTo>
                    <a:pt x="535" y="68"/>
                  </a:lnTo>
                  <a:lnTo>
                    <a:pt x="554" y="71"/>
                  </a:lnTo>
                  <a:lnTo>
                    <a:pt x="571" y="75"/>
                  </a:lnTo>
                  <a:lnTo>
                    <a:pt x="590" y="81"/>
                  </a:lnTo>
                  <a:lnTo>
                    <a:pt x="607" y="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243"/>
            <p:cNvSpPr>
              <a:spLocks noChangeArrowheads="1"/>
            </p:cNvSpPr>
            <p:nvPr/>
          </p:nvSpPr>
          <p:spPr bwMode="auto">
            <a:xfrm>
              <a:off x="4418" y="1806"/>
              <a:ext cx="205" cy="89"/>
            </a:xfrm>
            <a:custGeom>
              <a:avLst/>
              <a:gdLst>
                <a:gd name="T0" fmla="*/ 266 w 909"/>
                <a:gd name="T1" fmla="*/ 337 h 396"/>
                <a:gd name="T2" fmla="*/ 266 w 909"/>
                <a:gd name="T3" fmla="*/ 337 h 396"/>
                <a:gd name="T4" fmla="*/ 309 w 909"/>
                <a:gd name="T5" fmla="*/ 356 h 396"/>
                <a:gd name="T6" fmla="*/ 351 w 909"/>
                <a:gd name="T7" fmla="*/ 371 h 396"/>
                <a:gd name="T8" fmla="*/ 394 w 909"/>
                <a:gd name="T9" fmla="*/ 384 h 396"/>
                <a:gd name="T10" fmla="*/ 439 w 909"/>
                <a:gd name="T11" fmla="*/ 391 h 396"/>
                <a:gd name="T12" fmla="*/ 481 w 909"/>
                <a:gd name="T13" fmla="*/ 395 h 396"/>
                <a:gd name="T14" fmla="*/ 526 w 909"/>
                <a:gd name="T15" fmla="*/ 395 h 396"/>
                <a:gd name="T16" fmla="*/ 569 w 909"/>
                <a:gd name="T17" fmla="*/ 391 h 396"/>
                <a:gd name="T18" fmla="*/ 614 w 909"/>
                <a:gd name="T19" fmla="*/ 384 h 396"/>
                <a:gd name="T20" fmla="*/ 654 w 909"/>
                <a:gd name="T21" fmla="*/ 373 h 396"/>
                <a:gd name="T22" fmla="*/ 697 w 909"/>
                <a:gd name="T23" fmla="*/ 358 h 396"/>
                <a:gd name="T24" fmla="*/ 735 w 909"/>
                <a:gd name="T25" fmla="*/ 341 h 396"/>
                <a:gd name="T26" fmla="*/ 773 w 909"/>
                <a:gd name="T27" fmla="*/ 320 h 396"/>
                <a:gd name="T28" fmla="*/ 810 w 909"/>
                <a:gd name="T29" fmla="*/ 297 h 396"/>
                <a:gd name="T30" fmla="*/ 846 w 909"/>
                <a:gd name="T31" fmla="*/ 269 h 396"/>
                <a:gd name="T32" fmla="*/ 878 w 909"/>
                <a:gd name="T33" fmla="*/ 239 h 396"/>
                <a:gd name="T34" fmla="*/ 908 w 909"/>
                <a:gd name="T35" fmla="*/ 205 h 396"/>
                <a:gd name="T36" fmla="*/ 908 w 909"/>
                <a:gd name="T37" fmla="*/ 205 h 396"/>
                <a:gd name="T38" fmla="*/ 797 w 909"/>
                <a:gd name="T39" fmla="*/ 162 h 396"/>
                <a:gd name="T40" fmla="*/ 686 w 909"/>
                <a:gd name="T41" fmla="*/ 126 h 396"/>
                <a:gd name="T42" fmla="*/ 573 w 909"/>
                <a:gd name="T43" fmla="*/ 92 h 396"/>
                <a:gd name="T44" fmla="*/ 460 w 909"/>
                <a:gd name="T45" fmla="*/ 64 h 396"/>
                <a:gd name="T46" fmla="*/ 347 w 909"/>
                <a:gd name="T47" fmla="*/ 41 h 396"/>
                <a:gd name="T48" fmla="*/ 232 w 909"/>
                <a:gd name="T49" fmla="*/ 22 h 396"/>
                <a:gd name="T50" fmla="*/ 115 w 909"/>
                <a:gd name="T51" fmla="*/ 9 h 396"/>
                <a:gd name="T52" fmla="*/ 0 w 909"/>
                <a:gd name="T53" fmla="*/ 0 h 396"/>
                <a:gd name="T54" fmla="*/ 0 w 909"/>
                <a:gd name="T55" fmla="*/ 0 h 396"/>
                <a:gd name="T56" fmla="*/ 6 w 909"/>
                <a:gd name="T57" fmla="*/ 26 h 396"/>
                <a:gd name="T58" fmla="*/ 15 w 909"/>
                <a:gd name="T59" fmla="*/ 52 h 396"/>
                <a:gd name="T60" fmla="*/ 25 w 909"/>
                <a:gd name="T61" fmla="*/ 77 h 396"/>
                <a:gd name="T62" fmla="*/ 36 w 909"/>
                <a:gd name="T63" fmla="*/ 103 h 396"/>
                <a:gd name="T64" fmla="*/ 49 w 909"/>
                <a:gd name="T65" fmla="*/ 126 h 396"/>
                <a:gd name="T66" fmla="*/ 64 w 909"/>
                <a:gd name="T67" fmla="*/ 150 h 396"/>
                <a:gd name="T68" fmla="*/ 79 w 909"/>
                <a:gd name="T69" fmla="*/ 173 h 396"/>
                <a:gd name="T70" fmla="*/ 93 w 909"/>
                <a:gd name="T71" fmla="*/ 194 h 396"/>
                <a:gd name="T72" fmla="*/ 113 w 909"/>
                <a:gd name="T73" fmla="*/ 216 h 396"/>
                <a:gd name="T74" fmla="*/ 130 w 909"/>
                <a:gd name="T75" fmla="*/ 237 h 396"/>
                <a:gd name="T76" fmla="*/ 151 w 909"/>
                <a:gd name="T77" fmla="*/ 256 h 396"/>
                <a:gd name="T78" fmla="*/ 170 w 909"/>
                <a:gd name="T79" fmla="*/ 273 h 396"/>
                <a:gd name="T80" fmla="*/ 194 w 909"/>
                <a:gd name="T81" fmla="*/ 292 h 396"/>
                <a:gd name="T82" fmla="*/ 217 w 909"/>
                <a:gd name="T83" fmla="*/ 307 h 396"/>
                <a:gd name="T84" fmla="*/ 241 w 909"/>
                <a:gd name="T85" fmla="*/ 322 h 396"/>
                <a:gd name="T86" fmla="*/ 266 w 909"/>
                <a:gd name="T87" fmla="*/ 33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9" h="396">
                  <a:moveTo>
                    <a:pt x="266" y="337"/>
                  </a:moveTo>
                  <a:lnTo>
                    <a:pt x="266" y="337"/>
                  </a:lnTo>
                  <a:lnTo>
                    <a:pt x="309" y="356"/>
                  </a:lnTo>
                  <a:lnTo>
                    <a:pt x="351" y="371"/>
                  </a:lnTo>
                  <a:lnTo>
                    <a:pt x="394" y="384"/>
                  </a:lnTo>
                  <a:lnTo>
                    <a:pt x="439" y="391"/>
                  </a:lnTo>
                  <a:lnTo>
                    <a:pt x="481" y="395"/>
                  </a:lnTo>
                  <a:lnTo>
                    <a:pt x="526" y="395"/>
                  </a:lnTo>
                  <a:lnTo>
                    <a:pt x="569" y="391"/>
                  </a:lnTo>
                  <a:lnTo>
                    <a:pt x="614" y="384"/>
                  </a:lnTo>
                  <a:lnTo>
                    <a:pt x="654" y="373"/>
                  </a:lnTo>
                  <a:lnTo>
                    <a:pt x="697" y="358"/>
                  </a:lnTo>
                  <a:lnTo>
                    <a:pt x="735" y="341"/>
                  </a:lnTo>
                  <a:lnTo>
                    <a:pt x="773" y="320"/>
                  </a:lnTo>
                  <a:lnTo>
                    <a:pt x="810" y="297"/>
                  </a:lnTo>
                  <a:lnTo>
                    <a:pt x="846" y="269"/>
                  </a:lnTo>
                  <a:lnTo>
                    <a:pt x="878" y="239"/>
                  </a:lnTo>
                  <a:lnTo>
                    <a:pt x="908" y="205"/>
                  </a:lnTo>
                  <a:lnTo>
                    <a:pt x="908" y="205"/>
                  </a:lnTo>
                  <a:lnTo>
                    <a:pt x="797" y="162"/>
                  </a:lnTo>
                  <a:lnTo>
                    <a:pt x="686" y="126"/>
                  </a:lnTo>
                  <a:lnTo>
                    <a:pt x="573" y="92"/>
                  </a:lnTo>
                  <a:lnTo>
                    <a:pt x="460" y="64"/>
                  </a:lnTo>
                  <a:lnTo>
                    <a:pt x="347" y="41"/>
                  </a:lnTo>
                  <a:lnTo>
                    <a:pt x="232" y="22"/>
                  </a:lnTo>
                  <a:lnTo>
                    <a:pt x="115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6"/>
                  </a:lnTo>
                  <a:lnTo>
                    <a:pt x="15" y="52"/>
                  </a:lnTo>
                  <a:lnTo>
                    <a:pt x="25" y="77"/>
                  </a:lnTo>
                  <a:lnTo>
                    <a:pt x="36" y="103"/>
                  </a:lnTo>
                  <a:lnTo>
                    <a:pt x="49" y="126"/>
                  </a:lnTo>
                  <a:lnTo>
                    <a:pt x="64" y="150"/>
                  </a:lnTo>
                  <a:lnTo>
                    <a:pt x="79" y="173"/>
                  </a:lnTo>
                  <a:lnTo>
                    <a:pt x="93" y="194"/>
                  </a:lnTo>
                  <a:lnTo>
                    <a:pt x="113" y="216"/>
                  </a:lnTo>
                  <a:lnTo>
                    <a:pt x="130" y="237"/>
                  </a:lnTo>
                  <a:lnTo>
                    <a:pt x="151" y="256"/>
                  </a:lnTo>
                  <a:lnTo>
                    <a:pt x="170" y="273"/>
                  </a:lnTo>
                  <a:lnTo>
                    <a:pt x="194" y="292"/>
                  </a:lnTo>
                  <a:lnTo>
                    <a:pt x="217" y="307"/>
                  </a:lnTo>
                  <a:lnTo>
                    <a:pt x="241" y="322"/>
                  </a:lnTo>
                  <a:lnTo>
                    <a:pt x="266" y="3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244"/>
            <p:cNvSpPr>
              <a:spLocks noChangeArrowheads="1"/>
            </p:cNvSpPr>
            <p:nvPr/>
          </p:nvSpPr>
          <p:spPr bwMode="auto">
            <a:xfrm>
              <a:off x="4429" y="1659"/>
              <a:ext cx="220" cy="109"/>
            </a:xfrm>
            <a:custGeom>
              <a:avLst/>
              <a:gdLst>
                <a:gd name="T0" fmla="*/ 695 w 975"/>
                <a:gd name="T1" fmla="*/ 57 h 487"/>
                <a:gd name="T2" fmla="*/ 695 w 975"/>
                <a:gd name="T3" fmla="*/ 57 h 487"/>
                <a:gd name="T4" fmla="*/ 669 w 975"/>
                <a:gd name="T5" fmla="*/ 47 h 487"/>
                <a:gd name="T6" fmla="*/ 646 w 975"/>
                <a:gd name="T7" fmla="*/ 36 h 487"/>
                <a:gd name="T8" fmla="*/ 597 w 975"/>
                <a:gd name="T9" fmla="*/ 19 h 487"/>
                <a:gd name="T10" fmla="*/ 548 w 975"/>
                <a:gd name="T11" fmla="*/ 8 h 487"/>
                <a:gd name="T12" fmla="*/ 499 w 975"/>
                <a:gd name="T13" fmla="*/ 2 h 487"/>
                <a:gd name="T14" fmla="*/ 450 w 975"/>
                <a:gd name="T15" fmla="*/ 0 h 487"/>
                <a:gd name="T16" fmla="*/ 401 w 975"/>
                <a:gd name="T17" fmla="*/ 2 h 487"/>
                <a:gd name="T18" fmla="*/ 351 w 975"/>
                <a:gd name="T19" fmla="*/ 10 h 487"/>
                <a:gd name="T20" fmla="*/ 305 w 975"/>
                <a:gd name="T21" fmla="*/ 23 h 487"/>
                <a:gd name="T22" fmla="*/ 258 w 975"/>
                <a:gd name="T23" fmla="*/ 38 h 487"/>
                <a:gd name="T24" fmla="*/ 213 w 975"/>
                <a:gd name="T25" fmla="*/ 59 h 487"/>
                <a:gd name="T26" fmla="*/ 171 w 975"/>
                <a:gd name="T27" fmla="*/ 85 h 487"/>
                <a:gd name="T28" fmla="*/ 130 w 975"/>
                <a:gd name="T29" fmla="*/ 113 h 487"/>
                <a:gd name="T30" fmla="*/ 91 w 975"/>
                <a:gd name="T31" fmla="*/ 147 h 487"/>
                <a:gd name="T32" fmla="*/ 57 w 975"/>
                <a:gd name="T33" fmla="*/ 183 h 487"/>
                <a:gd name="T34" fmla="*/ 28 w 975"/>
                <a:gd name="T35" fmla="*/ 223 h 487"/>
                <a:gd name="T36" fmla="*/ 13 w 975"/>
                <a:gd name="T37" fmla="*/ 245 h 487"/>
                <a:gd name="T38" fmla="*/ 0 w 975"/>
                <a:gd name="T39" fmla="*/ 266 h 487"/>
                <a:gd name="T40" fmla="*/ 0 w 975"/>
                <a:gd name="T41" fmla="*/ 266 h 487"/>
                <a:gd name="T42" fmla="*/ 121 w 975"/>
                <a:gd name="T43" fmla="*/ 277 h 487"/>
                <a:gd name="T44" fmla="*/ 245 w 975"/>
                <a:gd name="T45" fmla="*/ 292 h 487"/>
                <a:gd name="T46" fmla="*/ 369 w 975"/>
                <a:gd name="T47" fmla="*/ 311 h 487"/>
                <a:gd name="T48" fmla="*/ 490 w 975"/>
                <a:gd name="T49" fmla="*/ 337 h 487"/>
                <a:gd name="T50" fmla="*/ 611 w 975"/>
                <a:gd name="T51" fmla="*/ 366 h 487"/>
                <a:gd name="T52" fmla="*/ 733 w 975"/>
                <a:gd name="T53" fmla="*/ 400 h 487"/>
                <a:gd name="T54" fmla="*/ 855 w 975"/>
                <a:gd name="T55" fmla="*/ 441 h 487"/>
                <a:gd name="T56" fmla="*/ 914 w 975"/>
                <a:gd name="T57" fmla="*/ 462 h 487"/>
                <a:gd name="T58" fmla="*/ 974 w 975"/>
                <a:gd name="T59" fmla="*/ 486 h 487"/>
                <a:gd name="T60" fmla="*/ 974 w 975"/>
                <a:gd name="T61" fmla="*/ 486 h 487"/>
                <a:gd name="T62" fmla="*/ 972 w 975"/>
                <a:gd name="T63" fmla="*/ 454 h 487"/>
                <a:gd name="T64" fmla="*/ 965 w 975"/>
                <a:gd name="T65" fmla="*/ 420 h 487"/>
                <a:gd name="T66" fmla="*/ 959 w 975"/>
                <a:gd name="T67" fmla="*/ 388 h 487"/>
                <a:gd name="T68" fmla="*/ 948 w 975"/>
                <a:gd name="T69" fmla="*/ 358 h 487"/>
                <a:gd name="T70" fmla="*/ 938 w 975"/>
                <a:gd name="T71" fmla="*/ 326 h 487"/>
                <a:gd name="T72" fmla="*/ 925 w 975"/>
                <a:gd name="T73" fmla="*/ 296 h 487"/>
                <a:gd name="T74" fmla="*/ 910 w 975"/>
                <a:gd name="T75" fmla="*/ 266 h 487"/>
                <a:gd name="T76" fmla="*/ 893 w 975"/>
                <a:gd name="T77" fmla="*/ 238 h 487"/>
                <a:gd name="T78" fmla="*/ 874 w 975"/>
                <a:gd name="T79" fmla="*/ 211 h 487"/>
                <a:gd name="T80" fmla="*/ 852 w 975"/>
                <a:gd name="T81" fmla="*/ 185 h 487"/>
                <a:gd name="T82" fmla="*/ 831 w 975"/>
                <a:gd name="T83" fmla="*/ 159 h 487"/>
                <a:gd name="T84" fmla="*/ 805 w 975"/>
                <a:gd name="T85" fmla="*/ 136 h 487"/>
                <a:gd name="T86" fmla="*/ 780 w 975"/>
                <a:gd name="T87" fmla="*/ 115 h 487"/>
                <a:gd name="T88" fmla="*/ 754 w 975"/>
                <a:gd name="T89" fmla="*/ 94 h 487"/>
                <a:gd name="T90" fmla="*/ 725 w 975"/>
                <a:gd name="T91" fmla="*/ 74 h 487"/>
                <a:gd name="T92" fmla="*/ 695 w 975"/>
                <a:gd name="T93" fmla="*/ 5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75" h="487">
                  <a:moveTo>
                    <a:pt x="695" y="57"/>
                  </a:moveTo>
                  <a:lnTo>
                    <a:pt x="695" y="57"/>
                  </a:lnTo>
                  <a:lnTo>
                    <a:pt x="669" y="47"/>
                  </a:lnTo>
                  <a:lnTo>
                    <a:pt x="646" y="36"/>
                  </a:lnTo>
                  <a:lnTo>
                    <a:pt x="597" y="19"/>
                  </a:lnTo>
                  <a:lnTo>
                    <a:pt x="548" y="8"/>
                  </a:lnTo>
                  <a:lnTo>
                    <a:pt x="499" y="2"/>
                  </a:lnTo>
                  <a:lnTo>
                    <a:pt x="450" y="0"/>
                  </a:lnTo>
                  <a:lnTo>
                    <a:pt x="401" y="2"/>
                  </a:lnTo>
                  <a:lnTo>
                    <a:pt x="351" y="10"/>
                  </a:lnTo>
                  <a:lnTo>
                    <a:pt x="305" y="23"/>
                  </a:lnTo>
                  <a:lnTo>
                    <a:pt x="258" y="38"/>
                  </a:lnTo>
                  <a:lnTo>
                    <a:pt x="213" y="59"/>
                  </a:lnTo>
                  <a:lnTo>
                    <a:pt x="171" y="85"/>
                  </a:lnTo>
                  <a:lnTo>
                    <a:pt x="130" y="113"/>
                  </a:lnTo>
                  <a:lnTo>
                    <a:pt x="91" y="147"/>
                  </a:lnTo>
                  <a:lnTo>
                    <a:pt x="57" y="183"/>
                  </a:lnTo>
                  <a:lnTo>
                    <a:pt x="28" y="223"/>
                  </a:lnTo>
                  <a:lnTo>
                    <a:pt x="13" y="245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121" y="277"/>
                  </a:lnTo>
                  <a:lnTo>
                    <a:pt x="245" y="292"/>
                  </a:lnTo>
                  <a:lnTo>
                    <a:pt x="369" y="311"/>
                  </a:lnTo>
                  <a:lnTo>
                    <a:pt x="490" y="337"/>
                  </a:lnTo>
                  <a:lnTo>
                    <a:pt x="611" y="366"/>
                  </a:lnTo>
                  <a:lnTo>
                    <a:pt x="733" y="400"/>
                  </a:lnTo>
                  <a:lnTo>
                    <a:pt x="855" y="441"/>
                  </a:lnTo>
                  <a:lnTo>
                    <a:pt x="914" y="462"/>
                  </a:lnTo>
                  <a:lnTo>
                    <a:pt x="974" y="486"/>
                  </a:lnTo>
                  <a:lnTo>
                    <a:pt x="974" y="486"/>
                  </a:lnTo>
                  <a:lnTo>
                    <a:pt x="972" y="454"/>
                  </a:lnTo>
                  <a:lnTo>
                    <a:pt x="965" y="420"/>
                  </a:lnTo>
                  <a:lnTo>
                    <a:pt x="959" y="388"/>
                  </a:lnTo>
                  <a:lnTo>
                    <a:pt x="948" y="358"/>
                  </a:lnTo>
                  <a:lnTo>
                    <a:pt x="938" y="326"/>
                  </a:lnTo>
                  <a:lnTo>
                    <a:pt x="925" y="296"/>
                  </a:lnTo>
                  <a:lnTo>
                    <a:pt x="910" y="266"/>
                  </a:lnTo>
                  <a:lnTo>
                    <a:pt x="893" y="238"/>
                  </a:lnTo>
                  <a:lnTo>
                    <a:pt x="874" y="211"/>
                  </a:lnTo>
                  <a:lnTo>
                    <a:pt x="852" y="185"/>
                  </a:lnTo>
                  <a:lnTo>
                    <a:pt x="831" y="159"/>
                  </a:lnTo>
                  <a:lnTo>
                    <a:pt x="805" y="136"/>
                  </a:lnTo>
                  <a:lnTo>
                    <a:pt x="780" y="115"/>
                  </a:lnTo>
                  <a:lnTo>
                    <a:pt x="754" y="94"/>
                  </a:lnTo>
                  <a:lnTo>
                    <a:pt x="725" y="74"/>
                  </a:lnTo>
                  <a:lnTo>
                    <a:pt x="69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245"/>
            <p:cNvSpPr>
              <a:spLocks noChangeArrowheads="1"/>
            </p:cNvSpPr>
            <p:nvPr/>
          </p:nvSpPr>
          <p:spPr bwMode="auto">
            <a:xfrm>
              <a:off x="4498" y="2990"/>
              <a:ext cx="236" cy="156"/>
            </a:xfrm>
            <a:custGeom>
              <a:avLst/>
              <a:gdLst>
                <a:gd name="T0" fmla="*/ 1035 w 1043"/>
                <a:gd name="T1" fmla="*/ 300 h 693"/>
                <a:gd name="T2" fmla="*/ 1014 w 1043"/>
                <a:gd name="T3" fmla="*/ 207 h 693"/>
                <a:gd name="T4" fmla="*/ 974 w 1043"/>
                <a:gd name="T5" fmla="*/ 117 h 693"/>
                <a:gd name="T6" fmla="*/ 916 w 1043"/>
                <a:gd name="T7" fmla="*/ 36 h 693"/>
                <a:gd name="T8" fmla="*/ 818 w 1043"/>
                <a:gd name="T9" fmla="*/ 36 h 693"/>
                <a:gd name="T10" fmla="*/ 688 w 1043"/>
                <a:gd name="T11" fmla="*/ 100 h 693"/>
                <a:gd name="T12" fmla="*/ 554 w 1043"/>
                <a:gd name="T13" fmla="*/ 160 h 693"/>
                <a:gd name="T14" fmla="*/ 415 w 1043"/>
                <a:gd name="T15" fmla="*/ 213 h 693"/>
                <a:gd name="T16" fmla="*/ 258 w 1043"/>
                <a:gd name="T17" fmla="*/ 262 h 693"/>
                <a:gd name="T18" fmla="*/ 87 w 1043"/>
                <a:gd name="T19" fmla="*/ 305 h 693"/>
                <a:gd name="T20" fmla="*/ 0 w 1043"/>
                <a:gd name="T21" fmla="*/ 371 h 693"/>
                <a:gd name="T22" fmla="*/ 8 w 1043"/>
                <a:gd name="T23" fmla="*/ 469 h 693"/>
                <a:gd name="T24" fmla="*/ 34 w 1043"/>
                <a:gd name="T25" fmla="*/ 565 h 693"/>
                <a:gd name="T26" fmla="*/ 79 w 1043"/>
                <a:gd name="T27" fmla="*/ 652 h 693"/>
                <a:gd name="T28" fmla="*/ 228 w 1043"/>
                <a:gd name="T29" fmla="*/ 665 h 693"/>
                <a:gd name="T30" fmla="*/ 469 w 1043"/>
                <a:gd name="T31" fmla="*/ 599 h 693"/>
                <a:gd name="T32" fmla="*/ 703 w 1043"/>
                <a:gd name="T33" fmla="*/ 513 h 693"/>
                <a:gd name="T34" fmla="*/ 931 w 1043"/>
                <a:gd name="T35" fmla="*/ 409 h 693"/>
                <a:gd name="T36" fmla="*/ 354 w 1043"/>
                <a:gd name="T37" fmla="*/ 288 h 693"/>
                <a:gd name="T38" fmla="*/ 375 w 1043"/>
                <a:gd name="T39" fmla="*/ 256 h 693"/>
                <a:gd name="T40" fmla="*/ 400 w 1043"/>
                <a:gd name="T41" fmla="*/ 230 h 693"/>
                <a:gd name="T42" fmla="*/ 430 w 1043"/>
                <a:gd name="T43" fmla="*/ 209 h 693"/>
                <a:gd name="T44" fmla="*/ 462 w 1043"/>
                <a:gd name="T45" fmla="*/ 196 h 693"/>
                <a:gd name="T46" fmla="*/ 498 w 1043"/>
                <a:gd name="T47" fmla="*/ 188 h 693"/>
                <a:gd name="T48" fmla="*/ 535 w 1043"/>
                <a:gd name="T49" fmla="*/ 188 h 693"/>
                <a:gd name="T50" fmla="*/ 571 w 1043"/>
                <a:gd name="T51" fmla="*/ 194 h 693"/>
                <a:gd name="T52" fmla="*/ 607 w 1043"/>
                <a:gd name="T53" fmla="*/ 207 h 693"/>
                <a:gd name="T54" fmla="*/ 639 w 1043"/>
                <a:gd name="T55" fmla="*/ 228 h 693"/>
                <a:gd name="T56" fmla="*/ 665 w 1043"/>
                <a:gd name="T57" fmla="*/ 254 h 693"/>
                <a:gd name="T58" fmla="*/ 686 w 1043"/>
                <a:gd name="T59" fmla="*/ 283 h 693"/>
                <a:gd name="T60" fmla="*/ 699 w 1043"/>
                <a:gd name="T61" fmla="*/ 318 h 693"/>
                <a:gd name="T62" fmla="*/ 707 w 1043"/>
                <a:gd name="T63" fmla="*/ 354 h 693"/>
                <a:gd name="T64" fmla="*/ 707 w 1043"/>
                <a:gd name="T65" fmla="*/ 390 h 693"/>
                <a:gd name="T66" fmla="*/ 701 w 1043"/>
                <a:gd name="T67" fmla="*/ 426 h 693"/>
                <a:gd name="T68" fmla="*/ 688 w 1043"/>
                <a:gd name="T69" fmla="*/ 460 h 693"/>
                <a:gd name="T70" fmla="*/ 667 w 1043"/>
                <a:gd name="T71" fmla="*/ 492 h 693"/>
                <a:gd name="T72" fmla="*/ 641 w 1043"/>
                <a:gd name="T73" fmla="*/ 520 h 693"/>
                <a:gd name="T74" fmla="*/ 611 w 1043"/>
                <a:gd name="T75" fmla="*/ 539 h 693"/>
                <a:gd name="T76" fmla="*/ 577 w 1043"/>
                <a:gd name="T77" fmla="*/ 554 h 693"/>
                <a:gd name="T78" fmla="*/ 541 w 1043"/>
                <a:gd name="T79" fmla="*/ 561 h 693"/>
                <a:gd name="T80" fmla="*/ 505 w 1043"/>
                <a:gd name="T81" fmla="*/ 562 h 693"/>
                <a:gd name="T82" fmla="*/ 469 w 1043"/>
                <a:gd name="T83" fmla="*/ 556 h 693"/>
                <a:gd name="T84" fmla="*/ 435 w 1043"/>
                <a:gd name="T85" fmla="*/ 541 h 693"/>
                <a:gd name="T86" fmla="*/ 402 w 1043"/>
                <a:gd name="T87" fmla="*/ 520 h 693"/>
                <a:gd name="T88" fmla="*/ 375 w 1043"/>
                <a:gd name="T89" fmla="*/ 494 h 693"/>
                <a:gd name="T90" fmla="*/ 355 w 1043"/>
                <a:gd name="T91" fmla="*/ 465 h 693"/>
                <a:gd name="T92" fmla="*/ 341 w 1043"/>
                <a:gd name="T93" fmla="*/ 432 h 693"/>
                <a:gd name="T94" fmla="*/ 334 w 1043"/>
                <a:gd name="T95" fmla="*/ 396 h 693"/>
                <a:gd name="T96" fmla="*/ 332 w 1043"/>
                <a:gd name="T97" fmla="*/ 360 h 693"/>
                <a:gd name="T98" fmla="*/ 339 w 1043"/>
                <a:gd name="T99" fmla="*/ 324 h 693"/>
                <a:gd name="T100" fmla="*/ 354 w 1043"/>
                <a:gd name="T101" fmla="*/ 28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3" h="693">
                  <a:moveTo>
                    <a:pt x="1042" y="349"/>
                  </a:moveTo>
                  <a:lnTo>
                    <a:pt x="1035" y="300"/>
                  </a:lnTo>
                  <a:lnTo>
                    <a:pt x="1027" y="254"/>
                  </a:lnTo>
                  <a:lnTo>
                    <a:pt x="1014" y="207"/>
                  </a:lnTo>
                  <a:lnTo>
                    <a:pt x="995" y="162"/>
                  </a:lnTo>
                  <a:lnTo>
                    <a:pt x="974" y="117"/>
                  </a:lnTo>
                  <a:lnTo>
                    <a:pt x="948" y="75"/>
                  </a:lnTo>
                  <a:lnTo>
                    <a:pt x="916" y="36"/>
                  </a:lnTo>
                  <a:lnTo>
                    <a:pt x="882" y="0"/>
                  </a:lnTo>
                  <a:lnTo>
                    <a:pt x="818" y="36"/>
                  </a:lnTo>
                  <a:lnTo>
                    <a:pt x="754" y="68"/>
                  </a:lnTo>
                  <a:lnTo>
                    <a:pt x="688" y="100"/>
                  </a:lnTo>
                  <a:lnTo>
                    <a:pt x="620" y="132"/>
                  </a:lnTo>
                  <a:lnTo>
                    <a:pt x="554" y="160"/>
                  </a:lnTo>
                  <a:lnTo>
                    <a:pt x="484" y="188"/>
                  </a:lnTo>
                  <a:lnTo>
                    <a:pt x="415" y="213"/>
                  </a:lnTo>
                  <a:lnTo>
                    <a:pt x="343" y="237"/>
                  </a:lnTo>
                  <a:lnTo>
                    <a:pt x="258" y="262"/>
                  </a:lnTo>
                  <a:lnTo>
                    <a:pt x="172" y="286"/>
                  </a:lnTo>
                  <a:lnTo>
                    <a:pt x="87" y="305"/>
                  </a:lnTo>
                  <a:lnTo>
                    <a:pt x="2" y="322"/>
                  </a:lnTo>
                  <a:lnTo>
                    <a:pt x="0" y="371"/>
                  </a:lnTo>
                  <a:lnTo>
                    <a:pt x="2" y="422"/>
                  </a:lnTo>
                  <a:lnTo>
                    <a:pt x="8" y="469"/>
                  </a:lnTo>
                  <a:lnTo>
                    <a:pt x="19" y="518"/>
                  </a:lnTo>
                  <a:lnTo>
                    <a:pt x="34" y="565"/>
                  </a:lnTo>
                  <a:lnTo>
                    <a:pt x="55" y="609"/>
                  </a:lnTo>
                  <a:lnTo>
                    <a:pt x="79" y="652"/>
                  </a:lnTo>
                  <a:lnTo>
                    <a:pt x="106" y="692"/>
                  </a:lnTo>
                  <a:lnTo>
                    <a:pt x="228" y="665"/>
                  </a:lnTo>
                  <a:lnTo>
                    <a:pt x="349" y="635"/>
                  </a:lnTo>
                  <a:lnTo>
                    <a:pt x="469" y="599"/>
                  </a:lnTo>
                  <a:lnTo>
                    <a:pt x="586" y="558"/>
                  </a:lnTo>
                  <a:lnTo>
                    <a:pt x="703" y="513"/>
                  </a:lnTo>
                  <a:lnTo>
                    <a:pt x="818" y="462"/>
                  </a:lnTo>
                  <a:lnTo>
                    <a:pt x="931" y="409"/>
                  </a:lnTo>
                  <a:lnTo>
                    <a:pt x="1042" y="349"/>
                  </a:lnTo>
                  <a:close/>
                  <a:moveTo>
                    <a:pt x="354" y="288"/>
                  </a:moveTo>
                  <a:lnTo>
                    <a:pt x="362" y="271"/>
                  </a:lnTo>
                  <a:lnTo>
                    <a:pt x="375" y="256"/>
                  </a:lnTo>
                  <a:lnTo>
                    <a:pt x="385" y="243"/>
                  </a:lnTo>
                  <a:lnTo>
                    <a:pt x="400" y="230"/>
                  </a:lnTo>
                  <a:lnTo>
                    <a:pt x="415" y="219"/>
                  </a:lnTo>
                  <a:lnTo>
                    <a:pt x="430" y="209"/>
                  </a:lnTo>
                  <a:lnTo>
                    <a:pt x="447" y="203"/>
                  </a:lnTo>
                  <a:lnTo>
                    <a:pt x="462" y="196"/>
                  </a:lnTo>
                  <a:lnTo>
                    <a:pt x="481" y="192"/>
                  </a:lnTo>
                  <a:lnTo>
                    <a:pt x="498" y="188"/>
                  </a:lnTo>
                  <a:lnTo>
                    <a:pt x="518" y="188"/>
                  </a:lnTo>
                  <a:lnTo>
                    <a:pt x="535" y="188"/>
                  </a:lnTo>
                  <a:lnTo>
                    <a:pt x="554" y="190"/>
                  </a:lnTo>
                  <a:lnTo>
                    <a:pt x="571" y="194"/>
                  </a:lnTo>
                  <a:lnTo>
                    <a:pt x="590" y="200"/>
                  </a:lnTo>
                  <a:lnTo>
                    <a:pt x="607" y="207"/>
                  </a:lnTo>
                  <a:lnTo>
                    <a:pt x="624" y="217"/>
                  </a:lnTo>
                  <a:lnTo>
                    <a:pt x="639" y="228"/>
                  </a:lnTo>
                  <a:lnTo>
                    <a:pt x="652" y="241"/>
                  </a:lnTo>
                  <a:lnTo>
                    <a:pt x="665" y="254"/>
                  </a:lnTo>
                  <a:lnTo>
                    <a:pt x="675" y="268"/>
                  </a:lnTo>
                  <a:lnTo>
                    <a:pt x="686" y="283"/>
                  </a:lnTo>
                  <a:lnTo>
                    <a:pt x="692" y="300"/>
                  </a:lnTo>
                  <a:lnTo>
                    <a:pt x="699" y="318"/>
                  </a:lnTo>
                  <a:lnTo>
                    <a:pt x="705" y="335"/>
                  </a:lnTo>
                  <a:lnTo>
                    <a:pt x="707" y="354"/>
                  </a:lnTo>
                  <a:lnTo>
                    <a:pt x="709" y="371"/>
                  </a:lnTo>
                  <a:lnTo>
                    <a:pt x="707" y="390"/>
                  </a:lnTo>
                  <a:lnTo>
                    <a:pt x="705" y="407"/>
                  </a:lnTo>
                  <a:lnTo>
                    <a:pt x="701" y="426"/>
                  </a:lnTo>
                  <a:lnTo>
                    <a:pt x="694" y="443"/>
                  </a:lnTo>
                  <a:lnTo>
                    <a:pt x="688" y="460"/>
                  </a:lnTo>
                  <a:lnTo>
                    <a:pt x="677" y="477"/>
                  </a:lnTo>
                  <a:lnTo>
                    <a:pt x="667" y="492"/>
                  </a:lnTo>
                  <a:lnTo>
                    <a:pt x="654" y="507"/>
                  </a:lnTo>
                  <a:lnTo>
                    <a:pt x="641" y="520"/>
                  </a:lnTo>
                  <a:lnTo>
                    <a:pt x="626" y="531"/>
                  </a:lnTo>
                  <a:lnTo>
                    <a:pt x="611" y="539"/>
                  </a:lnTo>
                  <a:lnTo>
                    <a:pt x="594" y="548"/>
                  </a:lnTo>
                  <a:lnTo>
                    <a:pt x="577" y="554"/>
                  </a:lnTo>
                  <a:lnTo>
                    <a:pt x="560" y="558"/>
                  </a:lnTo>
                  <a:lnTo>
                    <a:pt x="541" y="561"/>
                  </a:lnTo>
                  <a:lnTo>
                    <a:pt x="524" y="562"/>
                  </a:lnTo>
                  <a:lnTo>
                    <a:pt x="505" y="562"/>
                  </a:lnTo>
                  <a:lnTo>
                    <a:pt x="488" y="561"/>
                  </a:lnTo>
                  <a:lnTo>
                    <a:pt x="469" y="556"/>
                  </a:lnTo>
                  <a:lnTo>
                    <a:pt x="451" y="550"/>
                  </a:lnTo>
                  <a:lnTo>
                    <a:pt x="435" y="541"/>
                  </a:lnTo>
                  <a:lnTo>
                    <a:pt x="417" y="533"/>
                  </a:lnTo>
                  <a:lnTo>
                    <a:pt x="402" y="520"/>
                  </a:lnTo>
                  <a:lnTo>
                    <a:pt x="388" y="509"/>
                  </a:lnTo>
                  <a:lnTo>
                    <a:pt x="375" y="494"/>
                  </a:lnTo>
                  <a:lnTo>
                    <a:pt x="364" y="479"/>
                  </a:lnTo>
                  <a:lnTo>
                    <a:pt x="355" y="465"/>
                  </a:lnTo>
                  <a:lnTo>
                    <a:pt x="347" y="450"/>
                  </a:lnTo>
                  <a:lnTo>
                    <a:pt x="341" y="432"/>
                  </a:lnTo>
                  <a:lnTo>
                    <a:pt x="336" y="413"/>
                  </a:lnTo>
                  <a:lnTo>
                    <a:pt x="334" y="396"/>
                  </a:lnTo>
                  <a:lnTo>
                    <a:pt x="332" y="379"/>
                  </a:lnTo>
                  <a:lnTo>
                    <a:pt x="332" y="360"/>
                  </a:lnTo>
                  <a:lnTo>
                    <a:pt x="334" y="341"/>
                  </a:lnTo>
                  <a:lnTo>
                    <a:pt x="339" y="324"/>
                  </a:lnTo>
                  <a:lnTo>
                    <a:pt x="345" y="307"/>
                  </a:lnTo>
                  <a:lnTo>
                    <a:pt x="354" y="28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246"/>
            <p:cNvSpPr>
              <a:spLocks noChangeArrowheads="1"/>
            </p:cNvSpPr>
            <p:nvPr/>
          </p:nvSpPr>
          <p:spPr bwMode="auto">
            <a:xfrm>
              <a:off x="4499" y="2957"/>
              <a:ext cx="199" cy="106"/>
            </a:xfrm>
            <a:custGeom>
              <a:avLst/>
              <a:gdLst>
                <a:gd name="T0" fmla="*/ 55 w 881"/>
                <a:gd name="T1" fmla="*/ 281 h 470"/>
                <a:gd name="T2" fmla="*/ 55 w 881"/>
                <a:gd name="T3" fmla="*/ 281 h 470"/>
                <a:gd name="T4" fmla="*/ 34 w 881"/>
                <a:gd name="T5" fmla="*/ 328 h 470"/>
                <a:gd name="T6" fmla="*/ 19 w 881"/>
                <a:gd name="T7" fmla="*/ 375 h 470"/>
                <a:gd name="T8" fmla="*/ 6 w 881"/>
                <a:gd name="T9" fmla="*/ 422 h 470"/>
                <a:gd name="T10" fmla="*/ 0 w 881"/>
                <a:gd name="T11" fmla="*/ 469 h 470"/>
                <a:gd name="T12" fmla="*/ 0 w 881"/>
                <a:gd name="T13" fmla="*/ 469 h 470"/>
                <a:gd name="T14" fmla="*/ 85 w 881"/>
                <a:gd name="T15" fmla="*/ 452 h 470"/>
                <a:gd name="T16" fmla="*/ 170 w 881"/>
                <a:gd name="T17" fmla="*/ 433 h 470"/>
                <a:gd name="T18" fmla="*/ 256 w 881"/>
                <a:gd name="T19" fmla="*/ 409 h 470"/>
                <a:gd name="T20" fmla="*/ 341 w 881"/>
                <a:gd name="T21" fmla="*/ 384 h 470"/>
                <a:gd name="T22" fmla="*/ 341 w 881"/>
                <a:gd name="T23" fmla="*/ 384 h 470"/>
                <a:gd name="T24" fmla="*/ 413 w 881"/>
                <a:gd name="T25" fmla="*/ 360 h 470"/>
                <a:gd name="T26" fmla="*/ 482 w 881"/>
                <a:gd name="T27" fmla="*/ 335 h 470"/>
                <a:gd name="T28" fmla="*/ 552 w 881"/>
                <a:gd name="T29" fmla="*/ 307 h 470"/>
                <a:gd name="T30" fmla="*/ 618 w 881"/>
                <a:gd name="T31" fmla="*/ 279 h 470"/>
                <a:gd name="T32" fmla="*/ 686 w 881"/>
                <a:gd name="T33" fmla="*/ 247 h 470"/>
                <a:gd name="T34" fmla="*/ 752 w 881"/>
                <a:gd name="T35" fmla="*/ 215 h 470"/>
                <a:gd name="T36" fmla="*/ 816 w 881"/>
                <a:gd name="T37" fmla="*/ 183 h 470"/>
                <a:gd name="T38" fmla="*/ 880 w 881"/>
                <a:gd name="T39" fmla="*/ 147 h 470"/>
                <a:gd name="T40" fmla="*/ 880 w 881"/>
                <a:gd name="T41" fmla="*/ 147 h 470"/>
                <a:gd name="T42" fmla="*/ 852 w 881"/>
                <a:gd name="T43" fmla="*/ 122 h 470"/>
                <a:gd name="T44" fmla="*/ 822 w 881"/>
                <a:gd name="T45" fmla="*/ 98 h 470"/>
                <a:gd name="T46" fmla="*/ 791 w 881"/>
                <a:gd name="T47" fmla="*/ 77 h 470"/>
                <a:gd name="T48" fmla="*/ 758 w 881"/>
                <a:gd name="T49" fmla="*/ 58 h 470"/>
                <a:gd name="T50" fmla="*/ 758 w 881"/>
                <a:gd name="T51" fmla="*/ 58 h 470"/>
                <a:gd name="T52" fmla="*/ 733 w 881"/>
                <a:gd name="T53" fmla="*/ 47 h 470"/>
                <a:gd name="T54" fmla="*/ 709 w 881"/>
                <a:gd name="T55" fmla="*/ 36 h 470"/>
                <a:gd name="T56" fmla="*/ 684 w 881"/>
                <a:gd name="T57" fmla="*/ 28 h 470"/>
                <a:gd name="T58" fmla="*/ 661 w 881"/>
                <a:gd name="T59" fmla="*/ 19 h 470"/>
                <a:gd name="T60" fmla="*/ 635 w 881"/>
                <a:gd name="T61" fmla="*/ 13 h 470"/>
                <a:gd name="T62" fmla="*/ 609 w 881"/>
                <a:gd name="T63" fmla="*/ 8 h 470"/>
                <a:gd name="T64" fmla="*/ 558 w 881"/>
                <a:gd name="T65" fmla="*/ 2 h 470"/>
                <a:gd name="T66" fmla="*/ 507 w 881"/>
                <a:gd name="T67" fmla="*/ 0 h 470"/>
                <a:gd name="T68" fmla="*/ 458 w 881"/>
                <a:gd name="T69" fmla="*/ 4 h 470"/>
                <a:gd name="T70" fmla="*/ 409 w 881"/>
                <a:gd name="T71" fmla="*/ 13 h 470"/>
                <a:gd name="T72" fmla="*/ 360 w 881"/>
                <a:gd name="T73" fmla="*/ 26 h 470"/>
                <a:gd name="T74" fmla="*/ 313 w 881"/>
                <a:gd name="T75" fmla="*/ 43 h 470"/>
                <a:gd name="T76" fmla="*/ 268 w 881"/>
                <a:gd name="T77" fmla="*/ 64 h 470"/>
                <a:gd name="T78" fmla="*/ 226 w 881"/>
                <a:gd name="T79" fmla="*/ 92 h 470"/>
                <a:gd name="T80" fmla="*/ 185 w 881"/>
                <a:gd name="T81" fmla="*/ 122 h 470"/>
                <a:gd name="T82" fmla="*/ 147 w 881"/>
                <a:gd name="T83" fmla="*/ 156 h 470"/>
                <a:gd name="T84" fmla="*/ 130 w 881"/>
                <a:gd name="T85" fmla="*/ 175 h 470"/>
                <a:gd name="T86" fmla="*/ 113 w 881"/>
                <a:gd name="T87" fmla="*/ 194 h 470"/>
                <a:gd name="T88" fmla="*/ 96 w 881"/>
                <a:gd name="T89" fmla="*/ 215 h 470"/>
                <a:gd name="T90" fmla="*/ 81 w 881"/>
                <a:gd name="T91" fmla="*/ 236 h 470"/>
                <a:gd name="T92" fmla="*/ 68 w 881"/>
                <a:gd name="T93" fmla="*/ 258 h 470"/>
                <a:gd name="T94" fmla="*/ 55 w 881"/>
                <a:gd name="T95" fmla="*/ 281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1" h="470">
                  <a:moveTo>
                    <a:pt x="55" y="281"/>
                  </a:moveTo>
                  <a:lnTo>
                    <a:pt x="55" y="281"/>
                  </a:lnTo>
                  <a:lnTo>
                    <a:pt x="34" y="328"/>
                  </a:lnTo>
                  <a:lnTo>
                    <a:pt x="19" y="375"/>
                  </a:lnTo>
                  <a:lnTo>
                    <a:pt x="6" y="422"/>
                  </a:lnTo>
                  <a:lnTo>
                    <a:pt x="0" y="469"/>
                  </a:lnTo>
                  <a:lnTo>
                    <a:pt x="0" y="469"/>
                  </a:lnTo>
                  <a:lnTo>
                    <a:pt x="85" y="452"/>
                  </a:lnTo>
                  <a:lnTo>
                    <a:pt x="170" y="433"/>
                  </a:lnTo>
                  <a:lnTo>
                    <a:pt x="256" y="409"/>
                  </a:lnTo>
                  <a:lnTo>
                    <a:pt x="341" y="384"/>
                  </a:lnTo>
                  <a:lnTo>
                    <a:pt x="341" y="384"/>
                  </a:lnTo>
                  <a:lnTo>
                    <a:pt x="413" y="360"/>
                  </a:lnTo>
                  <a:lnTo>
                    <a:pt x="482" y="335"/>
                  </a:lnTo>
                  <a:lnTo>
                    <a:pt x="552" y="307"/>
                  </a:lnTo>
                  <a:lnTo>
                    <a:pt x="618" y="279"/>
                  </a:lnTo>
                  <a:lnTo>
                    <a:pt x="686" y="247"/>
                  </a:lnTo>
                  <a:lnTo>
                    <a:pt x="752" y="215"/>
                  </a:lnTo>
                  <a:lnTo>
                    <a:pt x="816" y="183"/>
                  </a:lnTo>
                  <a:lnTo>
                    <a:pt x="880" y="147"/>
                  </a:lnTo>
                  <a:lnTo>
                    <a:pt x="880" y="147"/>
                  </a:lnTo>
                  <a:lnTo>
                    <a:pt x="852" y="122"/>
                  </a:lnTo>
                  <a:lnTo>
                    <a:pt x="822" y="98"/>
                  </a:lnTo>
                  <a:lnTo>
                    <a:pt x="791" y="77"/>
                  </a:lnTo>
                  <a:lnTo>
                    <a:pt x="758" y="58"/>
                  </a:lnTo>
                  <a:lnTo>
                    <a:pt x="758" y="58"/>
                  </a:lnTo>
                  <a:lnTo>
                    <a:pt x="733" y="47"/>
                  </a:lnTo>
                  <a:lnTo>
                    <a:pt x="709" y="36"/>
                  </a:lnTo>
                  <a:lnTo>
                    <a:pt x="684" y="28"/>
                  </a:lnTo>
                  <a:lnTo>
                    <a:pt x="661" y="19"/>
                  </a:lnTo>
                  <a:lnTo>
                    <a:pt x="635" y="13"/>
                  </a:lnTo>
                  <a:lnTo>
                    <a:pt x="609" y="8"/>
                  </a:lnTo>
                  <a:lnTo>
                    <a:pt x="558" y="2"/>
                  </a:lnTo>
                  <a:lnTo>
                    <a:pt x="507" y="0"/>
                  </a:lnTo>
                  <a:lnTo>
                    <a:pt x="458" y="4"/>
                  </a:lnTo>
                  <a:lnTo>
                    <a:pt x="409" y="13"/>
                  </a:lnTo>
                  <a:lnTo>
                    <a:pt x="360" y="26"/>
                  </a:lnTo>
                  <a:lnTo>
                    <a:pt x="313" y="43"/>
                  </a:lnTo>
                  <a:lnTo>
                    <a:pt x="268" y="64"/>
                  </a:lnTo>
                  <a:lnTo>
                    <a:pt x="226" y="92"/>
                  </a:lnTo>
                  <a:lnTo>
                    <a:pt x="185" y="122"/>
                  </a:lnTo>
                  <a:lnTo>
                    <a:pt x="147" y="156"/>
                  </a:lnTo>
                  <a:lnTo>
                    <a:pt x="130" y="175"/>
                  </a:lnTo>
                  <a:lnTo>
                    <a:pt x="113" y="194"/>
                  </a:lnTo>
                  <a:lnTo>
                    <a:pt x="96" y="215"/>
                  </a:lnTo>
                  <a:lnTo>
                    <a:pt x="81" y="236"/>
                  </a:lnTo>
                  <a:lnTo>
                    <a:pt x="68" y="258"/>
                  </a:lnTo>
                  <a:lnTo>
                    <a:pt x="55" y="28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247"/>
            <p:cNvSpPr>
              <a:spLocks noChangeArrowheads="1"/>
            </p:cNvSpPr>
            <p:nvPr/>
          </p:nvSpPr>
          <p:spPr bwMode="auto">
            <a:xfrm>
              <a:off x="4522" y="3070"/>
              <a:ext cx="211" cy="123"/>
            </a:xfrm>
            <a:custGeom>
              <a:avLst/>
              <a:gdLst>
                <a:gd name="T0" fmla="*/ 0 w 937"/>
                <a:gd name="T1" fmla="*/ 343 h 547"/>
                <a:gd name="T2" fmla="*/ 0 w 937"/>
                <a:gd name="T3" fmla="*/ 343 h 547"/>
                <a:gd name="T4" fmla="*/ 17 w 937"/>
                <a:gd name="T5" fmla="*/ 365 h 547"/>
                <a:gd name="T6" fmla="*/ 36 w 937"/>
                <a:gd name="T7" fmla="*/ 386 h 547"/>
                <a:gd name="T8" fmla="*/ 58 w 937"/>
                <a:gd name="T9" fmla="*/ 405 h 547"/>
                <a:gd name="T10" fmla="*/ 79 w 937"/>
                <a:gd name="T11" fmla="*/ 425 h 547"/>
                <a:gd name="T12" fmla="*/ 100 w 937"/>
                <a:gd name="T13" fmla="*/ 441 h 547"/>
                <a:gd name="T14" fmla="*/ 124 w 937"/>
                <a:gd name="T15" fmla="*/ 459 h 547"/>
                <a:gd name="T16" fmla="*/ 149 w 937"/>
                <a:gd name="T17" fmla="*/ 476 h 547"/>
                <a:gd name="T18" fmla="*/ 175 w 937"/>
                <a:gd name="T19" fmla="*/ 488 h 547"/>
                <a:gd name="T20" fmla="*/ 175 w 937"/>
                <a:gd name="T21" fmla="*/ 488 h 547"/>
                <a:gd name="T22" fmla="*/ 199 w 937"/>
                <a:gd name="T23" fmla="*/ 501 h 547"/>
                <a:gd name="T24" fmla="*/ 224 w 937"/>
                <a:gd name="T25" fmla="*/ 512 h 547"/>
                <a:gd name="T26" fmla="*/ 248 w 937"/>
                <a:gd name="T27" fmla="*/ 520 h 547"/>
                <a:gd name="T28" fmla="*/ 273 w 937"/>
                <a:gd name="T29" fmla="*/ 527 h 547"/>
                <a:gd name="T30" fmla="*/ 299 w 937"/>
                <a:gd name="T31" fmla="*/ 533 h 547"/>
                <a:gd name="T32" fmla="*/ 324 w 937"/>
                <a:gd name="T33" fmla="*/ 540 h 547"/>
                <a:gd name="T34" fmla="*/ 373 w 937"/>
                <a:gd name="T35" fmla="*/ 546 h 547"/>
                <a:gd name="T36" fmla="*/ 424 w 937"/>
                <a:gd name="T37" fmla="*/ 546 h 547"/>
                <a:gd name="T38" fmla="*/ 475 w 937"/>
                <a:gd name="T39" fmla="*/ 544 h 547"/>
                <a:gd name="T40" fmla="*/ 524 w 937"/>
                <a:gd name="T41" fmla="*/ 535 h 547"/>
                <a:gd name="T42" fmla="*/ 574 w 937"/>
                <a:gd name="T43" fmla="*/ 522 h 547"/>
                <a:gd name="T44" fmla="*/ 620 w 937"/>
                <a:gd name="T45" fmla="*/ 505 h 547"/>
                <a:gd name="T46" fmla="*/ 665 w 937"/>
                <a:gd name="T47" fmla="*/ 482 h 547"/>
                <a:gd name="T48" fmla="*/ 708 w 937"/>
                <a:gd name="T49" fmla="*/ 456 h 547"/>
                <a:gd name="T50" fmla="*/ 748 w 937"/>
                <a:gd name="T51" fmla="*/ 426 h 547"/>
                <a:gd name="T52" fmla="*/ 787 w 937"/>
                <a:gd name="T53" fmla="*/ 392 h 547"/>
                <a:gd name="T54" fmla="*/ 804 w 937"/>
                <a:gd name="T55" fmla="*/ 373 h 547"/>
                <a:gd name="T56" fmla="*/ 821 w 937"/>
                <a:gd name="T57" fmla="*/ 354 h 547"/>
                <a:gd name="T58" fmla="*/ 836 w 937"/>
                <a:gd name="T59" fmla="*/ 333 h 547"/>
                <a:gd name="T60" fmla="*/ 851 w 937"/>
                <a:gd name="T61" fmla="*/ 312 h 547"/>
                <a:gd name="T62" fmla="*/ 866 w 937"/>
                <a:gd name="T63" fmla="*/ 288 h 547"/>
                <a:gd name="T64" fmla="*/ 878 w 937"/>
                <a:gd name="T65" fmla="*/ 265 h 547"/>
                <a:gd name="T66" fmla="*/ 878 w 937"/>
                <a:gd name="T67" fmla="*/ 265 h 547"/>
                <a:gd name="T68" fmla="*/ 893 w 937"/>
                <a:gd name="T69" fmla="*/ 233 h 547"/>
                <a:gd name="T70" fmla="*/ 906 w 937"/>
                <a:gd name="T71" fmla="*/ 201 h 547"/>
                <a:gd name="T72" fmla="*/ 917 w 937"/>
                <a:gd name="T73" fmla="*/ 169 h 547"/>
                <a:gd name="T74" fmla="*/ 925 w 937"/>
                <a:gd name="T75" fmla="*/ 135 h 547"/>
                <a:gd name="T76" fmla="*/ 929 w 937"/>
                <a:gd name="T77" fmla="*/ 101 h 547"/>
                <a:gd name="T78" fmla="*/ 934 w 937"/>
                <a:gd name="T79" fmla="*/ 69 h 547"/>
                <a:gd name="T80" fmla="*/ 936 w 937"/>
                <a:gd name="T81" fmla="*/ 34 h 547"/>
                <a:gd name="T82" fmla="*/ 936 w 937"/>
                <a:gd name="T83" fmla="*/ 0 h 547"/>
                <a:gd name="T84" fmla="*/ 936 w 937"/>
                <a:gd name="T85" fmla="*/ 0 h 547"/>
                <a:gd name="T86" fmla="*/ 825 w 937"/>
                <a:gd name="T87" fmla="*/ 60 h 547"/>
                <a:gd name="T88" fmla="*/ 712 w 937"/>
                <a:gd name="T89" fmla="*/ 113 h 547"/>
                <a:gd name="T90" fmla="*/ 597 w 937"/>
                <a:gd name="T91" fmla="*/ 164 h 547"/>
                <a:gd name="T92" fmla="*/ 480 w 937"/>
                <a:gd name="T93" fmla="*/ 209 h 547"/>
                <a:gd name="T94" fmla="*/ 363 w 937"/>
                <a:gd name="T95" fmla="*/ 250 h 547"/>
                <a:gd name="T96" fmla="*/ 243 w 937"/>
                <a:gd name="T97" fmla="*/ 286 h 547"/>
                <a:gd name="T98" fmla="*/ 122 w 937"/>
                <a:gd name="T99" fmla="*/ 316 h 547"/>
                <a:gd name="T100" fmla="*/ 0 w 937"/>
                <a:gd name="T101" fmla="*/ 343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7" h="547">
                  <a:moveTo>
                    <a:pt x="0" y="343"/>
                  </a:moveTo>
                  <a:lnTo>
                    <a:pt x="0" y="343"/>
                  </a:lnTo>
                  <a:lnTo>
                    <a:pt x="17" y="365"/>
                  </a:lnTo>
                  <a:lnTo>
                    <a:pt x="36" y="386"/>
                  </a:lnTo>
                  <a:lnTo>
                    <a:pt x="58" y="405"/>
                  </a:lnTo>
                  <a:lnTo>
                    <a:pt x="79" y="425"/>
                  </a:lnTo>
                  <a:lnTo>
                    <a:pt x="100" y="441"/>
                  </a:lnTo>
                  <a:lnTo>
                    <a:pt x="124" y="459"/>
                  </a:lnTo>
                  <a:lnTo>
                    <a:pt x="149" y="476"/>
                  </a:lnTo>
                  <a:lnTo>
                    <a:pt x="175" y="488"/>
                  </a:lnTo>
                  <a:lnTo>
                    <a:pt x="175" y="488"/>
                  </a:lnTo>
                  <a:lnTo>
                    <a:pt x="199" y="501"/>
                  </a:lnTo>
                  <a:lnTo>
                    <a:pt x="224" y="512"/>
                  </a:lnTo>
                  <a:lnTo>
                    <a:pt x="248" y="520"/>
                  </a:lnTo>
                  <a:lnTo>
                    <a:pt x="273" y="527"/>
                  </a:lnTo>
                  <a:lnTo>
                    <a:pt x="299" y="533"/>
                  </a:lnTo>
                  <a:lnTo>
                    <a:pt x="324" y="540"/>
                  </a:lnTo>
                  <a:lnTo>
                    <a:pt x="373" y="546"/>
                  </a:lnTo>
                  <a:lnTo>
                    <a:pt x="424" y="546"/>
                  </a:lnTo>
                  <a:lnTo>
                    <a:pt x="475" y="544"/>
                  </a:lnTo>
                  <a:lnTo>
                    <a:pt x="524" y="535"/>
                  </a:lnTo>
                  <a:lnTo>
                    <a:pt x="574" y="522"/>
                  </a:lnTo>
                  <a:lnTo>
                    <a:pt x="620" y="505"/>
                  </a:lnTo>
                  <a:lnTo>
                    <a:pt x="665" y="482"/>
                  </a:lnTo>
                  <a:lnTo>
                    <a:pt x="708" y="456"/>
                  </a:lnTo>
                  <a:lnTo>
                    <a:pt x="748" y="426"/>
                  </a:lnTo>
                  <a:lnTo>
                    <a:pt x="787" y="392"/>
                  </a:lnTo>
                  <a:lnTo>
                    <a:pt x="804" y="373"/>
                  </a:lnTo>
                  <a:lnTo>
                    <a:pt x="821" y="354"/>
                  </a:lnTo>
                  <a:lnTo>
                    <a:pt x="836" y="333"/>
                  </a:lnTo>
                  <a:lnTo>
                    <a:pt x="851" y="312"/>
                  </a:lnTo>
                  <a:lnTo>
                    <a:pt x="866" y="288"/>
                  </a:lnTo>
                  <a:lnTo>
                    <a:pt x="878" y="265"/>
                  </a:lnTo>
                  <a:lnTo>
                    <a:pt x="878" y="265"/>
                  </a:lnTo>
                  <a:lnTo>
                    <a:pt x="893" y="233"/>
                  </a:lnTo>
                  <a:lnTo>
                    <a:pt x="906" y="201"/>
                  </a:lnTo>
                  <a:lnTo>
                    <a:pt x="917" y="169"/>
                  </a:lnTo>
                  <a:lnTo>
                    <a:pt x="925" y="135"/>
                  </a:lnTo>
                  <a:lnTo>
                    <a:pt x="929" y="101"/>
                  </a:lnTo>
                  <a:lnTo>
                    <a:pt x="934" y="69"/>
                  </a:lnTo>
                  <a:lnTo>
                    <a:pt x="936" y="34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825" y="60"/>
                  </a:lnTo>
                  <a:lnTo>
                    <a:pt x="712" y="113"/>
                  </a:lnTo>
                  <a:lnTo>
                    <a:pt x="597" y="164"/>
                  </a:lnTo>
                  <a:lnTo>
                    <a:pt x="480" y="209"/>
                  </a:lnTo>
                  <a:lnTo>
                    <a:pt x="363" y="250"/>
                  </a:lnTo>
                  <a:lnTo>
                    <a:pt x="243" y="286"/>
                  </a:lnTo>
                  <a:lnTo>
                    <a:pt x="122" y="316"/>
                  </a:lnTo>
                  <a:lnTo>
                    <a:pt x="0" y="3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248"/>
            <p:cNvSpPr>
              <a:spLocks noChangeArrowheads="1"/>
            </p:cNvSpPr>
            <p:nvPr/>
          </p:nvSpPr>
          <p:spPr bwMode="auto">
            <a:xfrm>
              <a:off x="4864" y="2435"/>
              <a:ext cx="154" cy="419"/>
            </a:xfrm>
            <a:custGeom>
              <a:avLst/>
              <a:gdLst>
                <a:gd name="T0" fmla="*/ 369 w 683"/>
                <a:gd name="T1" fmla="*/ 1304 h 1852"/>
                <a:gd name="T2" fmla="*/ 369 w 683"/>
                <a:gd name="T3" fmla="*/ 1304 h 1852"/>
                <a:gd name="T4" fmla="*/ 407 w 683"/>
                <a:gd name="T5" fmla="*/ 1227 h 1852"/>
                <a:gd name="T6" fmla="*/ 443 w 683"/>
                <a:gd name="T7" fmla="*/ 1148 h 1852"/>
                <a:gd name="T8" fmla="*/ 477 w 683"/>
                <a:gd name="T9" fmla="*/ 1069 h 1852"/>
                <a:gd name="T10" fmla="*/ 507 w 683"/>
                <a:gd name="T11" fmla="*/ 990 h 1852"/>
                <a:gd name="T12" fmla="*/ 537 w 683"/>
                <a:gd name="T13" fmla="*/ 910 h 1852"/>
                <a:gd name="T14" fmla="*/ 562 w 683"/>
                <a:gd name="T15" fmla="*/ 831 h 1852"/>
                <a:gd name="T16" fmla="*/ 586 w 683"/>
                <a:gd name="T17" fmla="*/ 748 h 1852"/>
                <a:gd name="T18" fmla="*/ 607 w 683"/>
                <a:gd name="T19" fmla="*/ 667 h 1852"/>
                <a:gd name="T20" fmla="*/ 624 w 683"/>
                <a:gd name="T21" fmla="*/ 583 h 1852"/>
                <a:gd name="T22" fmla="*/ 641 w 683"/>
                <a:gd name="T23" fmla="*/ 503 h 1852"/>
                <a:gd name="T24" fmla="*/ 654 w 683"/>
                <a:gd name="T25" fmla="*/ 419 h 1852"/>
                <a:gd name="T26" fmla="*/ 665 w 683"/>
                <a:gd name="T27" fmla="*/ 336 h 1852"/>
                <a:gd name="T28" fmla="*/ 673 w 683"/>
                <a:gd name="T29" fmla="*/ 251 h 1852"/>
                <a:gd name="T30" fmla="*/ 678 w 683"/>
                <a:gd name="T31" fmla="*/ 168 h 1852"/>
                <a:gd name="T32" fmla="*/ 682 w 683"/>
                <a:gd name="T33" fmla="*/ 85 h 1852"/>
                <a:gd name="T34" fmla="*/ 682 w 683"/>
                <a:gd name="T35" fmla="*/ 0 h 1852"/>
                <a:gd name="T36" fmla="*/ 682 w 683"/>
                <a:gd name="T37" fmla="*/ 0 h 1852"/>
                <a:gd name="T38" fmla="*/ 639 w 683"/>
                <a:gd name="T39" fmla="*/ 59 h 1852"/>
                <a:gd name="T40" fmla="*/ 596 w 683"/>
                <a:gd name="T41" fmla="*/ 121 h 1852"/>
                <a:gd name="T42" fmla="*/ 556 w 683"/>
                <a:gd name="T43" fmla="*/ 183 h 1852"/>
                <a:gd name="T44" fmla="*/ 516 w 683"/>
                <a:gd name="T45" fmla="*/ 247 h 1852"/>
                <a:gd name="T46" fmla="*/ 477 w 683"/>
                <a:gd name="T47" fmla="*/ 311 h 1852"/>
                <a:gd name="T48" fmla="*/ 441 w 683"/>
                <a:gd name="T49" fmla="*/ 375 h 1852"/>
                <a:gd name="T50" fmla="*/ 405 w 683"/>
                <a:gd name="T51" fmla="*/ 441 h 1852"/>
                <a:gd name="T52" fmla="*/ 371 w 683"/>
                <a:gd name="T53" fmla="*/ 509 h 1852"/>
                <a:gd name="T54" fmla="*/ 371 w 683"/>
                <a:gd name="T55" fmla="*/ 509 h 1852"/>
                <a:gd name="T56" fmla="*/ 330 w 683"/>
                <a:gd name="T57" fmla="*/ 588 h 1852"/>
                <a:gd name="T58" fmla="*/ 294 w 683"/>
                <a:gd name="T59" fmla="*/ 669 h 1852"/>
                <a:gd name="T60" fmla="*/ 258 w 683"/>
                <a:gd name="T61" fmla="*/ 752 h 1852"/>
                <a:gd name="T62" fmla="*/ 226 w 683"/>
                <a:gd name="T63" fmla="*/ 833 h 1852"/>
                <a:gd name="T64" fmla="*/ 196 w 683"/>
                <a:gd name="T65" fmla="*/ 916 h 1852"/>
                <a:gd name="T66" fmla="*/ 166 w 683"/>
                <a:gd name="T67" fmla="*/ 999 h 1852"/>
                <a:gd name="T68" fmla="*/ 141 w 683"/>
                <a:gd name="T69" fmla="*/ 1082 h 1852"/>
                <a:gd name="T70" fmla="*/ 115 w 683"/>
                <a:gd name="T71" fmla="*/ 1167 h 1852"/>
                <a:gd name="T72" fmla="*/ 94 w 683"/>
                <a:gd name="T73" fmla="*/ 1250 h 1852"/>
                <a:gd name="T74" fmla="*/ 74 w 683"/>
                <a:gd name="T75" fmla="*/ 1336 h 1852"/>
                <a:gd name="T76" fmla="*/ 55 w 683"/>
                <a:gd name="T77" fmla="*/ 1421 h 1852"/>
                <a:gd name="T78" fmla="*/ 40 w 683"/>
                <a:gd name="T79" fmla="*/ 1506 h 1852"/>
                <a:gd name="T80" fmla="*/ 27 w 683"/>
                <a:gd name="T81" fmla="*/ 1594 h 1852"/>
                <a:gd name="T82" fmla="*/ 15 w 683"/>
                <a:gd name="T83" fmla="*/ 1679 h 1852"/>
                <a:gd name="T84" fmla="*/ 6 w 683"/>
                <a:gd name="T85" fmla="*/ 1766 h 1852"/>
                <a:gd name="T86" fmla="*/ 0 w 683"/>
                <a:gd name="T87" fmla="*/ 1851 h 1852"/>
                <a:gd name="T88" fmla="*/ 0 w 683"/>
                <a:gd name="T89" fmla="*/ 1851 h 1852"/>
                <a:gd name="T90" fmla="*/ 53 w 683"/>
                <a:gd name="T91" fmla="*/ 1789 h 1852"/>
                <a:gd name="T92" fmla="*/ 102 w 683"/>
                <a:gd name="T93" fmla="*/ 1724 h 1852"/>
                <a:gd name="T94" fmla="*/ 151 w 683"/>
                <a:gd name="T95" fmla="*/ 1657 h 1852"/>
                <a:gd name="T96" fmla="*/ 198 w 683"/>
                <a:gd name="T97" fmla="*/ 1591 h 1852"/>
                <a:gd name="T98" fmla="*/ 245 w 683"/>
                <a:gd name="T99" fmla="*/ 1521 h 1852"/>
                <a:gd name="T100" fmla="*/ 287 w 683"/>
                <a:gd name="T101" fmla="*/ 1451 h 1852"/>
                <a:gd name="T102" fmla="*/ 330 w 683"/>
                <a:gd name="T103" fmla="*/ 1378 h 1852"/>
                <a:gd name="T104" fmla="*/ 369 w 683"/>
                <a:gd name="T105" fmla="*/ 1304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1852">
                  <a:moveTo>
                    <a:pt x="369" y="1304"/>
                  </a:moveTo>
                  <a:lnTo>
                    <a:pt x="369" y="1304"/>
                  </a:lnTo>
                  <a:lnTo>
                    <a:pt x="407" y="1227"/>
                  </a:lnTo>
                  <a:lnTo>
                    <a:pt x="443" y="1148"/>
                  </a:lnTo>
                  <a:lnTo>
                    <a:pt x="477" y="1069"/>
                  </a:lnTo>
                  <a:lnTo>
                    <a:pt x="507" y="990"/>
                  </a:lnTo>
                  <a:lnTo>
                    <a:pt x="537" y="910"/>
                  </a:lnTo>
                  <a:lnTo>
                    <a:pt x="562" y="831"/>
                  </a:lnTo>
                  <a:lnTo>
                    <a:pt x="586" y="748"/>
                  </a:lnTo>
                  <a:lnTo>
                    <a:pt x="607" y="667"/>
                  </a:lnTo>
                  <a:lnTo>
                    <a:pt x="624" y="583"/>
                  </a:lnTo>
                  <a:lnTo>
                    <a:pt x="641" y="503"/>
                  </a:lnTo>
                  <a:lnTo>
                    <a:pt x="654" y="419"/>
                  </a:lnTo>
                  <a:lnTo>
                    <a:pt x="665" y="336"/>
                  </a:lnTo>
                  <a:lnTo>
                    <a:pt x="673" y="251"/>
                  </a:lnTo>
                  <a:lnTo>
                    <a:pt x="678" y="168"/>
                  </a:lnTo>
                  <a:lnTo>
                    <a:pt x="682" y="85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639" y="59"/>
                  </a:lnTo>
                  <a:lnTo>
                    <a:pt x="596" y="121"/>
                  </a:lnTo>
                  <a:lnTo>
                    <a:pt x="556" y="183"/>
                  </a:lnTo>
                  <a:lnTo>
                    <a:pt x="516" y="247"/>
                  </a:lnTo>
                  <a:lnTo>
                    <a:pt x="477" y="311"/>
                  </a:lnTo>
                  <a:lnTo>
                    <a:pt x="441" y="375"/>
                  </a:lnTo>
                  <a:lnTo>
                    <a:pt x="405" y="441"/>
                  </a:lnTo>
                  <a:lnTo>
                    <a:pt x="371" y="509"/>
                  </a:lnTo>
                  <a:lnTo>
                    <a:pt x="371" y="509"/>
                  </a:lnTo>
                  <a:lnTo>
                    <a:pt x="330" y="588"/>
                  </a:lnTo>
                  <a:lnTo>
                    <a:pt x="294" y="669"/>
                  </a:lnTo>
                  <a:lnTo>
                    <a:pt x="258" y="752"/>
                  </a:lnTo>
                  <a:lnTo>
                    <a:pt x="226" y="833"/>
                  </a:lnTo>
                  <a:lnTo>
                    <a:pt x="196" y="916"/>
                  </a:lnTo>
                  <a:lnTo>
                    <a:pt x="166" y="999"/>
                  </a:lnTo>
                  <a:lnTo>
                    <a:pt x="141" y="1082"/>
                  </a:lnTo>
                  <a:lnTo>
                    <a:pt x="115" y="1167"/>
                  </a:lnTo>
                  <a:lnTo>
                    <a:pt x="94" y="1250"/>
                  </a:lnTo>
                  <a:lnTo>
                    <a:pt x="74" y="1336"/>
                  </a:lnTo>
                  <a:lnTo>
                    <a:pt x="55" y="1421"/>
                  </a:lnTo>
                  <a:lnTo>
                    <a:pt x="40" y="1506"/>
                  </a:lnTo>
                  <a:lnTo>
                    <a:pt x="27" y="1594"/>
                  </a:lnTo>
                  <a:lnTo>
                    <a:pt x="15" y="1679"/>
                  </a:lnTo>
                  <a:lnTo>
                    <a:pt x="6" y="1766"/>
                  </a:lnTo>
                  <a:lnTo>
                    <a:pt x="0" y="1851"/>
                  </a:lnTo>
                  <a:lnTo>
                    <a:pt x="0" y="1851"/>
                  </a:lnTo>
                  <a:lnTo>
                    <a:pt x="53" y="1789"/>
                  </a:lnTo>
                  <a:lnTo>
                    <a:pt x="102" y="1724"/>
                  </a:lnTo>
                  <a:lnTo>
                    <a:pt x="151" y="1657"/>
                  </a:lnTo>
                  <a:lnTo>
                    <a:pt x="198" y="1591"/>
                  </a:lnTo>
                  <a:lnTo>
                    <a:pt x="245" y="1521"/>
                  </a:lnTo>
                  <a:lnTo>
                    <a:pt x="287" y="1451"/>
                  </a:lnTo>
                  <a:lnTo>
                    <a:pt x="330" y="1378"/>
                  </a:lnTo>
                  <a:lnTo>
                    <a:pt x="369" y="13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15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1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447800"/>
            <a:ext cx="5486400" cy="46783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573" y="1447800"/>
            <a:ext cx="5486400" cy="46783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7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74638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9412" y="4622800"/>
            <a:ext cx="3532187" cy="150336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270099" y="4622800"/>
            <a:ext cx="3532187" cy="150336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60786" y="4622800"/>
            <a:ext cx="3532187" cy="150336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79412" y="4178300"/>
            <a:ext cx="3532187" cy="4191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099" y="4178300"/>
            <a:ext cx="3532187" cy="4191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160786" y="4178300"/>
            <a:ext cx="3532187" cy="4191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379412" y="1447801"/>
            <a:ext cx="3532187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4270099" y="1447801"/>
            <a:ext cx="3532187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8160786" y="1447801"/>
            <a:ext cx="3532187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5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39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412" y="2746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5"/>
          <p:cNvSpPr txBox="1">
            <a:spLocks/>
          </p:cNvSpPr>
          <p:nvPr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latin typeface="Calibre Regular" pitchFamily="34" charset="0"/>
              </a:rPr>
              <a:pPr/>
              <a:t>‹#›</a:t>
            </a:fld>
            <a:endParaRPr lang="en-US" sz="900" dirty="0">
              <a:latin typeface="Calibre Regular" pitchFamily="34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/>
              <a:t>© 2014 Cloudera,</a:t>
            </a:r>
            <a:r>
              <a:rPr lang="en-US" baseline="0" dirty="0" smtClean="0"/>
              <a:t> Inc</a:t>
            </a:r>
            <a:r>
              <a:rPr lang="en-US" dirty="0" smtClean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81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0" r:id="rId3"/>
    <p:sldLayoutId id="2147483671" r:id="rId4"/>
    <p:sldLayoutId id="2147483650" r:id="rId5"/>
    <p:sldLayoutId id="2147483652" r:id="rId6"/>
    <p:sldLayoutId id="2147483662" r:id="rId7"/>
    <p:sldLayoutId id="2147483654" r:id="rId8"/>
    <p:sldLayoutId id="2147483655" r:id="rId9"/>
    <p:sldLayoutId id="2147483663" r:id="rId10"/>
    <p:sldLayoutId id="2147483664" r:id="rId11"/>
    <p:sldLayoutId id="2147483659" r:id="rId12"/>
    <p:sldLayoutId id="2147483660" r:id="rId13"/>
    <p:sldLayoutId id="2147483661" r:id="rId14"/>
    <p:sldLayoutId id="2147483657" r:id="rId15"/>
    <p:sldLayoutId id="2147483669" r:id="rId16"/>
    <p:sldLayoutId id="2147483651" r:id="rId17"/>
    <p:sldLayoutId id="2147483668" r:id="rId18"/>
    <p:sldLayoutId id="2147483666" r:id="rId19"/>
    <p:sldLayoutId id="2147483667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739775" indent="-168275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028700" indent="-171450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Monitoring Hive: Metrics and </a:t>
            </a:r>
            <a:r>
              <a:rPr lang="en-US" dirty="0" err="1" smtClean="0"/>
              <a:t>WebUI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Szehon Ho, Software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92500" lnSpcReduction="10000"/>
          </a:bodyPr>
          <a:lstStyle/>
          <a:p>
            <a:r>
              <a:rPr lang="en-US" dirty="0" smtClean="0"/>
              <a:t>Lagging Behind: Hive is </a:t>
            </a:r>
            <a:r>
              <a:rPr lang="en-US" dirty="0" smtClean="0"/>
              <a:t>“data warehouse” of </a:t>
            </a:r>
            <a:r>
              <a:rPr lang="en-US" dirty="0" err="1" smtClean="0"/>
              <a:t>Hadoop</a:t>
            </a:r>
            <a:r>
              <a:rPr lang="en-US" dirty="0" smtClean="0"/>
              <a:t> stack, but </a:t>
            </a:r>
            <a:r>
              <a:rPr lang="en-US" dirty="0" smtClean="0"/>
              <a:t>has least monitoring capability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smtClean="0"/>
              <a:t>Components with </a:t>
            </a:r>
            <a:r>
              <a:rPr lang="en-US" dirty="0" err="1" smtClean="0"/>
              <a:t>WebUI</a:t>
            </a:r>
            <a:r>
              <a:rPr lang="en-US" dirty="0"/>
              <a:t>/</a:t>
            </a:r>
            <a:r>
              <a:rPr lang="en-US" dirty="0" smtClean="0"/>
              <a:t>metrics: (HDFS, MR1</a:t>
            </a:r>
            <a:r>
              <a:rPr lang="en-US" dirty="0" smtClean="0"/>
              <a:t>, Spark</a:t>
            </a:r>
            <a:r>
              <a:rPr lang="en-US" dirty="0" smtClean="0"/>
              <a:t>, YARN, </a:t>
            </a:r>
            <a:r>
              <a:rPr lang="en-US" dirty="0" smtClean="0"/>
              <a:t>Impala, </a:t>
            </a:r>
            <a:r>
              <a:rPr lang="en-US" dirty="0" err="1" smtClean="0"/>
              <a:t>Oozie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algn="just"/>
            <a:r>
              <a:rPr lang="en-US" dirty="0" smtClean="0"/>
              <a:t>Hive moving to enterprise use-cases</a:t>
            </a:r>
            <a:endParaRPr lang="en-US" dirty="0"/>
          </a:p>
          <a:p>
            <a:pPr lvl="1" algn="just"/>
            <a:r>
              <a:rPr lang="en-US" dirty="0"/>
              <a:t>More users, more queries, more resource-intensive </a:t>
            </a:r>
            <a:r>
              <a:rPr lang="en-US" dirty="0" smtClean="0"/>
              <a:t>queries, HS2/HMS crashes</a:t>
            </a:r>
            <a:endParaRPr lang="en-US" dirty="0"/>
          </a:p>
          <a:p>
            <a:pPr lvl="1" algn="just"/>
            <a:r>
              <a:rPr lang="en-US" dirty="0"/>
              <a:t>Production </a:t>
            </a:r>
            <a:r>
              <a:rPr lang="en-US" dirty="0" smtClean="0"/>
              <a:t>environment, </a:t>
            </a:r>
            <a:r>
              <a:rPr lang="en-US" dirty="0"/>
              <a:t>need answers when something goes </a:t>
            </a:r>
            <a:r>
              <a:rPr lang="en-US" dirty="0" smtClean="0"/>
              <a:t>wrong, indication when about to go wrong</a:t>
            </a:r>
            <a:endParaRPr lang="en-US" dirty="0" smtClean="0"/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Users forced to different </a:t>
            </a:r>
            <a:r>
              <a:rPr lang="en-US" dirty="0" smtClean="0"/>
              <a:t>places to </a:t>
            </a:r>
            <a:r>
              <a:rPr lang="en-US" dirty="0" smtClean="0"/>
              <a:t>find about Hive jobs:</a:t>
            </a:r>
          </a:p>
          <a:p>
            <a:pPr lvl="1" algn="just"/>
            <a:r>
              <a:rPr lang="en-US" dirty="0"/>
              <a:t>Execution Engine monitoring </a:t>
            </a:r>
            <a:r>
              <a:rPr lang="en-US" dirty="0" smtClean="0"/>
              <a:t>(Yarn/MR, Spark</a:t>
            </a:r>
            <a:r>
              <a:rPr lang="en-US" dirty="0"/>
              <a:t>, </a:t>
            </a:r>
            <a:r>
              <a:rPr lang="en-US" dirty="0" err="1" smtClean="0"/>
              <a:t>Tez</a:t>
            </a:r>
            <a:r>
              <a:rPr lang="en-US" dirty="0"/>
              <a:t>)</a:t>
            </a:r>
          </a:p>
          <a:p>
            <a:pPr lvl="1" algn="just"/>
            <a:r>
              <a:rPr lang="en-US" dirty="0" smtClean="0"/>
              <a:t>Canary health checks</a:t>
            </a:r>
          </a:p>
          <a:p>
            <a:pPr lvl="1" algn="just"/>
            <a:r>
              <a:rPr lang="en-US" dirty="0"/>
              <a:t>HMS/HS2 process monitoring (JMX, OS,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2860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197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379413" y="1447801"/>
            <a:ext cx="11313560" cy="4678364"/>
          </a:xfrm>
        </p:spPr>
        <p:txBody>
          <a:bodyPr anchor="t" anchorCtr="0">
            <a:normAutofit/>
          </a:bodyPr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Metrics: HIVE-10761</a:t>
            </a:r>
          </a:p>
          <a:p>
            <a:pPr lvl="1"/>
            <a:r>
              <a:rPr lang="en-US" dirty="0" smtClean="0"/>
              <a:t>Statistics from Hive, long-term aggregates over Hive’s lifecycle</a:t>
            </a:r>
          </a:p>
          <a:p>
            <a:pPr lvl="1"/>
            <a:r>
              <a:rPr lang="en-US" dirty="0" smtClean="0"/>
              <a:t>Consumed by third-party tools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Admin </a:t>
            </a:r>
            <a:r>
              <a:rPr lang="en-US" dirty="0" err="1" smtClean="0"/>
              <a:t>WebUI</a:t>
            </a:r>
            <a:r>
              <a:rPr lang="en-US" dirty="0" smtClean="0"/>
              <a:t>: HIVE-12338</a:t>
            </a:r>
          </a:p>
          <a:p>
            <a:pPr lvl="1"/>
            <a:r>
              <a:rPr lang="en-US" dirty="0" smtClean="0"/>
              <a:t>Current jobs/status of Hive</a:t>
            </a:r>
          </a:p>
          <a:p>
            <a:pPr lvl="1"/>
            <a:r>
              <a:rPr lang="en-US" dirty="0" smtClean="0"/>
              <a:t>User-facing</a:t>
            </a:r>
          </a:p>
          <a:p>
            <a:pPr lvl="1"/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310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Codahale</a:t>
            </a:r>
            <a:r>
              <a:rPr lang="en-US" dirty="0" smtClean="0"/>
              <a:t>-Based Metrics: HIVE-10761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2642952"/>
            <a:ext cx="10401300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GC,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ClassLoader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Buffer, Threads, Memory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898900" y="3683000"/>
            <a:ext cx="4191000" cy="76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Hive: </a:t>
            </a:r>
            <a:r>
              <a:rPr lang="en-US" dirty="0" err="1" smtClean="0"/>
              <a:t>Codahale</a:t>
            </a:r>
            <a:r>
              <a:rPr lang="en-US" dirty="0" smtClean="0"/>
              <a:t> Metrics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2300" y="5156200"/>
            <a:ext cx="1841500" cy="762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JMX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09900" y="5156200"/>
            <a:ext cx="1841500" cy="762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97500" y="5156200"/>
            <a:ext cx="1841500" cy="762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Stdout</a:t>
            </a:r>
            <a:r>
              <a:rPr lang="en-US" dirty="0" smtClean="0"/>
              <a:t>, log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97800" y="5156200"/>
            <a:ext cx="1841500" cy="762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82200" y="5156200"/>
            <a:ext cx="18415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Ganglia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2300" y="1648819"/>
            <a:ext cx="2476500" cy="8650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Metrics (</a:t>
            </a:r>
            <a:r>
              <a:rPr lang="en-US" dirty="0" err="1" smtClean="0"/>
              <a:t>ManagementFactory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59200" y="1648819"/>
            <a:ext cx="1981200" cy="8650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Gauges, </a:t>
            </a:r>
            <a:r>
              <a:rPr lang="en-US" dirty="0" err="1" smtClean="0"/>
              <a:t>HIstograms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51600" y="1648819"/>
            <a:ext cx="1981200" cy="8650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91600" y="1648819"/>
            <a:ext cx="1981200" cy="8650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Meters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5892800" y="3251200"/>
            <a:ext cx="406400" cy="43180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892800" y="4660900"/>
            <a:ext cx="406400" cy="43180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54500" y="2642952"/>
            <a:ext cx="104013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Libraries enhancing metrics with statistical breakdowns, </a:t>
            </a:r>
          </a:p>
          <a:p>
            <a:r>
              <a:rPr lang="en-US" dirty="0" smtClean="0"/>
              <a:t>like </a:t>
            </a:r>
            <a:r>
              <a:rPr lang="en-US" dirty="0" err="1" smtClean="0"/>
              <a:t>min,max</a:t>
            </a:r>
            <a:r>
              <a:rPr lang="en-US" dirty="0" smtClean="0"/>
              <a:t>, </a:t>
            </a:r>
            <a:r>
              <a:rPr lang="en-US" dirty="0" err="1" smtClean="0"/>
              <a:t>stddev</a:t>
            </a:r>
            <a:r>
              <a:rPr lang="en-US" dirty="0" smtClean="0"/>
              <a:t>, percentiles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err="1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4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Added So Far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74800" y="1409701"/>
            <a:ext cx="7772400" cy="23391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lvl="1" indent="0" algn="ctr">
              <a:buNone/>
            </a:pPr>
            <a:r>
              <a:rPr lang="en-US" sz="2000" b="1" dirty="0" smtClean="0"/>
              <a:t>HiveServer2 and Hive </a:t>
            </a:r>
            <a:r>
              <a:rPr lang="en-US" sz="2000" b="1" dirty="0" err="1" smtClean="0"/>
              <a:t>Metastore</a:t>
            </a:r>
            <a:endParaRPr lang="en-US" sz="2000" b="1" dirty="0"/>
          </a:p>
          <a:p>
            <a:pPr marL="742950" lvl="1" indent="-285750">
              <a:buFont typeface="Arial"/>
              <a:buChar char="•"/>
            </a:pPr>
            <a:r>
              <a:rPr lang="en-US" b="1" i="1" dirty="0"/>
              <a:t>Open Connections </a:t>
            </a:r>
            <a:r>
              <a:rPr lang="en-US" dirty="0"/>
              <a:t>- Number of </a:t>
            </a:r>
            <a:r>
              <a:rPr lang="en-US" dirty="0" smtClean="0"/>
              <a:t>incoming </a:t>
            </a:r>
            <a:r>
              <a:rPr lang="en-US" dirty="0"/>
              <a:t>connections to HS2/HMS</a:t>
            </a:r>
          </a:p>
          <a:p>
            <a:pPr marL="742950" lvl="1" indent="-285750">
              <a:buFont typeface="Arial"/>
              <a:buChar char="•"/>
            </a:pPr>
            <a:r>
              <a:rPr lang="en-US" b="1" i="1" dirty="0" err="1" smtClean="0"/>
              <a:t>JVMPauseMonitor</a:t>
            </a:r>
            <a:r>
              <a:rPr lang="en-US" dirty="0" smtClean="0"/>
              <a:t> </a:t>
            </a:r>
            <a:r>
              <a:rPr lang="en-US" dirty="0"/>
              <a:t>(from </a:t>
            </a:r>
            <a:r>
              <a:rPr lang="en-US" dirty="0" err="1"/>
              <a:t>Hadoop</a:t>
            </a:r>
            <a:r>
              <a:rPr lang="en-US" dirty="0"/>
              <a:t>, </a:t>
            </a:r>
            <a:r>
              <a:rPr lang="en-US" dirty="0" err="1"/>
              <a:t>Oozie</a:t>
            </a:r>
            <a:r>
              <a:rPr lang="en-US" dirty="0"/>
              <a:t>) - Number of extra seconds spent in </a:t>
            </a:r>
            <a:r>
              <a:rPr lang="en-US" dirty="0" smtClean="0"/>
              <a:t>sleep (for GC detection)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b="1" i="1" dirty="0"/>
              <a:t>Java Process </a:t>
            </a:r>
            <a:r>
              <a:rPr lang="en-US" dirty="0"/>
              <a:t>(from </a:t>
            </a:r>
            <a:r>
              <a:rPr lang="en-US" dirty="0" err="1"/>
              <a:t>Codahale</a:t>
            </a:r>
            <a:r>
              <a:rPr lang="en-US" dirty="0"/>
              <a:t>) – GC count, </a:t>
            </a:r>
            <a:r>
              <a:rPr lang="en-US" dirty="0" smtClean="0"/>
              <a:t>Threads </a:t>
            </a:r>
            <a:r>
              <a:rPr lang="en-US" dirty="0"/>
              <a:t>count, memory breakdown, etc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9412" y="4165601"/>
            <a:ext cx="6656388" cy="26161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lvl="1" indent="0" algn="ctr">
              <a:buNone/>
            </a:pPr>
            <a:r>
              <a:rPr lang="en-US" sz="2000" b="1" dirty="0" smtClean="0"/>
              <a:t>HiveServer2</a:t>
            </a:r>
            <a:endParaRPr lang="en-US" sz="2000" b="1" dirty="0"/>
          </a:p>
          <a:p>
            <a:pPr marL="742950" lvl="1" indent="-285750">
              <a:buFont typeface="Arial"/>
              <a:buChar char="•"/>
            </a:pPr>
            <a:r>
              <a:rPr lang="en-US" b="1" i="1" dirty="0"/>
              <a:t>API </a:t>
            </a:r>
            <a:r>
              <a:rPr lang="en-US" dirty="0"/>
              <a:t>– </a:t>
            </a:r>
            <a:r>
              <a:rPr lang="en-US" dirty="0" err="1"/>
              <a:t>Perf</a:t>
            </a:r>
            <a:r>
              <a:rPr lang="en-US" dirty="0"/>
              <a:t> Logger </a:t>
            </a:r>
            <a:r>
              <a:rPr lang="en-US" dirty="0" smtClean="0"/>
              <a:t>timers</a:t>
            </a:r>
            <a:endParaRPr lang="en-US" b="1" i="1" dirty="0" smtClean="0"/>
          </a:p>
          <a:p>
            <a:pPr marL="742950" lvl="1" indent="-285750">
              <a:buFont typeface="Arial"/>
              <a:buChar char="•"/>
            </a:pPr>
            <a:r>
              <a:rPr lang="en-US" b="1" i="1" dirty="0" smtClean="0"/>
              <a:t>Operations</a:t>
            </a:r>
            <a:r>
              <a:rPr lang="en-US" dirty="0" smtClean="0"/>
              <a:t> –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Open Operations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Duration in each state (INIT, PENDING, RUNNING)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Final state counts (FINISHED, ERROR, CANCELLED -&gt; CLOSED)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Thread Pool, Queue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318001"/>
            <a:ext cx="4432300" cy="20621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lvl="1" indent="0" algn="ctr">
              <a:buNone/>
            </a:pPr>
            <a:r>
              <a:rPr lang="en-US" sz="2000" b="1" dirty="0" smtClean="0"/>
              <a:t>Hive </a:t>
            </a:r>
            <a:r>
              <a:rPr lang="en-US" sz="2000" b="1" dirty="0" err="1" smtClean="0"/>
              <a:t>Metastore</a:t>
            </a:r>
            <a:endParaRPr lang="en-US" sz="2000" b="1" dirty="0"/>
          </a:p>
          <a:p>
            <a:pPr marL="742950" lvl="1" indent="-285750">
              <a:buFont typeface="Arial"/>
              <a:buChar char="•"/>
            </a:pPr>
            <a:r>
              <a:rPr lang="en-US" b="1" i="1" dirty="0" smtClean="0"/>
              <a:t>API </a:t>
            </a:r>
            <a:r>
              <a:rPr lang="en-US" dirty="0" smtClean="0"/>
              <a:t>– Method timers</a:t>
            </a:r>
          </a:p>
          <a:p>
            <a:pPr marL="742950" lvl="1" indent="-285750">
              <a:buFont typeface="Arial"/>
              <a:buChar char="•"/>
            </a:pPr>
            <a:r>
              <a:rPr lang="en-US" b="1" i="1" dirty="0" smtClean="0"/>
              <a:t>Metadata –</a:t>
            </a:r>
            <a:r>
              <a:rPr lang="en-US" b="1" dirty="0" smtClean="0"/>
              <a:t>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Databases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Tables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Partitions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8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UI for HS2– HIVE-12338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900" y="2014597"/>
            <a:ext cx="10210800" cy="1785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lvl="1" indent="0" algn="ctr">
              <a:buNone/>
            </a:pPr>
            <a:r>
              <a:rPr lang="en-US" sz="2000" b="1" dirty="0" smtClean="0"/>
              <a:t>Pages</a:t>
            </a:r>
            <a:endParaRPr lang="en-US" sz="2000" b="1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Status Page </a:t>
            </a:r>
            <a:r>
              <a:rPr lang="en-US" dirty="0"/>
              <a:t>(Running queries and states, </a:t>
            </a:r>
            <a:r>
              <a:rPr lang="en-US" dirty="0" err="1" smtClean="0"/>
              <a:t>Build+Process</a:t>
            </a:r>
            <a:r>
              <a:rPr lang="en-US" dirty="0" smtClean="0"/>
              <a:t> </a:t>
            </a:r>
            <a:r>
              <a:rPr lang="en-US" dirty="0"/>
              <a:t>information)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HiveServer2 Logs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Current Configuration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Stack-Trace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412" y="4619535"/>
            <a:ext cx="521970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Security</a:t>
            </a:r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SSL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SPNEGO (Kerberos)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Hadoop</a:t>
            </a:r>
            <a:r>
              <a:rPr lang="en-US" dirty="0"/>
              <a:t> Admin Servlet (ACL’s)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1500" y="4642619"/>
            <a:ext cx="4445000" cy="11772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Front-end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CSS</a:t>
            </a:r>
            <a:r>
              <a:rPr lang="en-US" dirty="0"/>
              <a:t>, graphic files from Twitter Bootstrap</a:t>
            </a:r>
          </a:p>
          <a:p>
            <a:pPr>
              <a:lnSpc>
                <a:spcPct val="90000"/>
              </a:lnSpc>
            </a:pPr>
            <a:endParaRPr lang="en-US" dirty="0" err="1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6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Metrics (</a:t>
            </a:r>
            <a:r>
              <a:rPr lang="en-US" dirty="0" err="1" smtClean="0"/>
              <a:t>ie</a:t>
            </a:r>
            <a:r>
              <a:rPr lang="en-US" dirty="0" smtClean="0"/>
              <a:t>, track failures, more operation breakdown)</a:t>
            </a:r>
          </a:p>
          <a:p>
            <a:r>
              <a:rPr lang="en-US" dirty="0" smtClean="0"/>
              <a:t>Aggregate metrics from distributed execution engines (MR, </a:t>
            </a:r>
            <a:r>
              <a:rPr lang="en-US" dirty="0" err="1" smtClean="0"/>
              <a:t>Tez</a:t>
            </a:r>
            <a:r>
              <a:rPr lang="en-US" dirty="0" smtClean="0"/>
              <a:t>, Spark)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WebUI</a:t>
            </a:r>
            <a:r>
              <a:rPr lang="en-US" dirty="0" smtClean="0"/>
              <a:t> historic query information</a:t>
            </a:r>
          </a:p>
          <a:p>
            <a:r>
              <a:rPr lang="en-US" dirty="0" err="1" smtClean="0"/>
              <a:t>WebUI</a:t>
            </a:r>
            <a:r>
              <a:rPr lang="en-US" dirty="0" smtClean="0"/>
              <a:t> enhance query state information (more states: compiling, acquiring lock, running with Job URL,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Hive </a:t>
            </a:r>
            <a:r>
              <a:rPr lang="en-US" dirty="0" err="1" smtClean="0"/>
              <a:t>Metastore</a:t>
            </a:r>
            <a:r>
              <a:rPr lang="en-US" dirty="0" smtClean="0"/>
              <a:t> </a:t>
            </a:r>
            <a:r>
              <a:rPr lang="en-US" dirty="0" err="1" smtClean="0"/>
              <a:t>WebUI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era_MAIN">
  <a:themeElements>
    <a:clrScheme name="Cloudera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FF634A"/>
      </a:accent4>
      <a:accent5>
        <a:srgbClr val="787878"/>
      </a:accent5>
      <a:accent6>
        <a:srgbClr val="97D2E6"/>
      </a:accent6>
      <a:hlink>
        <a:srgbClr val="00A7E0"/>
      </a:hlink>
      <a:folHlink>
        <a:srgbClr val="0089CF"/>
      </a:folHlink>
    </a:clrScheme>
    <a:fontScheme name="Cloudera">
      <a:majorFont>
        <a:latin typeface="Calibre Thin"/>
        <a:ea typeface=""/>
        <a:cs typeface=""/>
      </a:majorFont>
      <a:minorFont>
        <a:latin typeface="Calibr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dirty="0" err="1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Cloudera_MAIN.potx</Template>
  <TotalTime>4333</TotalTime>
  <Words>437</Words>
  <Application>Microsoft Macintosh PowerPoint</Application>
  <PresentationFormat>Custom</PresentationFormat>
  <Paragraphs>79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Cloudera_MAIN</vt:lpstr>
      <vt:lpstr>Monitoring Hive: Metrics and WebUI</vt:lpstr>
      <vt:lpstr>Motivation</vt:lpstr>
      <vt:lpstr>Introduction</vt:lpstr>
      <vt:lpstr>Codahale-Based Metrics: HIVE-10761</vt:lpstr>
      <vt:lpstr>Metrics Added So Far</vt:lpstr>
      <vt:lpstr>Web UI for HS2– HIVE-12338</vt:lpstr>
      <vt:lpstr>Going Forward</vt:lpstr>
      <vt:lpstr>Thank you.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Chacon</dc:creator>
  <cp:lastModifiedBy>Szehon Ho</cp:lastModifiedBy>
  <cp:revision>250</cp:revision>
  <dcterms:created xsi:type="dcterms:W3CDTF">2014-10-09T00:33:50Z</dcterms:created>
  <dcterms:modified xsi:type="dcterms:W3CDTF">2016-01-22T07:06:48Z</dcterms:modified>
</cp:coreProperties>
</file>