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腾讯体 W7"/>
        <a:ea typeface="腾讯体 W7"/>
        <a:cs typeface="腾讯体 W7"/>
        <a:sym typeface="腾讯体 W7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腾讯体 W7"/>
        <a:ea typeface="腾讯体 W7"/>
        <a:cs typeface="腾讯体 W7"/>
        <a:sym typeface="腾讯体 W7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腾讯体 W7"/>
        <a:ea typeface="腾讯体 W7"/>
        <a:cs typeface="腾讯体 W7"/>
        <a:sym typeface="腾讯体 W7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腾讯体 W7"/>
        <a:ea typeface="腾讯体 W7"/>
        <a:cs typeface="腾讯体 W7"/>
        <a:sym typeface="腾讯体 W7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腾讯体 W7"/>
        <a:ea typeface="腾讯体 W7"/>
        <a:cs typeface="腾讯体 W7"/>
        <a:sym typeface="腾讯体 W7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腾讯体 W7"/>
        <a:ea typeface="腾讯体 W7"/>
        <a:cs typeface="腾讯体 W7"/>
        <a:sym typeface="腾讯体 W7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腾讯体 W7"/>
        <a:ea typeface="腾讯体 W7"/>
        <a:cs typeface="腾讯体 W7"/>
        <a:sym typeface="腾讯体 W7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腾讯体 W7"/>
        <a:ea typeface="腾讯体 W7"/>
        <a:cs typeface="腾讯体 W7"/>
        <a:sym typeface="腾讯体 W7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腾讯体 W7"/>
        <a:ea typeface="腾讯体 W7"/>
        <a:cs typeface="腾讯体 W7"/>
        <a:sym typeface="腾讯体 W7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6E5"/>
    <a:srgbClr val="D3DDEE"/>
    <a:srgbClr val="365B9D"/>
    <a:srgbClr val="8199C2"/>
    <a:srgbClr val="F0F5F9"/>
    <a:srgbClr val="F1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腾讯体 W7"/>
          <a:ea typeface="腾讯体 W7"/>
          <a:cs typeface="腾讯体 W7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F9"/>
          </a:solidFill>
        </a:fill>
      </a:tcStyle>
    </a:wholeTbl>
    <a:band2H>
      <a:tcTxStyle/>
      <a:tcStyle>
        <a:tcBdr/>
        <a:fill>
          <a:solidFill>
            <a:srgbClr val="E6E9FC"/>
          </a:solidFill>
        </a:fill>
      </a:tcStyle>
    </a:band2H>
    <a:firstCol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腾讯体 W7"/>
          <a:ea typeface="腾讯体 W7"/>
          <a:cs typeface="腾讯体 W7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BD1"/>
          </a:solidFill>
        </a:fill>
      </a:tcStyle>
    </a:wholeTbl>
    <a:band2H>
      <a:tcTxStyle/>
      <a:tcStyle>
        <a:tcBdr/>
        <a:fill>
          <a:solidFill>
            <a:srgbClr val="E6EEE9"/>
          </a:solidFill>
        </a:fill>
      </a:tcStyle>
    </a:band2H>
    <a:firstCol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腾讯体 W7"/>
          <a:ea typeface="腾讯体 W7"/>
          <a:cs typeface="腾讯体 W7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5DD"/>
          </a:solidFill>
        </a:fill>
      </a:tcStyle>
    </a:wholeTbl>
    <a:band2H>
      <a:tcTxStyle/>
      <a:tcStyle>
        <a:tcBdr/>
        <a:fill>
          <a:solidFill>
            <a:srgbClr val="EAEBEF"/>
          </a:solidFill>
        </a:fill>
      </a:tcStyle>
    </a:band2H>
    <a:firstCol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腾讯体 W7"/>
          <a:ea typeface="腾讯体 W7"/>
          <a:cs typeface="腾讯体 W7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腾讯体 W7"/>
          <a:ea typeface="腾讯体 W7"/>
          <a:cs typeface="腾讯体 W7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腾讯体 W7"/>
          <a:ea typeface="腾讯体 W7"/>
          <a:cs typeface="腾讯体 W7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腾讯体 W7"/>
          <a:ea typeface="腾讯体 W7"/>
          <a:cs typeface="腾讯体 W7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腾讯体 W7"/>
          <a:ea typeface="腾讯体 W7"/>
          <a:cs typeface="腾讯体 W7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腾讯体 W7"/>
          <a:ea typeface="腾讯体 W7"/>
          <a:cs typeface="腾讯体 W7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腾讯体 W7"/>
          <a:ea typeface="腾讯体 W7"/>
          <a:cs typeface="腾讯体 W7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腾讯体 W7"/>
          <a:ea typeface="腾讯体 W7"/>
          <a:cs typeface="腾讯体 W7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9" name="Shape 7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50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单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/>
          <p:cNvSpPr/>
          <p:nvPr/>
        </p:nvSpPr>
        <p:spPr>
          <a:xfrm>
            <a:off x="-2788" y="-4234"/>
            <a:ext cx="3807235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图片占位符 6"/>
          <p:cNvSpPr>
            <a:spLocks noGrp="1"/>
          </p:cNvSpPr>
          <p:nvPr>
            <p:ph type="pic" sz="half" idx="21"/>
          </p:nvPr>
        </p:nvSpPr>
        <p:spPr>
          <a:xfrm>
            <a:off x="4952355" y="1231900"/>
            <a:ext cx="6298380" cy="382905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441" y="1301522"/>
            <a:ext cx="3099985" cy="766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1001296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461723" y="5353138"/>
            <a:ext cx="5399299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200"/>
            </a:lvl1pPr>
          </a:lstStyle>
          <a:p>
            <a:r>
              <a:t>此处为正文，字体方正兰亭黑，字号12磅，字重Regular，行距1.5倍，色值#000000。段落与图片居中对齐。</a:t>
            </a:r>
          </a:p>
        </p:txBody>
      </p:sp>
      <p:sp>
        <p:nvSpPr>
          <p:cNvPr id="17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5" y="2832538"/>
            <a:ext cx="2969615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24017">
              <a:lnSpc>
                <a:spcPct val="150000"/>
              </a:lnSpc>
              <a:buSzTx/>
              <a:buNone/>
              <a:defRPr sz="1176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5" y="4475853"/>
            <a:ext cx="2969615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24017">
              <a:lnSpc>
                <a:spcPct val="150000"/>
              </a:lnSpc>
              <a:buSzTx/>
              <a:buNone/>
              <a:defRPr sz="1176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19" name="文本占位符 20"/>
          <p:cNvSpPr>
            <a:spLocks noGrp="1"/>
          </p:cNvSpPr>
          <p:nvPr>
            <p:ph type="body" sz="quarter" idx="25" hasCustomPrompt="1"/>
          </p:nvPr>
        </p:nvSpPr>
        <p:spPr>
          <a:xfrm>
            <a:off x="426966" y="3968660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20" name="文本占位符 20"/>
          <p:cNvSpPr>
            <a:spLocks noGrp="1"/>
          </p:cNvSpPr>
          <p:nvPr>
            <p:ph type="body" sz="quarter" idx="26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三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39099" y="4755322"/>
            <a:ext cx="3473309" cy="645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  <a:lvl2pPr marL="439592" indent="-122109">
              <a:lnSpc>
                <a:spcPct val="150000"/>
              </a:lnSpc>
              <a:defRPr sz="1000"/>
            </a:lvl2pPr>
            <a:lvl3pPr marL="0" indent="634967">
              <a:lnSpc>
                <a:spcPct val="150000"/>
              </a:lnSpc>
              <a:buSzTx/>
              <a:buNone/>
              <a:defRPr sz="1000"/>
            </a:lvl3pPr>
            <a:lvl4pPr marL="1074561" indent="-122109">
              <a:lnSpc>
                <a:spcPct val="150000"/>
              </a:lnSpc>
              <a:defRPr sz="1000"/>
            </a:lvl4pPr>
            <a:lvl5pPr marL="1392045" indent="-122109">
              <a:lnSpc>
                <a:spcPct val="150000"/>
              </a:lnSpc>
              <a:defRPr sz="1000"/>
            </a:lvl5pPr>
          </a:lstStyle>
          <a:p>
            <a:r>
              <a:t>此处为正文，字体方正兰亭黑，字号10磅，字重Regular，行距1.5倍，色值#000000。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7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1024368" y="1685051"/>
            <a:ext cx="2525486" cy="722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pic>
        <p:nvPicPr>
          <p:cNvPr id="148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0" name="图片占位符 6"/>
          <p:cNvSpPr>
            <a:spLocks noGrp="1"/>
          </p:cNvSpPr>
          <p:nvPr>
            <p:ph type="pic" sz="quarter" idx="22"/>
          </p:nvPr>
        </p:nvSpPr>
        <p:spPr>
          <a:xfrm>
            <a:off x="666787" y="2457408"/>
            <a:ext cx="3240742" cy="21168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51" name="图片占位符 6"/>
          <p:cNvSpPr>
            <a:spLocks noGrp="1"/>
          </p:cNvSpPr>
          <p:nvPr>
            <p:ph type="pic" sz="quarter" idx="23"/>
          </p:nvPr>
        </p:nvSpPr>
        <p:spPr>
          <a:xfrm>
            <a:off x="4455924" y="2457408"/>
            <a:ext cx="3240742" cy="21168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52" name="图片占位符 6"/>
          <p:cNvSpPr>
            <a:spLocks noGrp="1"/>
          </p:cNvSpPr>
          <p:nvPr>
            <p:ph type="pic" sz="quarter" idx="24"/>
          </p:nvPr>
        </p:nvSpPr>
        <p:spPr>
          <a:xfrm>
            <a:off x="8284471" y="2457408"/>
            <a:ext cx="3240742" cy="21168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53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  <p:sp>
        <p:nvSpPr>
          <p:cNvPr id="154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4339640" y="4755322"/>
            <a:ext cx="3473309" cy="645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155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4813551" y="1685051"/>
            <a:ext cx="2525486" cy="722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156" name="文本占位符 3"/>
          <p:cNvSpPr>
            <a:spLocks noGrp="1"/>
          </p:cNvSpPr>
          <p:nvPr>
            <p:ph type="body" sz="quarter" idx="28" hasCustomPrompt="1"/>
          </p:nvPr>
        </p:nvSpPr>
        <p:spPr>
          <a:xfrm>
            <a:off x="8168186" y="4755322"/>
            <a:ext cx="3473309" cy="645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157" name="文本占位符 3"/>
          <p:cNvSpPr>
            <a:spLocks noGrp="1"/>
          </p:cNvSpPr>
          <p:nvPr>
            <p:ph type="body" sz="quarter" idx="29" hasCustomPrompt="1"/>
          </p:nvPr>
        </p:nvSpPr>
        <p:spPr>
          <a:xfrm>
            <a:off x="8642146" y="1685051"/>
            <a:ext cx="2525486" cy="722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三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4056" y="3103916"/>
            <a:ext cx="4341249" cy="722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/>
            </a:lvl1pPr>
            <a:lvl2pPr marL="0" indent="317482">
              <a:lnSpc>
                <a:spcPct val="150000"/>
              </a:lnSpc>
              <a:buSzTx/>
              <a:buNone/>
              <a:defRPr sz="1200"/>
            </a:lvl2pPr>
            <a:lvl3pPr marL="0" indent="634967">
              <a:lnSpc>
                <a:spcPct val="150000"/>
              </a:lnSpc>
              <a:buSzTx/>
              <a:buNone/>
              <a:defRPr sz="1200"/>
            </a:lvl3pPr>
            <a:lvl4pPr marL="0" indent="952452">
              <a:lnSpc>
                <a:spcPct val="150000"/>
              </a:lnSpc>
              <a:buSzTx/>
              <a:buNone/>
              <a:defRPr sz="1200"/>
            </a:lvl4pPr>
            <a:lvl5pPr marL="0" indent="1269935">
              <a:lnSpc>
                <a:spcPct val="150000"/>
              </a:lnSpc>
              <a:buSzTx/>
              <a:buNone/>
              <a:defRPr sz="1200"/>
            </a:lvl5pPr>
          </a:lstStyle>
          <a:p>
            <a:r>
              <a:t>此处为正文，字体方正兰亭黑，字号12磅，字重Regular，行距1.5倍，色值#000000。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5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416853" y="2533642"/>
            <a:ext cx="2521979" cy="434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171441">
              <a:buSzTx/>
              <a:buNone/>
              <a:defRPr sz="18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24磅</a:t>
            </a:r>
          </a:p>
        </p:txBody>
      </p:sp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9133840" y="176065"/>
            <a:ext cx="2910044" cy="314191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68" name="Picture Placeholder 8"/>
          <p:cNvSpPr>
            <a:spLocks noGrp="1"/>
          </p:cNvSpPr>
          <p:nvPr>
            <p:ph type="pic" sz="half" idx="23"/>
          </p:nvPr>
        </p:nvSpPr>
        <p:spPr>
          <a:xfrm>
            <a:off x="6056724" y="176065"/>
            <a:ext cx="2910044" cy="650871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6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9133840" y="3488363"/>
            <a:ext cx="2910044" cy="319641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70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16853" y="325416"/>
            <a:ext cx="5167833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三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6062548" y="3488364"/>
            <a:ext cx="5959091" cy="319357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78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062548" y="176063"/>
            <a:ext cx="2986111" cy="314191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79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9219021" y="176063"/>
            <a:ext cx="2802617" cy="314191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4" y="325417"/>
            <a:ext cx="5167832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1" name="文本占位符 14"/>
          <p:cNvSpPr>
            <a:spLocks noGrp="1"/>
          </p:cNvSpPr>
          <p:nvPr>
            <p:ph type="body" sz="quarter" idx="24" hasCustomPrompt="1"/>
          </p:nvPr>
        </p:nvSpPr>
        <p:spPr>
          <a:xfrm>
            <a:off x="414056" y="3103916"/>
            <a:ext cx="4341249" cy="722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t>此处为正文，字体方正兰亭黑，字号12磅，字重Regular，行距1.5倍，色值#000000。</a:t>
            </a:r>
          </a:p>
        </p:txBody>
      </p:sp>
      <p:sp>
        <p:nvSpPr>
          <p:cNvPr id="18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6853" y="2533642"/>
            <a:ext cx="2521979" cy="434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171441">
              <a:buSzTx/>
              <a:buNone/>
              <a:defRPr sz="18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24磅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四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35720" y="4323174"/>
            <a:ext cx="2525486" cy="368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512858" indent="-195375" algn="ctr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147827" indent="-195375" algn="ctr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465311" indent="-195375" algn="ctr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16磅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1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1074808" y="4680436"/>
            <a:ext cx="2244389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192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3531192" y="4323174"/>
            <a:ext cx="2525485" cy="368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193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3670279" y="4680436"/>
            <a:ext cx="2244389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194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131609" y="4323174"/>
            <a:ext cx="2525485" cy="368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195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6270695" y="4680436"/>
            <a:ext cx="2244389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196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8725117" y="4323174"/>
            <a:ext cx="2525485" cy="368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197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8864203" y="4680436"/>
            <a:ext cx="2244389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pic>
        <p:nvPicPr>
          <p:cNvPr id="198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1033773" y="1898032"/>
            <a:ext cx="2326460" cy="221013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0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631562" y="1898032"/>
            <a:ext cx="2326461" cy="221013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02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6229353" y="1898032"/>
            <a:ext cx="2326461" cy="221013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03" name="Picture Placeholder 8"/>
          <p:cNvSpPr>
            <a:spLocks noGrp="1"/>
          </p:cNvSpPr>
          <p:nvPr>
            <p:ph type="pic" sz="quarter" idx="31"/>
          </p:nvPr>
        </p:nvSpPr>
        <p:spPr>
          <a:xfrm>
            <a:off x="8827144" y="1898032"/>
            <a:ext cx="2326461" cy="221013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04" name="文本占位符 3"/>
          <p:cNvSpPr>
            <a:spLocks noGrp="1"/>
          </p:cNvSpPr>
          <p:nvPr>
            <p:ph type="body" sz="quarter" idx="32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四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449404" y="1978063"/>
            <a:ext cx="2525485" cy="3382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512858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147827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465311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16磅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2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3449404" y="2317763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213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9303349" y="1976659"/>
            <a:ext cx="2525485" cy="3382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196586">
              <a:buSzTx/>
              <a:buNone/>
              <a:defRPr sz="137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214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9303349" y="2316360"/>
            <a:ext cx="2525485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215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9303349" y="4286289"/>
            <a:ext cx="2525485" cy="3382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196586">
              <a:buSzTx/>
              <a:buNone/>
              <a:defRPr sz="137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216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9303349" y="4625988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217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3449404" y="4289240"/>
            <a:ext cx="2525485" cy="3382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196586">
              <a:buSzTx/>
              <a:buNone/>
              <a:defRPr sz="137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218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3449404" y="4628941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pic>
        <p:nvPicPr>
          <p:cNvPr id="219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1" name="图片占位符 6"/>
          <p:cNvSpPr>
            <a:spLocks noGrp="1"/>
          </p:cNvSpPr>
          <p:nvPr>
            <p:ph type="pic" sz="quarter" idx="28"/>
          </p:nvPr>
        </p:nvSpPr>
        <p:spPr>
          <a:xfrm>
            <a:off x="829804" y="1682929"/>
            <a:ext cx="2519673" cy="164581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22" name="图片占位符 6"/>
          <p:cNvSpPr>
            <a:spLocks noGrp="1"/>
          </p:cNvSpPr>
          <p:nvPr>
            <p:ph type="pic" sz="quarter" idx="29"/>
          </p:nvPr>
        </p:nvSpPr>
        <p:spPr>
          <a:xfrm>
            <a:off x="829804" y="4022306"/>
            <a:ext cx="2519673" cy="164581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23" name="图片占位符 6"/>
          <p:cNvSpPr>
            <a:spLocks noGrp="1"/>
          </p:cNvSpPr>
          <p:nvPr>
            <p:ph type="pic" sz="quarter" idx="30"/>
          </p:nvPr>
        </p:nvSpPr>
        <p:spPr>
          <a:xfrm>
            <a:off x="6679056" y="1682929"/>
            <a:ext cx="2519673" cy="164581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24" name="图片占位符 6"/>
          <p:cNvSpPr>
            <a:spLocks noGrp="1"/>
          </p:cNvSpPr>
          <p:nvPr>
            <p:ph type="pic" sz="quarter" idx="31"/>
          </p:nvPr>
        </p:nvSpPr>
        <p:spPr>
          <a:xfrm>
            <a:off x="6679056" y="4022306"/>
            <a:ext cx="2519673" cy="164581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25" name="文本占位符 3"/>
          <p:cNvSpPr>
            <a:spLocks noGrp="1"/>
          </p:cNvSpPr>
          <p:nvPr>
            <p:ph type="body" sz="quarter" idx="32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四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3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9212453" y="171308"/>
            <a:ext cx="2809186" cy="314667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34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056724" y="3488364"/>
            <a:ext cx="2979543" cy="32109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056724" y="171308"/>
            <a:ext cx="2979543" cy="314667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36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9212453" y="3488363"/>
            <a:ext cx="2809186" cy="32109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4" y="325417"/>
            <a:ext cx="5167832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8" name="文本占位符 14"/>
          <p:cNvSpPr>
            <a:spLocks noGrp="1"/>
          </p:cNvSpPr>
          <p:nvPr>
            <p:ph type="body" sz="quarter" idx="25" hasCustomPrompt="1"/>
          </p:nvPr>
        </p:nvSpPr>
        <p:spPr>
          <a:xfrm>
            <a:off x="414056" y="3103916"/>
            <a:ext cx="4341249" cy="722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t>此处为正文，字体方正兰亭黑，字号12磅，字重Regular，行距1.5倍，色值#000000。</a:t>
            </a:r>
          </a:p>
        </p:txBody>
      </p:sp>
      <p:sp>
        <p:nvSpPr>
          <p:cNvPr id="239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16853" y="2533642"/>
            <a:ext cx="2521979" cy="434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171441">
              <a:buSzTx/>
              <a:buNone/>
              <a:defRPr sz="18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24磅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四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图片占位符 7"/>
          <p:cNvSpPr>
            <a:spLocks noGrp="1"/>
          </p:cNvSpPr>
          <p:nvPr>
            <p:ph type="pic" sz="half" idx="21"/>
          </p:nvPr>
        </p:nvSpPr>
        <p:spPr>
          <a:xfrm>
            <a:off x="-7257" y="-9001"/>
            <a:ext cx="3023607" cy="68760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47" name="图片占位符 7"/>
          <p:cNvSpPr>
            <a:spLocks noGrp="1"/>
          </p:cNvSpPr>
          <p:nvPr>
            <p:ph type="pic" sz="half" idx="22"/>
          </p:nvPr>
        </p:nvSpPr>
        <p:spPr>
          <a:xfrm>
            <a:off x="3052122" y="-9001"/>
            <a:ext cx="3023606" cy="68760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48" name="图片占位符 7"/>
          <p:cNvSpPr>
            <a:spLocks noGrp="1"/>
          </p:cNvSpPr>
          <p:nvPr>
            <p:ph type="pic" sz="half" idx="23"/>
          </p:nvPr>
        </p:nvSpPr>
        <p:spPr>
          <a:xfrm>
            <a:off x="6111499" y="-9001"/>
            <a:ext cx="3023607" cy="68760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49" name="图片占位符 7"/>
          <p:cNvSpPr>
            <a:spLocks noGrp="1"/>
          </p:cNvSpPr>
          <p:nvPr>
            <p:ph type="pic" sz="half" idx="24"/>
          </p:nvPr>
        </p:nvSpPr>
        <p:spPr>
          <a:xfrm>
            <a:off x="9170878" y="-9001"/>
            <a:ext cx="3023607" cy="68760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50" name="矩形"/>
          <p:cNvSpPr/>
          <p:nvPr/>
        </p:nvSpPr>
        <p:spPr>
          <a:xfrm>
            <a:off x="793" y="3388466"/>
            <a:ext cx="12190414" cy="348141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8829" y="5122328"/>
            <a:ext cx="2092839" cy="4640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512858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147827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465311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16磅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2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51210" y="5530553"/>
            <a:ext cx="2092838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此处为正文，字体方正兰亭黑，字号10磅，字重Regular，行距1.5倍，色值#FFFFFF。</a:t>
            </a:r>
          </a:p>
        </p:txBody>
      </p:sp>
      <p:sp>
        <p:nvSpPr>
          <p:cNvPr id="253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3505155" y="5124107"/>
            <a:ext cx="2092839" cy="4640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254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3497536" y="5532332"/>
            <a:ext cx="2092839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此处为正文，字体方正兰亭黑，字号10磅，字重Regular，行距1.5倍，色值#FFFFFF。</a:t>
            </a:r>
          </a:p>
        </p:txBody>
      </p:sp>
      <p:sp>
        <p:nvSpPr>
          <p:cNvPr id="255" name="文本占位符 3"/>
          <p:cNvSpPr>
            <a:spLocks noGrp="1"/>
          </p:cNvSpPr>
          <p:nvPr>
            <p:ph type="body" sz="quarter" idx="28" hasCustomPrompt="1"/>
          </p:nvPr>
        </p:nvSpPr>
        <p:spPr>
          <a:xfrm>
            <a:off x="6572126" y="5124107"/>
            <a:ext cx="2092839" cy="4640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256" name="文本占位符 3"/>
          <p:cNvSpPr>
            <a:spLocks noGrp="1"/>
          </p:cNvSpPr>
          <p:nvPr>
            <p:ph type="body" sz="quarter" idx="29" hasCustomPrompt="1"/>
          </p:nvPr>
        </p:nvSpPr>
        <p:spPr>
          <a:xfrm>
            <a:off x="6564507" y="5532332"/>
            <a:ext cx="2092839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此处为正文，字体方正兰亭黑，字号10磅，字重Regular，行距1.5倍，色值#FFFFFF。</a:t>
            </a:r>
          </a:p>
        </p:txBody>
      </p:sp>
      <p:sp>
        <p:nvSpPr>
          <p:cNvPr id="257" name="文本占位符 3"/>
          <p:cNvSpPr>
            <a:spLocks noGrp="1"/>
          </p:cNvSpPr>
          <p:nvPr>
            <p:ph type="body" sz="quarter" idx="30" hasCustomPrompt="1"/>
          </p:nvPr>
        </p:nvSpPr>
        <p:spPr>
          <a:xfrm>
            <a:off x="9627406" y="5124107"/>
            <a:ext cx="2092839" cy="4640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258" name="文本占位符 3"/>
          <p:cNvSpPr>
            <a:spLocks noGrp="1"/>
          </p:cNvSpPr>
          <p:nvPr>
            <p:ph type="body" sz="quarter" idx="31" hasCustomPrompt="1"/>
          </p:nvPr>
        </p:nvSpPr>
        <p:spPr>
          <a:xfrm>
            <a:off x="9619787" y="5532332"/>
            <a:ext cx="2092839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此处为正文，字体方正兰亭黑，字号10磅，字重Regular，行距1.5倍，色值#FFFFFF。</a:t>
            </a:r>
          </a:p>
        </p:txBody>
      </p:sp>
      <p:sp>
        <p:nvSpPr>
          <p:cNvPr id="2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84579" y="6540502"/>
            <a:ext cx="227311" cy="228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文本占位符 3"/>
          <p:cNvSpPr>
            <a:spLocks noGrp="1"/>
          </p:cNvSpPr>
          <p:nvPr>
            <p:ph type="body" sz="quarter" idx="32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六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图片占位符 2"/>
          <p:cNvSpPr>
            <a:spLocks noGrp="1"/>
          </p:cNvSpPr>
          <p:nvPr>
            <p:ph type="pic" sz="quarter" idx="21"/>
          </p:nvPr>
        </p:nvSpPr>
        <p:spPr>
          <a:xfrm>
            <a:off x="856451" y="1856208"/>
            <a:ext cx="3240741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68" name="图片占位符 2"/>
          <p:cNvSpPr>
            <a:spLocks noGrp="1"/>
          </p:cNvSpPr>
          <p:nvPr>
            <p:ph type="pic" sz="quarter" idx="22"/>
          </p:nvPr>
        </p:nvSpPr>
        <p:spPr>
          <a:xfrm>
            <a:off x="4475629" y="1856207"/>
            <a:ext cx="3240742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69" name="图片占位符 2"/>
          <p:cNvSpPr>
            <a:spLocks noGrp="1"/>
          </p:cNvSpPr>
          <p:nvPr>
            <p:ph type="pic" sz="quarter" idx="23"/>
          </p:nvPr>
        </p:nvSpPr>
        <p:spPr>
          <a:xfrm>
            <a:off x="8094809" y="1856206"/>
            <a:ext cx="3240741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70" name="图片占位符 2"/>
          <p:cNvSpPr>
            <a:spLocks noGrp="1"/>
          </p:cNvSpPr>
          <p:nvPr>
            <p:ph type="pic" sz="quarter" idx="24"/>
          </p:nvPr>
        </p:nvSpPr>
        <p:spPr>
          <a:xfrm>
            <a:off x="856451" y="4300265"/>
            <a:ext cx="3240741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71" name="图片占位符 2"/>
          <p:cNvSpPr>
            <a:spLocks noGrp="1"/>
          </p:cNvSpPr>
          <p:nvPr>
            <p:ph type="pic" sz="quarter" idx="25"/>
          </p:nvPr>
        </p:nvSpPr>
        <p:spPr>
          <a:xfrm>
            <a:off x="4475629" y="4300265"/>
            <a:ext cx="3240742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72" name="图片占位符 2"/>
          <p:cNvSpPr>
            <a:spLocks noGrp="1"/>
          </p:cNvSpPr>
          <p:nvPr>
            <p:ph type="pic" sz="quarter" idx="26"/>
          </p:nvPr>
        </p:nvSpPr>
        <p:spPr>
          <a:xfrm>
            <a:off x="8094809" y="4300263"/>
            <a:ext cx="3240741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273" name="图片 13" descr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325417"/>
            <a:ext cx="6352235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多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23"/>
          <p:cNvSpPr/>
          <p:nvPr/>
        </p:nvSpPr>
        <p:spPr>
          <a:xfrm>
            <a:off x="3975944" y="1125538"/>
            <a:ext cx="2303163" cy="23034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b"/>
          <a:lstStyle/>
          <a:p>
            <a:pPr algn="ctr" defTabSz="412709">
              <a:defRPr sz="32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</p:txBody>
      </p:sp>
      <p:sp>
        <p:nvSpPr>
          <p:cNvPr id="28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85359" y="1397030"/>
            <a:ext cx="2073382" cy="7223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512858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147827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465311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16磅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4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4085359" y="2036395"/>
            <a:ext cx="2073382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pic>
        <p:nvPicPr>
          <p:cNvPr id="285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7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534673" y="1125537"/>
            <a:ext cx="2303463" cy="230346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8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534675" y="3575958"/>
            <a:ext cx="2830450" cy="269784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8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7849747" y="3575958"/>
            <a:ext cx="2830451" cy="269784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9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416916" y="1125537"/>
            <a:ext cx="4263285" cy="230346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91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4514637" y="3575958"/>
            <a:ext cx="3185599" cy="269784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92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SIG彩色logo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2052" y="8092"/>
            <a:ext cx="6352234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0052D8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0052D8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solidFill>
                  <a:srgbClr val="0052D8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0052D8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0052D8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2" name="矩形 3"/>
          <p:cNvSpPr/>
          <p:nvPr/>
        </p:nvSpPr>
        <p:spPr>
          <a:xfrm>
            <a:off x="0" y="0"/>
            <a:ext cx="45719" cy="738498"/>
          </a:xfrm>
          <a:prstGeom prst="rect">
            <a:avLst/>
          </a:prstGeom>
          <a:solidFill>
            <a:srgbClr val="005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48B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单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" name="图片占位符 6"/>
          <p:cNvSpPr>
            <a:spLocks noGrp="1"/>
          </p:cNvSpPr>
          <p:nvPr>
            <p:ph type="pic" sz="half" idx="21"/>
          </p:nvPr>
        </p:nvSpPr>
        <p:spPr>
          <a:xfrm>
            <a:off x="5303153" y="1231900"/>
            <a:ext cx="6298381" cy="382905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0" name="矩形"/>
          <p:cNvSpPr/>
          <p:nvPr/>
        </p:nvSpPr>
        <p:spPr>
          <a:xfrm>
            <a:off x="-2789" y="-4234"/>
            <a:ext cx="4646443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441" y="1301522"/>
            <a:ext cx="3099985" cy="766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1001296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752696" y="5353138"/>
            <a:ext cx="5399298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200"/>
            </a:lvl1pPr>
          </a:lstStyle>
          <a:p>
            <a:r>
              <a:t>此处为正文，字体方正兰亭黑，字号12磅，字重Regular，行距1.5倍，色值#000000。段落与图片居中对齐。</a:t>
            </a:r>
          </a:p>
        </p:txBody>
      </p:sp>
      <p:sp>
        <p:nvSpPr>
          <p:cNvPr id="33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5" y="2832538"/>
            <a:ext cx="3599533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34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6" y="3704028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35" name="文本占位符 20"/>
          <p:cNvSpPr>
            <a:spLocks noGrp="1"/>
          </p:cNvSpPr>
          <p:nvPr>
            <p:ph type="body" sz="quarter" idx="25" hasCustomPrompt="1"/>
          </p:nvPr>
        </p:nvSpPr>
        <p:spPr>
          <a:xfrm>
            <a:off x="426965" y="4209153"/>
            <a:ext cx="3599533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36" name="文本占位符 20"/>
          <p:cNvSpPr>
            <a:spLocks noGrp="1"/>
          </p:cNvSpPr>
          <p:nvPr>
            <p:ph type="body" sz="quarter" idx="26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SIG彩色logo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2052" y="8092"/>
            <a:ext cx="6352234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0052D8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0052D8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solidFill>
                  <a:srgbClr val="0052D8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0052D8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0052D8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2" name="矩形 3"/>
          <p:cNvSpPr/>
          <p:nvPr/>
        </p:nvSpPr>
        <p:spPr>
          <a:xfrm>
            <a:off x="0" y="0"/>
            <a:ext cx="45719" cy="738498"/>
          </a:xfrm>
          <a:prstGeom prst="rect">
            <a:avLst/>
          </a:prstGeom>
          <a:solidFill>
            <a:srgbClr val="005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48B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3" name="矩形 7"/>
          <p:cNvSpPr/>
          <p:nvPr/>
        </p:nvSpPr>
        <p:spPr>
          <a:xfrm>
            <a:off x="7789185" y="684686"/>
            <a:ext cx="4402816" cy="45720"/>
          </a:xfrm>
          <a:prstGeom prst="rect">
            <a:avLst/>
          </a:prstGeom>
          <a:gradFill>
            <a:gsLst>
              <a:gs pos="0">
                <a:srgbClr val="92A5FF"/>
              </a:gs>
              <a:gs pos="37000">
                <a:srgbClr val="BDC7FF"/>
              </a:gs>
              <a:gs pos="68000">
                <a:srgbClr val="DEE3FF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左右-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矩形"/>
          <p:cNvSpPr/>
          <p:nvPr/>
        </p:nvSpPr>
        <p:spPr>
          <a:xfrm>
            <a:off x="-2788" y="-4234"/>
            <a:ext cx="6042144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2290452"/>
            <a:ext cx="4841683" cy="722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32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-空白带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左右-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840455" y="5324030"/>
            <a:ext cx="4461702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  <a:lvl2pPr marL="439592" indent="-122109">
              <a:lnSpc>
                <a:spcPct val="150000"/>
              </a:lnSpc>
              <a:defRPr sz="1000"/>
            </a:lvl2pPr>
            <a:lvl3pPr marL="0" indent="634967">
              <a:lnSpc>
                <a:spcPct val="150000"/>
              </a:lnSpc>
              <a:buSzTx/>
              <a:buNone/>
              <a:defRPr sz="1000"/>
            </a:lvl3pPr>
            <a:lvl4pPr marL="1074561" indent="-122109">
              <a:lnSpc>
                <a:spcPct val="150000"/>
              </a:lnSpc>
              <a:defRPr sz="1000"/>
            </a:lvl4pPr>
            <a:lvl5pPr marL="1392045" indent="-122109">
              <a:lnSpc>
                <a:spcPct val="150000"/>
              </a:lnSpc>
              <a:defRPr sz="1000"/>
            </a:lvl5pPr>
          </a:lstStyle>
          <a:p>
            <a:r>
              <a:t>此处为正文，字体方正兰亭黑，字号10磅，字重Regular，行距1.5倍，色值#000000。段落与表格左对齐。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8" name="矩形"/>
          <p:cNvSpPr/>
          <p:nvPr/>
        </p:nvSpPr>
        <p:spPr>
          <a:xfrm>
            <a:off x="-2788" y="-4234"/>
            <a:ext cx="3807235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39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1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457441" y="1301521"/>
            <a:ext cx="3099985" cy="766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  <p:sp>
        <p:nvSpPr>
          <p:cNvPr id="342" name="文本占位符 20"/>
          <p:cNvSpPr>
            <a:spLocks noGrp="1"/>
          </p:cNvSpPr>
          <p:nvPr>
            <p:ph type="body" sz="quarter" idx="22" hasCustomPrompt="1"/>
          </p:nvPr>
        </p:nvSpPr>
        <p:spPr>
          <a:xfrm>
            <a:off x="426965" y="2832538"/>
            <a:ext cx="2969615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24017">
              <a:lnSpc>
                <a:spcPct val="150000"/>
              </a:lnSpc>
              <a:buSzTx/>
              <a:buNone/>
              <a:defRPr sz="1176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343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5" y="4475853"/>
            <a:ext cx="2969615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24017">
              <a:lnSpc>
                <a:spcPct val="150000"/>
              </a:lnSpc>
              <a:buSzTx/>
              <a:buNone/>
              <a:defRPr sz="1176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344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345" name="文本占位符 20"/>
          <p:cNvSpPr>
            <a:spLocks noGrp="1"/>
          </p:cNvSpPr>
          <p:nvPr>
            <p:ph type="body" sz="quarter" idx="25" hasCustomPrompt="1"/>
          </p:nvPr>
        </p:nvSpPr>
        <p:spPr>
          <a:xfrm>
            <a:off x="426966" y="3962129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左右-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4" name="矩形"/>
          <p:cNvSpPr/>
          <p:nvPr/>
        </p:nvSpPr>
        <p:spPr>
          <a:xfrm>
            <a:off x="-2789" y="-4234"/>
            <a:ext cx="4646443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441" y="1301522"/>
            <a:ext cx="3099985" cy="766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1001296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6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426965" y="2832538"/>
            <a:ext cx="3599533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357" name="文本占位符 20"/>
          <p:cNvSpPr>
            <a:spLocks noGrp="1"/>
          </p:cNvSpPr>
          <p:nvPr>
            <p:ph type="body" sz="quarter" idx="22" hasCustomPrompt="1"/>
          </p:nvPr>
        </p:nvSpPr>
        <p:spPr>
          <a:xfrm>
            <a:off x="426966" y="3704028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358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5" y="4209153"/>
            <a:ext cx="3599533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359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360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6213671" y="5324030"/>
            <a:ext cx="4461701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此处为正文，字体方正兰亭黑，字号10磅，字重Regular，行距1.5倍，色值#000000。段落与表格左对齐。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左右-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2880" y="5324030"/>
            <a:ext cx="4004723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  <a:lvl2pPr marL="439592" indent="-122109">
              <a:lnSpc>
                <a:spcPct val="150000"/>
              </a:lnSpc>
              <a:defRPr sz="1000"/>
            </a:lvl2pPr>
            <a:lvl3pPr marL="0" indent="634967">
              <a:lnSpc>
                <a:spcPct val="150000"/>
              </a:lnSpc>
              <a:buSzTx/>
              <a:buNone/>
              <a:defRPr sz="1000"/>
            </a:lvl3pPr>
            <a:lvl4pPr marL="1074561" indent="-122109">
              <a:lnSpc>
                <a:spcPct val="150000"/>
              </a:lnSpc>
              <a:defRPr sz="1000"/>
            </a:lvl4pPr>
            <a:lvl5pPr marL="1392045" indent="-122109">
              <a:lnSpc>
                <a:spcPct val="150000"/>
              </a:lnSpc>
              <a:defRPr sz="1000"/>
            </a:lvl5pPr>
          </a:lstStyle>
          <a:p>
            <a:r>
              <a:t>此处为正文，字体方正兰亭黑，字号10磅，字重Regular，行距1.5倍，色值#000000。段落与表格左对齐。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368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0" name="矩形"/>
          <p:cNvSpPr/>
          <p:nvPr/>
        </p:nvSpPr>
        <p:spPr>
          <a:xfrm>
            <a:off x="-2788" y="-4234"/>
            <a:ext cx="6042144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1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457441" y="1301521"/>
            <a:ext cx="3099985" cy="766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  <p:sp>
        <p:nvSpPr>
          <p:cNvPr id="372" name="文本占位符 20"/>
          <p:cNvSpPr>
            <a:spLocks noGrp="1"/>
          </p:cNvSpPr>
          <p:nvPr>
            <p:ph type="body" sz="quarter" idx="22" hasCustomPrompt="1"/>
          </p:nvPr>
        </p:nvSpPr>
        <p:spPr>
          <a:xfrm>
            <a:off x="426967" y="2832538"/>
            <a:ext cx="5218718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373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7" y="4209153"/>
            <a:ext cx="5218718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374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7" y="5580139"/>
            <a:ext cx="5218718" cy="766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375" name="文本占位符 20"/>
          <p:cNvSpPr>
            <a:spLocks noGrp="1"/>
          </p:cNvSpPr>
          <p:nvPr>
            <p:ph type="body" sz="quarter" idx="25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376" name="文本占位符 20"/>
          <p:cNvSpPr>
            <a:spLocks noGrp="1"/>
          </p:cNvSpPr>
          <p:nvPr>
            <p:ph type="body" sz="quarter" idx="26" hasCustomPrompt="1"/>
          </p:nvPr>
        </p:nvSpPr>
        <p:spPr>
          <a:xfrm>
            <a:off x="426966" y="3704028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377" name="文本占位符 20"/>
          <p:cNvSpPr>
            <a:spLocks noGrp="1"/>
          </p:cNvSpPr>
          <p:nvPr>
            <p:ph type="body" sz="quarter" idx="27" hasCustomPrompt="1"/>
          </p:nvPr>
        </p:nvSpPr>
        <p:spPr>
          <a:xfrm>
            <a:off x="426966" y="5077009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SIG彩色logo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325417"/>
            <a:ext cx="6352235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单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矩形"/>
          <p:cNvSpPr/>
          <p:nvPr/>
        </p:nvSpPr>
        <p:spPr>
          <a:xfrm>
            <a:off x="-2788" y="-4234"/>
            <a:ext cx="3807235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94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6" name="图片占位符 6"/>
          <p:cNvSpPr>
            <a:spLocks noGrp="1"/>
          </p:cNvSpPr>
          <p:nvPr>
            <p:ph type="pic" sz="half" idx="21"/>
          </p:nvPr>
        </p:nvSpPr>
        <p:spPr>
          <a:xfrm>
            <a:off x="4952355" y="1231900"/>
            <a:ext cx="6298380" cy="382905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9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441" y="1301522"/>
            <a:ext cx="3099985" cy="766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1001296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98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461723" y="5353138"/>
            <a:ext cx="5399299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200"/>
            </a:lvl1pPr>
          </a:lstStyle>
          <a:p>
            <a:r>
              <a:t>此处为正文，字体方正兰亭黑，字号12磅，字重Regular，行距1.5倍，色值#000000。段落与图片居中对齐。</a:t>
            </a:r>
          </a:p>
        </p:txBody>
      </p:sp>
      <p:sp>
        <p:nvSpPr>
          <p:cNvPr id="399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5" y="2832538"/>
            <a:ext cx="2969615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24017">
              <a:lnSpc>
                <a:spcPct val="150000"/>
              </a:lnSpc>
              <a:buSzTx/>
              <a:buNone/>
              <a:defRPr sz="1176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400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5" y="4475853"/>
            <a:ext cx="2969615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24017">
              <a:lnSpc>
                <a:spcPct val="150000"/>
              </a:lnSpc>
              <a:buSzTx/>
              <a:buNone/>
              <a:defRPr sz="1176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401" name="文本占位符 20"/>
          <p:cNvSpPr>
            <a:spLocks noGrp="1"/>
          </p:cNvSpPr>
          <p:nvPr>
            <p:ph type="body" sz="quarter" idx="25" hasCustomPrompt="1"/>
          </p:nvPr>
        </p:nvSpPr>
        <p:spPr>
          <a:xfrm>
            <a:off x="426966" y="3968660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402" name="文本占位符 20"/>
          <p:cNvSpPr>
            <a:spLocks noGrp="1"/>
          </p:cNvSpPr>
          <p:nvPr>
            <p:ph type="body" sz="quarter" idx="26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单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1" name="图片占位符 6"/>
          <p:cNvSpPr>
            <a:spLocks noGrp="1"/>
          </p:cNvSpPr>
          <p:nvPr>
            <p:ph type="pic" sz="half" idx="21"/>
          </p:nvPr>
        </p:nvSpPr>
        <p:spPr>
          <a:xfrm>
            <a:off x="5303153" y="1231900"/>
            <a:ext cx="6298381" cy="382905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12" name="矩形"/>
          <p:cNvSpPr/>
          <p:nvPr/>
        </p:nvSpPr>
        <p:spPr>
          <a:xfrm>
            <a:off x="-2789" y="-4234"/>
            <a:ext cx="4646443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441" y="1301522"/>
            <a:ext cx="3099985" cy="766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1001296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4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752696" y="5353138"/>
            <a:ext cx="5399298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200"/>
            </a:lvl1pPr>
          </a:lstStyle>
          <a:p>
            <a:r>
              <a:t>此处为正文，字体方正兰亭黑，字号12磅，字重Regular，行距1.5倍，色值#000000。段落与图片居中对齐。</a:t>
            </a:r>
          </a:p>
        </p:txBody>
      </p:sp>
      <p:sp>
        <p:nvSpPr>
          <p:cNvPr id="415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5" y="2832538"/>
            <a:ext cx="3599533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416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6" y="3704028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417" name="文本占位符 20"/>
          <p:cNvSpPr>
            <a:spLocks noGrp="1"/>
          </p:cNvSpPr>
          <p:nvPr>
            <p:ph type="body" sz="quarter" idx="25" hasCustomPrompt="1"/>
          </p:nvPr>
        </p:nvSpPr>
        <p:spPr>
          <a:xfrm>
            <a:off x="426965" y="4209153"/>
            <a:ext cx="3599533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418" name="文本占位符 20"/>
          <p:cNvSpPr>
            <a:spLocks noGrp="1"/>
          </p:cNvSpPr>
          <p:nvPr>
            <p:ph type="body" sz="quarter" idx="26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单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7" name="图片占位符 6"/>
          <p:cNvSpPr>
            <a:spLocks noGrp="1"/>
          </p:cNvSpPr>
          <p:nvPr>
            <p:ph type="pic" sz="quarter" idx="21"/>
          </p:nvPr>
        </p:nvSpPr>
        <p:spPr>
          <a:xfrm>
            <a:off x="6572187" y="1631950"/>
            <a:ext cx="5219322" cy="312738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28" name="矩形"/>
          <p:cNvSpPr/>
          <p:nvPr/>
        </p:nvSpPr>
        <p:spPr>
          <a:xfrm>
            <a:off x="-2788" y="-4234"/>
            <a:ext cx="6042144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441" y="1301522"/>
            <a:ext cx="3099985" cy="766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1001296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7112327" y="5097817"/>
            <a:ext cx="4572254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200"/>
            </a:lvl1pPr>
          </a:lstStyle>
          <a:p>
            <a:r>
              <a:t>此处为正文，字体方正兰亭黑，字号12磅，字重Regular，行距1.5倍，色值#000000。段落与图片居中对齐。</a:t>
            </a:r>
          </a:p>
        </p:txBody>
      </p:sp>
      <p:sp>
        <p:nvSpPr>
          <p:cNvPr id="431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7" y="2832538"/>
            <a:ext cx="5218718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432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7" y="4209153"/>
            <a:ext cx="5218718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433" name="文本占位符 20"/>
          <p:cNvSpPr>
            <a:spLocks noGrp="1"/>
          </p:cNvSpPr>
          <p:nvPr>
            <p:ph type="body" sz="quarter" idx="25" hasCustomPrompt="1"/>
          </p:nvPr>
        </p:nvSpPr>
        <p:spPr>
          <a:xfrm>
            <a:off x="426967" y="5580139"/>
            <a:ext cx="5218718" cy="766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434" name="文本占位符 20"/>
          <p:cNvSpPr>
            <a:spLocks noGrp="1"/>
          </p:cNvSpPr>
          <p:nvPr>
            <p:ph type="body" sz="quarter" idx="26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435" name="文本占位符 20"/>
          <p:cNvSpPr>
            <a:spLocks noGrp="1"/>
          </p:cNvSpPr>
          <p:nvPr>
            <p:ph type="body" sz="quarter" idx="27" hasCustomPrompt="1"/>
          </p:nvPr>
        </p:nvSpPr>
        <p:spPr>
          <a:xfrm>
            <a:off x="426966" y="3704028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436" name="文本占位符 20"/>
          <p:cNvSpPr>
            <a:spLocks noGrp="1"/>
          </p:cNvSpPr>
          <p:nvPr>
            <p:ph type="body" sz="quarter" idx="28" hasCustomPrompt="1"/>
          </p:nvPr>
        </p:nvSpPr>
        <p:spPr>
          <a:xfrm>
            <a:off x="426966" y="5077009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单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图片占位符 6"/>
          <p:cNvSpPr>
            <a:spLocks noGrp="1"/>
          </p:cNvSpPr>
          <p:nvPr>
            <p:ph type="pic" sz="quarter" idx="21"/>
          </p:nvPr>
        </p:nvSpPr>
        <p:spPr>
          <a:xfrm>
            <a:off x="6572187" y="1631950"/>
            <a:ext cx="5219322" cy="312738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6" name="矩形"/>
          <p:cNvSpPr/>
          <p:nvPr/>
        </p:nvSpPr>
        <p:spPr>
          <a:xfrm>
            <a:off x="-2788" y="-4234"/>
            <a:ext cx="6042144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441" y="1301522"/>
            <a:ext cx="3099985" cy="766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1001296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7112327" y="5097817"/>
            <a:ext cx="4572254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200"/>
            </a:lvl1pPr>
          </a:lstStyle>
          <a:p>
            <a:r>
              <a:t>此处为正文，字体方正兰亭黑，字号12磅，字重Regular，行距1.5倍，色值#000000。段落与图片居中对齐。</a:t>
            </a:r>
          </a:p>
        </p:txBody>
      </p:sp>
      <p:sp>
        <p:nvSpPr>
          <p:cNvPr id="49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7" y="2832538"/>
            <a:ext cx="5218718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50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7" y="4209153"/>
            <a:ext cx="5218718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51" name="文本占位符 20"/>
          <p:cNvSpPr>
            <a:spLocks noGrp="1"/>
          </p:cNvSpPr>
          <p:nvPr>
            <p:ph type="body" sz="quarter" idx="25" hasCustomPrompt="1"/>
          </p:nvPr>
        </p:nvSpPr>
        <p:spPr>
          <a:xfrm>
            <a:off x="426967" y="5580139"/>
            <a:ext cx="5218718" cy="766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52" name="文本占位符 20"/>
          <p:cNvSpPr>
            <a:spLocks noGrp="1"/>
          </p:cNvSpPr>
          <p:nvPr>
            <p:ph type="body" sz="quarter" idx="26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53" name="文本占位符 20"/>
          <p:cNvSpPr>
            <a:spLocks noGrp="1"/>
          </p:cNvSpPr>
          <p:nvPr>
            <p:ph type="body" sz="quarter" idx="27" hasCustomPrompt="1"/>
          </p:nvPr>
        </p:nvSpPr>
        <p:spPr>
          <a:xfrm>
            <a:off x="426966" y="3704028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54" name="文本占位符 20"/>
          <p:cNvSpPr>
            <a:spLocks noGrp="1"/>
          </p:cNvSpPr>
          <p:nvPr>
            <p:ph type="body" sz="quarter" idx="28" hasCustomPrompt="1"/>
          </p:nvPr>
        </p:nvSpPr>
        <p:spPr>
          <a:xfrm>
            <a:off x="426966" y="5077009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人物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325417"/>
            <a:ext cx="6352235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4" name="文本占位符 32"/>
          <p:cNvSpPr>
            <a:spLocks noGrp="1"/>
          </p:cNvSpPr>
          <p:nvPr>
            <p:ph type="body" sz="half" idx="21" hasCustomPrompt="1"/>
          </p:nvPr>
        </p:nvSpPr>
        <p:spPr>
          <a:xfrm>
            <a:off x="514914" y="1374557"/>
            <a:ext cx="6254174" cy="44720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2000">
                <a:solidFill>
                  <a:schemeClr val="accent1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内容</a:t>
            </a:r>
          </a:p>
        </p:txBody>
      </p:sp>
      <p:sp>
        <p:nvSpPr>
          <p:cNvPr id="445" name="图片占位符 2"/>
          <p:cNvSpPr>
            <a:spLocks noGrp="1"/>
          </p:cNvSpPr>
          <p:nvPr>
            <p:ph type="pic" sz="half" idx="22"/>
          </p:nvPr>
        </p:nvSpPr>
        <p:spPr>
          <a:xfrm>
            <a:off x="7762868" y="1374557"/>
            <a:ext cx="3914216" cy="44720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46" name="文本占位符 32"/>
          <p:cNvSpPr>
            <a:spLocks noGrp="1"/>
          </p:cNvSpPr>
          <p:nvPr>
            <p:ph type="body" sz="quarter" idx="23" hasCustomPrompt="1"/>
          </p:nvPr>
        </p:nvSpPr>
        <p:spPr>
          <a:xfrm>
            <a:off x="7762868" y="6008990"/>
            <a:ext cx="3914216" cy="5766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SzTx/>
              <a:buNone/>
              <a:defRPr sz="12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人物名称</a:t>
            </a:r>
          </a:p>
        </p:txBody>
      </p:sp>
      <p:pic>
        <p:nvPicPr>
          <p:cNvPr id="447" name="图片 11" descr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单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图片占位符 6"/>
          <p:cNvSpPr>
            <a:spLocks noGrp="1"/>
          </p:cNvSpPr>
          <p:nvPr>
            <p:ph type="pic" idx="21"/>
          </p:nvPr>
        </p:nvSpPr>
        <p:spPr>
          <a:xfrm>
            <a:off x="512795" y="2282829"/>
            <a:ext cx="11158547" cy="40630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456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325417"/>
            <a:ext cx="6352235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9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6350" y="1630273"/>
            <a:ext cx="7198374" cy="547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单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图片占位符 6"/>
          <p:cNvSpPr>
            <a:spLocks noGrp="1"/>
          </p:cNvSpPr>
          <p:nvPr>
            <p:ph type="pic" idx="21"/>
          </p:nvPr>
        </p:nvSpPr>
        <p:spPr>
          <a:xfrm>
            <a:off x="504845" y="1185038"/>
            <a:ext cx="11158548" cy="372620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46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325417"/>
            <a:ext cx="6352235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7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416645" y="5173428"/>
            <a:ext cx="2525486" cy="3628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471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416645" y="5530553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47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8827" y="5173428"/>
            <a:ext cx="2525485" cy="3628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473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788827" y="5530553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474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9159096" y="5530553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475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9159096" y="5173428"/>
            <a:ext cx="2525485" cy="3628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双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图片占位符 6"/>
          <p:cNvSpPr>
            <a:spLocks noGrp="1"/>
          </p:cNvSpPr>
          <p:nvPr>
            <p:ph type="pic" idx="21"/>
          </p:nvPr>
        </p:nvSpPr>
        <p:spPr>
          <a:xfrm>
            <a:off x="-11846" y="-19250"/>
            <a:ext cx="6083207" cy="688687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83" name="图片占位符 6"/>
          <p:cNvSpPr>
            <a:spLocks noGrp="1"/>
          </p:cNvSpPr>
          <p:nvPr>
            <p:ph type="pic" idx="22"/>
          </p:nvPr>
        </p:nvSpPr>
        <p:spPr>
          <a:xfrm>
            <a:off x="6116682" y="-19250"/>
            <a:ext cx="6083208" cy="688687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84" name="矩形"/>
          <p:cNvSpPr/>
          <p:nvPr/>
        </p:nvSpPr>
        <p:spPr>
          <a:xfrm>
            <a:off x="6128039" y="3983783"/>
            <a:ext cx="6066292" cy="28742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5" name="矩形"/>
          <p:cNvSpPr/>
          <p:nvPr/>
        </p:nvSpPr>
        <p:spPr>
          <a:xfrm>
            <a:off x="725" y="3983783"/>
            <a:ext cx="6059278" cy="28742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28423" y="4634243"/>
            <a:ext cx="4039768" cy="7223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10546" indent="-293063" algn="ctr"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 algn="ctr">
              <a:buSzTx/>
              <a:buNone/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245515" indent="-293063" algn="ctr"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562999" indent="-293063" algn="ctr"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24磅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8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416853" y="325416"/>
            <a:ext cx="5386843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  <p:sp>
        <p:nvSpPr>
          <p:cNvPr id="489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1009873" y="4634243"/>
            <a:ext cx="4039768" cy="7223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24磅</a:t>
            </a:r>
          </a:p>
        </p:txBody>
      </p:sp>
      <p:sp>
        <p:nvSpPr>
          <p:cNvPr id="490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867632" y="5523972"/>
            <a:ext cx="4324246" cy="9326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176013">
              <a:lnSpc>
                <a:spcPct val="150000"/>
              </a:lnSpc>
              <a:buSzTx/>
              <a:buNone/>
              <a:defRPr sz="1232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此处为正文，字体方正兰亭黑，字号16磅，字重Regular，行距1.5倍，色值#FFFFFF。
</a:t>
            </a:r>
          </a:p>
        </p:txBody>
      </p:sp>
      <p:sp>
        <p:nvSpPr>
          <p:cNvPr id="491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7000123" y="5523972"/>
            <a:ext cx="4324245" cy="9326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176013">
              <a:lnSpc>
                <a:spcPct val="150000"/>
              </a:lnSpc>
              <a:buSzTx/>
              <a:buNone/>
              <a:defRPr sz="1232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此处为正文，字体方正兰亭黑，字号16磅，字重Regular，行距1.5倍，色值#FFFFFF。
</a:t>
            </a: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双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54765" y="4996033"/>
            <a:ext cx="4457829" cy="5528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  <a:lvl2pPr marL="439592" indent="-122109">
              <a:lnSpc>
                <a:spcPct val="150000"/>
              </a:lnSpc>
              <a:defRPr sz="1000"/>
            </a:lvl2pPr>
            <a:lvl3pPr marL="0" indent="634967">
              <a:lnSpc>
                <a:spcPct val="150000"/>
              </a:lnSpc>
              <a:buSzTx/>
              <a:buNone/>
              <a:defRPr sz="1000"/>
            </a:lvl3pPr>
            <a:lvl4pPr marL="1074561" indent="-122109">
              <a:lnSpc>
                <a:spcPct val="150000"/>
              </a:lnSpc>
              <a:defRPr sz="1000"/>
            </a:lvl4pPr>
            <a:lvl5pPr marL="1392045" indent="-122109">
              <a:lnSpc>
                <a:spcPct val="150000"/>
              </a:lnSpc>
              <a:defRPr sz="1000"/>
            </a:lvl5pPr>
          </a:lstStyle>
          <a:p>
            <a:r>
              <a:t>此处为正文，字体方正兰亭黑，字号10磅，字重Regular，行距1.5倍，色值#000000。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9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1203899" y="4996033"/>
            <a:ext cx="4457828" cy="5528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50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7259429" y="1309145"/>
            <a:ext cx="3496022" cy="7223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501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1704679" y="1309145"/>
            <a:ext cx="3496023" cy="7223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pic>
        <p:nvPicPr>
          <p:cNvPr id="50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4" name="图片占位符 6"/>
          <p:cNvSpPr>
            <a:spLocks noGrp="1"/>
          </p:cNvSpPr>
          <p:nvPr>
            <p:ph type="pic" sz="quarter" idx="24"/>
          </p:nvPr>
        </p:nvSpPr>
        <p:spPr>
          <a:xfrm>
            <a:off x="1293491" y="2008738"/>
            <a:ext cx="4318918" cy="282104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05" name="图片占位符 6"/>
          <p:cNvSpPr>
            <a:spLocks noGrp="1"/>
          </p:cNvSpPr>
          <p:nvPr>
            <p:ph type="pic" sz="quarter" idx="25"/>
          </p:nvPr>
        </p:nvSpPr>
        <p:spPr>
          <a:xfrm>
            <a:off x="6848240" y="2008738"/>
            <a:ext cx="4318918" cy="282104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06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双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551532" y="1492258"/>
            <a:ext cx="3608299" cy="3686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512858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147827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465311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16磅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14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5551532" y="4260936"/>
            <a:ext cx="3608299" cy="3686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515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394279" y="1243012"/>
            <a:ext cx="3419031" cy="223361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16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394279" y="4008437"/>
            <a:ext cx="3419031" cy="223361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51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9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  <p:sp>
        <p:nvSpPr>
          <p:cNvPr id="520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5551532" y="1877162"/>
            <a:ext cx="5368730" cy="3686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Pct val="100000"/>
              <a:buFont typeface="Arial"/>
              <a:defRPr sz="1000"/>
            </a:lvl1pPr>
          </a:lstStyle>
          <a:p>
            <a:r>
              <a:t>  此处为正文，字体方兰亭黑，字号10磅，字重Regular，行距1.5倍，色值#000000；</a:t>
            </a:r>
          </a:p>
        </p:txBody>
      </p:sp>
      <p:sp>
        <p:nvSpPr>
          <p:cNvPr id="521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5551532" y="4645840"/>
            <a:ext cx="5368730" cy="3686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Pct val="100000"/>
              <a:buFont typeface="Arial"/>
              <a:defRPr sz="1000"/>
            </a:lvl1pPr>
          </a:lstStyle>
          <a:p>
            <a:r>
              <a:t>  此处为正文，字体方兰亭黑，字号10磅，字重Regular，行距1.5倍，色值#000000；</a:t>
            </a: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三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39099" y="4755322"/>
            <a:ext cx="3473309" cy="645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  <a:lvl2pPr marL="439592" indent="-122109">
              <a:lnSpc>
                <a:spcPct val="150000"/>
              </a:lnSpc>
              <a:defRPr sz="1000"/>
            </a:lvl2pPr>
            <a:lvl3pPr marL="0" indent="634967">
              <a:lnSpc>
                <a:spcPct val="150000"/>
              </a:lnSpc>
              <a:buSzTx/>
              <a:buNone/>
              <a:defRPr sz="1000"/>
            </a:lvl3pPr>
            <a:lvl4pPr marL="1074561" indent="-122109">
              <a:lnSpc>
                <a:spcPct val="150000"/>
              </a:lnSpc>
              <a:defRPr sz="1000"/>
            </a:lvl4pPr>
            <a:lvl5pPr marL="1392045" indent="-122109">
              <a:lnSpc>
                <a:spcPct val="150000"/>
              </a:lnSpc>
              <a:defRPr sz="1000"/>
            </a:lvl5pPr>
          </a:lstStyle>
          <a:p>
            <a:r>
              <a:t>此处为正文，字体方正兰亭黑，字号10磅，字重Regular，行距1.5倍，色值#000000。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9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1024368" y="1685051"/>
            <a:ext cx="2525486" cy="722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pic>
        <p:nvPicPr>
          <p:cNvPr id="530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2" name="图片占位符 6"/>
          <p:cNvSpPr>
            <a:spLocks noGrp="1"/>
          </p:cNvSpPr>
          <p:nvPr>
            <p:ph type="pic" sz="quarter" idx="22"/>
          </p:nvPr>
        </p:nvSpPr>
        <p:spPr>
          <a:xfrm>
            <a:off x="666787" y="2457408"/>
            <a:ext cx="3240742" cy="21168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33" name="图片占位符 6"/>
          <p:cNvSpPr>
            <a:spLocks noGrp="1"/>
          </p:cNvSpPr>
          <p:nvPr>
            <p:ph type="pic" sz="quarter" idx="23"/>
          </p:nvPr>
        </p:nvSpPr>
        <p:spPr>
          <a:xfrm>
            <a:off x="4455924" y="2457408"/>
            <a:ext cx="3240742" cy="21168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34" name="图片占位符 6"/>
          <p:cNvSpPr>
            <a:spLocks noGrp="1"/>
          </p:cNvSpPr>
          <p:nvPr>
            <p:ph type="pic" sz="quarter" idx="24"/>
          </p:nvPr>
        </p:nvSpPr>
        <p:spPr>
          <a:xfrm>
            <a:off x="8284471" y="2457408"/>
            <a:ext cx="3240742" cy="21168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35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  <p:sp>
        <p:nvSpPr>
          <p:cNvPr id="536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4339640" y="4755322"/>
            <a:ext cx="3473309" cy="645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537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4813551" y="1685051"/>
            <a:ext cx="2525486" cy="722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538" name="文本占位符 3"/>
          <p:cNvSpPr>
            <a:spLocks noGrp="1"/>
          </p:cNvSpPr>
          <p:nvPr>
            <p:ph type="body" sz="quarter" idx="28" hasCustomPrompt="1"/>
          </p:nvPr>
        </p:nvSpPr>
        <p:spPr>
          <a:xfrm>
            <a:off x="8168186" y="4755322"/>
            <a:ext cx="3473309" cy="645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539" name="文本占位符 3"/>
          <p:cNvSpPr>
            <a:spLocks noGrp="1"/>
          </p:cNvSpPr>
          <p:nvPr>
            <p:ph type="body" sz="quarter" idx="29" hasCustomPrompt="1"/>
          </p:nvPr>
        </p:nvSpPr>
        <p:spPr>
          <a:xfrm>
            <a:off x="8642146" y="1685051"/>
            <a:ext cx="2525486" cy="722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三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4056" y="3103916"/>
            <a:ext cx="4341249" cy="722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/>
            </a:lvl1pPr>
            <a:lvl2pPr marL="0" indent="317482">
              <a:lnSpc>
                <a:spcPct val="150000"/>
              </a:lnSpc>
              <a:buSzTx/>
              <a:buNone/>
              <a:defRPr sz="1200"/>
            </a:lvl2pPr>
            <a:lvl3pPr marL="0" indent="634967">
              <a:lnSpc>
                <a:spcPct val="150000"/>
              </a:lnSpc>
              <a:buSzTx/>
              <a:buNone/>
              <a:defRPr sz="1200"/>
            </a:lvl3pPr>
            <a:lvl4pPr marL="0" indent="952452">
              <a:lnSpc>
                <a:spcPct val="150000"/>
              </a:lnSpc>
              <a:buSzTx/>
              <a:buNone/>
              <a:defRPr sz="1200"/>
            </a:lvl4pPr>
            <a:lvl5pPr marL="0" indent="1269935">
              <a:lnSpc>
                <a:spcPct val="150000"/>
              </a:lnSpc>
              <a:buSzTx/>
              <a:buNone/>
              <a:defRPr sz="1200"/>
            </a:lvl5pPr>
          </a:lstStyle>
          <a:p>
            <a:r>
              <a:t>此处为正文，字体方正兰亭黑，字号12磅，字重Regular，行距1.5倍，色值#000000。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7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416853" y="2533642"/>
            <a:ext cx="2521979" cy="434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171441">
              <a:buSzTx/>
              <a:buNone/>
              <a:defRPr sz="18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24磅</a:t>
            </a:r>
          </a:p>
        </p:txBody>
      </p:sp>
      <p:sp>
        <p:nvSpPr>
          <p:cNvPr id="5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9133840" y="176065"/>
            <a:ext cx="2910044" cy="314191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50" name="Picture Placeholder 8"/>
          <p:cNvSpPr>
            <a:spLocks noGrp="1"/>
          </p:cNvSpPr>
          <p:nvPr>
            <p:ph type="pic" sz="half" idx="23"/>
          </p:nvPr>
        </p:nvSpPr>
        <p:spPr>
          <a:xfrm>
            <a:off x="6056724" y="176065"/>
            <a:ext cx="2910044" cy="650871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51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9133840" y="3488363"/>
            <a:ext cx="2910044" cy="319641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52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16853" y="325416"/>
            <a:ext cx="5167833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三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6062548" y="3488364"/>
            <a:ext cx="5959091" cy="319357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6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062548" y="176063"/>
            <a:ext cx="2986111" cy="314191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6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9219021" y="176063"/>
            <a:ext cx="2802617" cy="314191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6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4" y="325417"/>
            <a:ext cx="5167832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3" name="文本占位符 14"/>
          <p:cNvSpPr>
            <a:spLocks noGrp="1"/>
          </p:cNvSpPr>
          <p:nvPr>
            <p:ph type="body" sz="quarter" idx="24" hasCustomPrompt="1"/>
          </p:nvPr>
        </p:nvSpPr>
        <p:spPr>
          <a:xfrm>
            <a:off x="414056" y="3103916"/>
            <a:ext cx="4341249" cy="722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t>此处为正文，字体方正兰亭黑，字号12磅，字重Regular，行距1.5倍，色值#000000。</a:t>
            </a:r>
          </a:p>
        </p:txBody>
      </p:sp>
      <p:sp>
        <p:nvSpPr>
          <p:cNvPr id="564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6853" y="2533642"/>
            <a:ext cx="2521979" cy="434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171441">
              <a:buSzTx/>
              <a:buNone/>
              <a:defRPr sz="18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24磅</a:t>
            </a:r>
          </a:p>
        </p:txBody>
      </p:sp>
      <p:sp>
        <p:nvSpPr>
          <p:cNvPr id="5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四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35720" y="4323174"/>
            <a:ext cx="2525486" cy="368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512858" indent="-195375" algn="ctr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147827" indent="-195375" algn="ctr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465311" indent="-195375" algn="ctr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16磅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3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1074808" y="4680436"/>
            <a:ext cx="2244389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574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3531192" y="4323174"/>
            <a:ext cx="2525485" cy="368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575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3670279" y="4680436"/>
            <a:ext cx="2244389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576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131609" y="4323174"/>
            <a:ext cx="2525485" cy="368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57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6270695" y="4680436"/>
            <a:ext cx="2244389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578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8725117" y="4323174"/>
            <a:ext cx="2525485" cy="368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579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8864203" y="4680436"/>
            <a:ext cx="2244389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pic>
        <p:nvPicPr>
          <p:cNvPr id="580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2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1033773" y="1898032"/>
            <a:ext cx="2326460" cy="221013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83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631562" y="1898032"/>
            <a:ext cx="2326461" cy="221013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84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6229353" y="1898032"/>
            <a:ext cx="2326461" cy="221013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85" name="Picture Placeholder 8"/>
          <p:cNvSpPr>
            <a:spLocks noGrp="1"/>
          </p:cNvSpPr>
          <p:nvPr>
            <p:ph type="pic" sz="quarter" idx="31"/>
          </p:nvPr>
        </p:nvSpPr>
        <p:spPr>
          <a:xfrm>
            <a:off x="8827144" y="1898032"/>
            <a:ext cx="2326461" cy="221013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86" name="文本占位符 3"/>
          <p:cNvSpPr>
            <a:spLocks noGrp="1"/>
          </p:cNvSpPr>
          <p:nvPr>
            <p:ph type="body" sz="quarter" idx="32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人物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325417"/>
            <a:ext cx="6352235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文本占位符 32"/>
          <p:cNvSpPr>
            <a:spLocks noGrp="1"/>
          </p:cNvSpPr>
          <p:nvPr>
            <p:ph type="body" sz="half" idx="21" hasCustomPrompt="1"/>
          </p:nvPr>
        </p:nvSpPr>
        <p:spPr>
          <a:xfrm>
            <a:off x="514914" y="1374557"/>
            <a:ext cx="6254174" cy="44720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2000">
                <a:solidFill>
                  <a:schemeClr val="accent1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内容</a:t>
            </a:r>
          </a:p>
        </p:txBody>
      </p:sp>
      <p:sp>
        <p:nvSpPr>
          <p:cNvPr id="63" name="图片占位符 2"/>
          <p:cNvSpPr>
            <a:spLocks noGrp="1"/>
          </p:cNvSpPr>
          <p:nvPr>
            <p:ph type="pic" sz="half" idx="22"/>
          </p:nvPr>
        </p:nvSpPr>
        <p:spPr>
          <a:xfrm>
            <a:off x="7762868" y="1374557"/>
            <a:ext cx="3914216" cy="44720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4" name="文本占位符 32"/>
          <p:cNvSpPr>
            <a:spLocks noGrp="1"/>
          </p:cNvSpPr>
          <p:nvPr>
            <p:ph type="body" sz="quarter" idx="23" hasCustomPrompt="1"/>
          </p:nvPr>
        </p:nvSpPr>
        <p:spPr>
          <a:xfrm>
            <a:off x="7762868" y="6008990"/>
            <a:ext cx="3914216" cy="5766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SzTx/>
              <a:buNone/>
              <a:defRPr sz="12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人物名称</a:t>
            </a:r>
          </a:p>
        </p:txBody>
      </p:sp>
      <p:pic>
        <p:nvPicPr>
          <p:cNvPr id="65" name="图片 11" descr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四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449404" y="1978063"/>
            <a:ext cx="2525485" cy="3382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512858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147827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465311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16磅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94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3449404" y="2317763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595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9303349" y="1976659"/>
            <a:ext cx="2525485" cy="3382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196586">
              <a:buSzTx/>
              <a:buNone/>
              <a:defRPr sz="137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596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9303349" y="2316360"/>
            <a:ext cx="2525485" cy="841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597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9303349" y="4286289"/>
            <a:ext cx="2525485" cy="3382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196586">
              <a:buSzTx/>
              <a:buNone/>
              <a:defRPr sz="137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598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9303349" y="4625988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599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3449404" y="4289240"/>
            <a:ext cx="2525485" cy="3382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196586">
              <a:buSzTx/>
              <a:buNone/>
              <a:defRPr sz="137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600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3449404" y="4628941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pic>
        <p:nvPicPr>
          <p:cNvPr id="601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03" name="图片占位符 6"/>
          <p:cNvSpPr>
            <a:spLocks noGrp="1"/>
          </p:cNvSpPr>
          <p:nvPr>
            <p:ph type="pic" sz="quarter" idx="28"/>
          </p:nvPr>
        </p:nvSpPr>
        <p:spPr>
          <a:xfrm>
            <a:off x="829804" y="1682929"/>
            <a:ext cx="2519673" cy="164581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04" name="图片占位符 6"/>
          <p:cNvSpPr>
            <a:spLocks noGrp="1"/>
          </p:cNvSpPr>
          <p:nvPr>
            <p:ph type="pic" sz="quarter" idx="29"/>
          </p:nvPr>
        </p:nvSpPr>
        <p:spPr>
          <a:xfrm>
            <a:off x="829804" y="4022306"/>
            <a:ext cx="2519673" cy="164581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05" name="图片占位符 6"/>
          <p:cNvSpPr>
            <a:spLocks noGrp="1"/>
          </p:cNvSpPr>
          <p:nvPr>
            <p:ph type="pic" sz="quarter" idx="30"/>
          </p:nvPr>
        </p:nvSpPr>
        <p:spPr>
          <a:xfrm>
            <a:off x="6679056" y="1682929"/>
            <a:ext cx="2519673" cy="164581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06" name="图片占位符 6"/>
          <p:cNvSpPr>
            <a:spLocks noGrp="1"/>
          </p:cNvSpPr>
          <p:nvPr>
            <p:ph type="pic" sz="quarter" idx="31"/>
          </p:nvPr>
        </p:nvSpPr>
        <p:spPr>
          <a:xfrm>
            <a:off x="6679056" y="4022306"/>
            <a:ext cx="2519673" cy="164581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07" name="文本占位符 3"/>
          <p:cNvSpPr>
            <a:spLocks noGrp="1"/>
          </p:cNvSpPr>
          <p:nvPr>
            <p:ph type="body" sz="quarter" idx="32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四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5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9212453" y="171308"/>
            <a:ext cx="2809186" cy="314667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16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056724" y="3488364"/>
            <a:ext cx="2979543" cy="32109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17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056724" y="171308"/>
            <a:ext cx="2979543" cy="314667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18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9212453" y="3488363"/>
            <a:ext cx="2809186" cy="32109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1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4" y="325417"/>
            <a:ext cx="5167832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0" name="文本占位符 14"/>
          <p:cNvSpPr>
            <a:spLocks noGrp="1"/>
          </p:cNvSpPr>
          <p:nvPr>
            <p:ph type="body" sz="quarter" idx="25" hasCustomPrompt="1"/>
          </p:nvPr>
        </p:nvSpPr>
        <p:spPr>
          <a:xfrm>
            <a:off x="414056" y="3103916"/>
            <a:ext cx="4341249" cy="722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t>此处为正文，字体方正兰亭黑，字号12磅，字重Regular，行距1.5倍，色值#000000。</a:t>
            </a:r>
          </a:p>
        </p:txBody>
      </p:sp>
      <p:sp>
        <p:nvSpPr>
          <p:cNvPr id="62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16853" y="2533642"/>
            <a:ext cx="2521979" cy="434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171441">
              <a:buSzTx/>
              <a:buNone/>
              <a:defRPr sz="18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24磅</a:t>
            </a:r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四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图片占位符 7"/>
          <p:cNvSpPr>
            <a:spLocks noGrp="1"/>
          </p:cNvSpPr>
          <p:nvPr>
            <p:ph type="pic" sz="half" idx="21"/>
          </p:nvPr>
        </p:nvSpPr>
        <p:spPr>
          <a:xfrm>
            <a:off x="-7257" y="-9001"/>
            <a:ext cx="3023607" cy="68760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29" name="图片占位符 7"/>
          <p:cNvSpPr>
            <a:spLocks noGrp="1"/>
          </p:cNvSpPr>
          <p:nvPr>
            <p:ph type="pic" sz="half" idx="22"/>
          </p:nvPr>
        </p:nvSpPr>
        <p:spPr>
          <a:xfrm>
            <a:off x="3052122" y="-9001"/>
            <a:ext cx="3023606" cy="68760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30" name="图片占位符 7"/>
          <p:cNvSpPr>
            <a:spLocks noGrp="1"/>
          </p:cNvSpPr>
          <p:nvPr>
            <p:ph type="pic" sz="half" idx="23"/>
          </p:nvPr>
        </p:nvSpPr>
        <p:spPr>
          <a:xfrm>
            <a:off x="6111499" y="-9001"/>
            <a:ext cx="3023607" cy="68760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31" name="图片占位符 7"/>
          <p:cNvSpPr>
            <a:spLocks noGrp="1"/>
          </p:cNvSpPr>
          <p:nvPr>
            <p:ph type="pic" sz="half" idx="24"/>
          </p:nvPr>
        </p:nvSpPr>
        <p:spPr>
          <a:xfrm>
            <a:off x="9170878" y="-9001"/>
            <a:ext cx="3023607" cy="68760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32" name="矩形"/>
          <p:cNvSpPr/>
          <p:nvPr/>
        </p:nvSpPr>
        <p:spPr>
          <a:xfrm>
            <a:off x="793" y="3388466"/>
            <a:ext cx="12190414" cy="348141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3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8829" y="5122328"/>
            <a:ext cx="2092839" cy="4640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512858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147827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465311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16磅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4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51210" y="5530553"/>
            <a:ext cx="2092838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此处为正文，字体方正兰亭黑，字号10磅，字重Regular，行距1.5倍，色值#FFFFFF。</a:t>
            </a:r>
          </a:p>
        </p:txBody>
      </p:sp>
      <p:sp>
        <p:nvSpPr>
          <p:cNvPr id="635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3505155" y="5124107"/>
            <a:ext cx="2092839" cy="4640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636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3497536" y="5532332"/>
            <a:ext cx="2092839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此处为正文，字体方正兰亭黑，字号10磅，字重Regular，行距1.5倍，色值#FFFFFF。</a:t>
            </a:r>
          </a:p>
        </p:txBody>
      </p:sp>
      <p:sp>
        <p:nvSpPr>
          <p:cNvPr id="637" name="文本占位符 3"/>
          <p:cNvSpPr>
            <a:spLocks noGrp="1"/>
          </p:cNvSpPr>
          <p:nvPr>
            <p:ph type="body" sz="quarter" idx="28" hasCustomPrompt="1"/>
          </p:nvPr>
        </p:nvSpPr>
        <p:spPr>
          <a:xfrm>
            <a:off x="6572126" y="5124107"/>
            <a:ext cx="2092839" cy="4640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638" name="文本占位符 3"/>
          <p:cNvSpPr>
            <a:spLocks noGrp="1"/>
          </p:cNvSpPr>
          <p:nvPr>
            <p:ph type="body" sz="quarter" idx="29" hasCustomPrompt="1"/>
          </p:nvPr>
        </p:nvSpPr>
        <p:spPr>
          <a:xfrm>
            <a:off x="6564507" y="5532332"/>
            <a:ext cx="2092839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此处为正文，字体方正兰亭黑，字号10磅，字重Regular，行距1.5倍，色值#FFFFFF。</a:t>
            </a:r>
          </a:p>
        </p:txBody>
      </p:sp>
      <p:sp>
        <p:nvSpPr>
          <p:cNvPr id="639" name="文本占位符 3"/>
          <p:cNvSpPr>
            <a:spLocks noGrp="1"/>
          </p:cNvSpPr>
          <p:nvPr>
            <p:ph type="body" sz="quarter" idx="30" hasCustomPrompt="1"/>
          </p:nvPr>
        </p:nvSpPr>
        <p:spPr>
          <a:xfrm>
            <a:off x="9627406" y="5124107"/>
            <a:ext cx="2092839" cy="4640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640" name="文本占位符 3"/>
          <p:cNvSpPr>
            <a:spLocks noGrp="1"/>
          </p:cNvSpPr>
          <p:nvPr>
            <p:ph type="body" sz="quarter" idx="31" hasCustomPrompt="1"/>
          </p:nvPr>
        </p:nvSpPr>
        <p:spPr>
          <a:xfrm>
            <a:off x="9619787" y="5532332"/>
            <a:ext cx="2092839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此处为正文，字体方正兰亭黑，字号10磅，字重Regular，行距1.5倍，色值#FFFFFF。</a:t>
            </a:r>
          </a:p>
        </p:txBody>
      </p:sp>
      <p:sp>
        <p:nvSpPr>
          <p:cNvPr id="6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84579" y="6540502"/>
            <a:ext cx="227311" cy="228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42" name="文本占位符 3"/>
          <p:cNvSpPr>
            <a:spLocks noGrp="1"/>
          </p:cNvSpPr>
          <p:nvPr>
            <p:ph type="body" sz="quarter" idx="32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六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图片占位符 2"/>
          <p:cNvSpPr>
            <a:spLocks noGrp="1"/>
          </p:cNvSpPr>
          <p:nvPr>
            <p:ph type="pic" sz="quarter" idx="21"/>
          </p:nvPr>
        </p:nvSpPr>
        <p:spPr>
          <a:xfrm>
            <a:off x="856451" y="1856208"/>
            <a:ext cx="3240741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50" name="图片占位符 2"/>
          <p:cNvSpPr>
            <a:spLocks noGrp="1"/>
          </p:cNvSpPr>
          <p:nvPr>
            <p:ph type="pic" sz="quarter" idx="22"/>
          </p:nvPr>
        </p:nvSpPr>
        <p:spPr>
          <a:xfrm>
            <a:off x="4475629" y="1856207"/>
            <a:ext cx="3240742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51" name="图片占位符 2"/>
          <p:cNvSpPr>
            <a:spLocks noGrp="1"/>
          </p:cNvSpPr>
          <p:nvPr>
            <p:ph type="pic" sz="quarter" idx="23"/>
          </p:nvPr>
        </p:nvSpPr>
        <p:spPr>
          <a:xfrm>
            <a:off x="8094809" y="1856206"/>
            <a:ext cx="3240741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52" name="图片占位符 2"/>
          <p:cNvSpPr>
            <a:spLocks noGrp="1"/>
          </p:cNvSpPr>
          <p:nvPr>
            <p:ph type="pic" sz="quarter" idx="24"/>
          </p:nvPr>
        </p:nvSpPr>
        <p:spPr>
          <a:xfrm>
            <a:off x="856451" y="4300265"/>
            <a:ext cx="3240741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53" name="图片占位符 2"/>
          <p:cNvSpPr>
            <a:spLocks noGrp="1"/>
          </p:cNvSpPr>
          <p:nvPr>
            <p:ph type="pic" sz="quarter" idx="25"/>
          </p:nvPr>
        </p:nvSpPr>
        <p:spPr>
          <a:xfrm>
            <a:off x="4475629" y="4300265"/>
            <a:ext cx="3240742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54" name="图片占位符 2"/>
          <p:cNvSpPr>
            <a:spLocks noGrp="1"/>
          </p:cNvSpPr>
          <p:nvPr>
            <p:ph type="pic" sz="quarter" idx="26"/>
          </p:nvPr>
        </p:nvSpPr>
        <p:spPr>
          <a:xfrm>
            <a:off x="8094809" y="4300263"/>
            <a:ext cx="3240741" cy="20756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655" name="图片 13" descr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5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325417"/>
            <a:ext cx="6352235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多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Rectangle 23"/>
          <p:cNvSpPr/>
          <p:nvPr/>
        </p:nvSpPr>
        <p:spPr>
          <a:xfrm>
            <a:off x="3975944" y="1125538"/>
            <a:ext cx="2303163" cy="23034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b"/>
          <a:lstStyle/>
          <a:p>
            <a:pPr algn="ctr" defTabSz="412709">
              <a:defRPr sz="32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</p:txBody>
      </p:sp>
      <p:sp>
        <p:nvSpPr>
          <p:cNvPr id="66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85359" y="1397030"/>
            <a:ext cx="2073382" cy="7223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512858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 algn="ctr">
              <a:buSzTx/>
              <a:buNone/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147827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465311" indent="-195375" algn="ctr">
              <a:defRPr sz="16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16磅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66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4085359" y="2036395"/>
            <a:ext cx="2073382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pic>
        <p:nvPicPr>
          <p:cNvPr id="66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534673" y="1125537"/>
            <a:ext cx="2303463" cy="230346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70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534675" y="3575958"/>
            <a:ext cx="2830450" cy="269784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71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7849747" y="3575958"/>
            <a:ext cx="2830451" cy="269784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72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416916" y="1125537"/>
            <a:ext cx="4263285" cy="230346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7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4514637" y="3575958"/>
            <a:ext cx="3185599" cy="269784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74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左右-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矩形"/>
          <p:cNvSpPr/>
          <p:nvPr/>
        </p:nvSpPr>
        <p:spPr>
          <a:xfrm>
            <a:off x="-2788" y="-4234"/>
            <a:ext cx="6042144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9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2290452"/>
            <a:ext cx="4841683" cy="722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69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-空白带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左右-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840455" y="5324030"/>
            <a:ext cx="4461702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  <a:lvl2pPr marL="439592" indent="-122109">
              <a:lnSpc>
                <a:spcPct val="150000"/>
              </a:lnSpc>
              <a:defRPr sz="1000"/>
            </a:lvl2pPr>
            <a:lvl3pPr marL="0" indent="634967">
              <a:lnSpc>
                <a:spcPct val="150000"/>
              </a:lnSpc>
              <a:buSzTx/>
              <a:buNone/>
              <a:defRPr sz="1000"/>
            </a:lvl3pPr>
            <a:lvl4pPr marL="1074561" indent="-122109">
              <a:lnSpc>
                <a:spcPct val="150000"/>
              </a:lnSpc>
              <a:defRPr sz="1000"/>
            </a:lvl4pPr>
            <a:lvl5pPr marL="1392045" indent="-122109">
              <a:lnSpc>
                <a:spcPct val="150000"/>
              </a:lnSpc>
              <a:defRPr sz="1000"/>
            </a:lvl5pPr>
          </a:lstStyle>
          <a:p>
            <a:r>
              <a:t>此处为正文，字体方正兰亭黑，字号10磅，字重Regular，行距1.5倍，色值#000000。段落与表格左对齐。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13" name="矩形"/>
          <p:cNvSpPr/>
          <p:nvPr/>
        </p:nvSpPr>
        <p:spPr>
          <a:xfrm>
            <a:off x="-2788" y="-4234"/>
            <a:ext cx="3807235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714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6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457441" y="1301521"/>
            <a:ext cx="3099985" cy="766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  <p:sp>
        <p:nvSpPr>
          <p:cNvPr id="717" name="文本占位符 20"/>
          <p:cNvSpPr>
            <a:spLocks noGrp="1"/>
          </p:cNvSpPr>
          <p:nvPr>
            <p:ph type="body" sz="quarter" idx="22" hasCustomPrompt="1"/>
          </p:nvPr>
        </p:nvSpPr>
        <p:spPr>
          <a:xfrm>
            <a:off x="426965" y="2832538"/>
            <a:ext cx="2969615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24017">
              <a:lnSpc>
                <a:spcPct val="150000"/>
              </a:lnSpc>
              <a:buSzTx/>
              <a:buNone/>
              <a:defRPr sz="1176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718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5" y="4475853"/>
            <a:ext cx="2969615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24017">
              <a:lnSpc>
                <a:spcPct val="150000"/>
              </a:lnSpc>
              <a:buSzTx/>
              <a:buNone/>
              <a:defRPr sz="1176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719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720" name="文本占位符 20"/>
          <p:cNvSpPr>
            <a:spLocks noGrp="1"/>
          </p:cNvSpPr>
          <p:nvPr>
            <p:ph type="body" sz="quarter" idx="25" hasCustomPrompt="1"/>
          </p:nvPr>
        </p:nvSpPr>
        <p:spPr>
          <a:xfrm>
            <a:off x="426966" y="3962129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单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图片占位符 6"/>
          <p:cNvSpPr>
            <a:spLocks noGrp="1"/>
          </p:cNvSpPr>
          <p:nvPr>
            <p:ph type="pic" idx="21"/>
          </p:nvPr>
        </p:nvSpPr>
        <p:spPr>
          <a:xfrm>
            <a:off x="512795" y="2282829"/>
            <a:ext cx="11158547" cy="40630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74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325417"/>
            <a:ext cx="6352235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7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6350" y="1630273"/>
            <a:ext cx="7198374" cy="547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左右-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9" name="矩形"/>
          <p:cNvSpPr/>
          <p:nvPr/>
        </p:nvSpPr>
        <p:spPr>
          <a:xfrm>
            <a:off x="-2789" y="-4234"/>
            <a:ext cx="4646443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441" y="1301522"/>
            <a:ext cx="3099985" cy="766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1001296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1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426965" y="2832538"/>
            <a:ext cx="3599533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732" name="文本占位符 20"/>
          <p:cNvSpPr>
            <a:spLocks noGrp="1"/>
          </p:cNvSpPr>
          <p:nvPr>
            <p:ph type="body" sz="quarter" idx="22" hasCustomPrompt="1"/>
          </p:nvPr>
        </p:nvSpPr>
        <p:spPr>
          <a:xfrm>
            <a:off x="426966" y="3704028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733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5" y="4209153"/>
            <a:ext cx="3599533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734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735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6213671" y="5324030"/>
            <a:ext cx="4461701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此处为正文，字体方正兰亭黑，字号10磅，字重Regular，行距1.5倍，色值#000000。段落与表格左对齐。</a:t>
            </a: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左右-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2880" y="5324030"/>
            <a:ext cx="4004723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  <a:lvl2pPr marL="439592" indent="-122109">
              <a:lnSpc>
                <a:spcPct val="150000"/>
              </a:lnSpc>
              <a:defRPr sz="1000"/>
            </a:lvl2pPr>
            <a:lvl3pPr marL="0" indent="634967">
              <a:lnSpc>
                <a:spcPct val="150000"/>
              </a:lnSpc>
              <a:buSzTx/>
              <a:buNone/>
              <a:defRPr sz="1000"/>
            </a:lvl3pPr>
            <a:lvl4pPr marL="1074561" indent="-122109">
              <a:lnSpc>
                <a:spcPct val="150000"/>
              </a:lnSpc>
              <a:defRPr sz="1000"/>
            </a:lvl4pPr>
            <a:lvl5pPr marL="1392045" indent="-122109">
              <a:lnSpc>
                <a:spcPct val="150000"/>
              </a:lnSpc>
              <a:defRPr sz="1000"/>
            </a:lvl5pPr>
          </a:lstStyle>
          <a:p>
            <a:r>
              <a:t>此处为正文，字体方正兰亭黑，字号10磅，字重Regular，行距1.5倍，色值#000000。段落与表格左对齐。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743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45" name="矩形"/>
          <p:cNvSpPr/>
          <p:nvPr/>
        </p:nvSpPr>
        <p:spPr>
          <a:xfrm>
            <a:off x="-2788" y="-4234"/>
            <a:ext cx="6042144" cy="6866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46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457441" y="1301521"/>
            <a:ext cx="3099985" cy="766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  <p:sp>
        <p:nvSpPr>
          <p:cNvPr id="747" name="文本占位符 20"/>
          <p:cNvSpPr>
            <a:spLocks noGrp="1"/>
          </p:cNvSpPr>
          <p:nvPr>
            <p:ph type="body" sz="quarter" idx="22" hasCustomPrompt="1"/>
          </p:nvPr>
        </p:nvSpPr>
        <p:spPr>
          <a:xfrm>
            <a:off x="426967" y="2832538"/>
            <a:ext cx="5218718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748" name="文本占位符 20"/>
          <p:cNvSpPr>
            <a:spLocks noGrp="1"/>
          </p:cNvSpPr>
          <p:nvPr>
            <p:ph type="body" sz="quarter" idx="23" hasCustomPrompt="1"/>
          </p:nvPr>
        </p:nvSpPr>
        <p:spPr>
          <a:xfrm>
            <a:off x="426967" y="4209153"/>
            <a:ext cx="5218718" cy="76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749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426967" y="5580139"/>
            <a:ext cx="5218718" cy="766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此处为正文，字体方正兰亭黑，字号12磅，字重Regular，行距1.5倍，色值#FFFFFF。</a:t>
            </a:r>
          </a:p>
        </p:txBody>
      </p:sp>
      <p:sp>
        <p:nvSpPr>
          <p:cNvPr id="750" name="文本占位符 20"/>
          <p:cNvSpPr>
            <a:spLocks noGrp="1"/>
          </p:cNvSpPr>
          <p:nvPr>
            <p:ph type="body" sz="quarter" idx="25" hasCustomPrompt="1"/>
          </p:nvPr>
        </p:nvSpPr>
        <p:spPr>
          <a:xfrm>
            <a:off x="426966" y="2327416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751" name="文本占位符 20"/>
          <p:cNvSpPr>
            <a:spLocks noGrp="1"/>
          </p:cNvSpPr>
          <p:nvPr>
            <p:ph type="body" sz="quarter" idx="26" hasCustomPrompt="1"/>
          </p:nvPr>
        </p:nvSpPr>
        <p:spPr>
          <a:xfrm>
            <a:off x="426966" y="3704028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  <p:sp>
        <p:nvSpPr>
          <p:cNvPr id="752" name="文本占位符 20"/>
          <p:cNvSpPr>
            <a:spLocks noGrp="1"/>
          </p:cNvSpPr>
          <p:nvPr>
            <p:ph type="body" sz="quarter" idx="27" hasCustomPrompt="1"/>
          </p:nvPr>
        </p:nvSpPr>
        <p:spPr>
          <a:xfrm>
            <a:off x="426966" y="5077009"/>
            <a:ext cx="1884859" cy="450883"/>
          </a:xfrm>
          <a:prstGeom prst="rect">
            <a:avLst/>
          </a:prstGeom>
        </p:spPr>
        <p:txBody>
          <a:bodyPr>
            <a:normAutofit/>
          </a:bodyPr>
          <a:lstStyle>
            <a:lvl1pPr marL="127006" indent="-127006" defTabSz="228611">
              <a:lnSpc>
                <a:spcPct val="150000"/>
              </a:lnSpc>
              <a:spcBef>
                <a:spcPts val="500"/>
              </a:spcBef>
              <a:defRPr sz="18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18磅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单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图片占位符 6"/>
          <p:cNvSpPr>
            <a:spLocks noGrp="1"/>
          </p:cNvSpPr>
          <p:nvPr>
            <p:ph type="pic" idx="21"/>
          </p:nvPr>
        </p:nvSpPr>
        <p:spPr>
          <a:xfrm>
            <a:off x="504845" y="1185038"/>
            <a:ext cx="11158548" cy="372620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85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16852" y="325417"/>
            <a:ext cx="6352235" cy="722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  <a:lvl2pPr marL="683811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3pPr>
            <a:lvl4pPr marL="1318780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4pPr>
            <a:lvl5pPr marL="1636264" indent="-366328">
              <a:defRPr sz="3000"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页面主标题 30磅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8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416645" y="5173428"/>
            <a:ext cx="2525486" cy="3628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89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416645" y="5530553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90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8827" y="5173428"/>
            <a:ext cx="2525485" cy="3628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91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788827" y="5530553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92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9159096" y="5530553"/>
            <a:ext cx="2525485" cy="841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93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9159096" y="5173428"/>
            <a:ext cx="2525485" cy="3628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双图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图片占位符 6"/>
          <p:cNvSpPr>
            <a:spLocks noGrp="1"/>
          </p:cNvSpPr>
          <p:nvPr>
            <p:ph type="pic" idx="21"/>
          </p:nvPr>
        </p:nvSpPr>
        <p:spPr>
          <a:xfrm>
            <a:off x="-11846" y="-19250"/>
            <a:ext cx="6083207" cy="688687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1" name="图片占位符 6"/>
          <p:cNvSpPr>
            <a:spLocks noGrp="1"/>
          </p:cNvSpPr>
          <p:nvPr>
            <p:ph type="pic" idx="22"/>
          </p:nvPr>
        </p:nvSpPr>
        <p:spPr>
          <a:xfrm>
            <a:off x="6116682" y="-19250"/>
            <a:ext cx="6083208" cy="688687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2" name="矩形"/>
          <p:cNvSpPr/>
          <p:nvPr/>
        </p:nvSpPr>
        <p:spPr>
          <a:xfrm>
            <a:off x="6128039" y="3983783"/>
            <a:ext cx="6066292" cy="28742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3" name="矩形"/>
          <p:cNvSpPr/>
          <p:nvPr/>
        </p:nvSpPr>
        <p:spPr>
          <a:xfrm>
            <a:off x="725" y="3983783"/>
            <a:ext cx="6059278" cy="28742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28423" y="4634243"/>
            <a:ext cx="4039768" cy="7223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610546" indent="-293063" algn="ctr"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 algn="ctr">
              <a:buSzTx/>
              <a:buNone/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245515" indent="-293063" algn="ctr"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562999" indent="-293063" algn="ctr"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24磅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6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416853" y="325416"/>
            <a:ext cx="5386843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  <p:sp>
        <p:nvSpPr>
          <p:cNvPr id="107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1009873" y="4634243"/>
            <a:ext cx="4039768" cy="7223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24磅</a:t>
            </a:r>
          </a:p>
        </p:txBody>
      </p:sp>
      <p:sp>
        <p:nvSpPr>
          <p:cNvPr id="108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867632" y="5523972"/>
            <a:ext cx="4324246" cy="9326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176013">
              <a:lnSpc>
                <a:spcPct val="150000"/>
              </a:lnSpc>
              <a:buSzTx/>
              <a:buNone/>
              <a:defRPr sz="1232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此处为正文，字体方正兰亭黑，字号16磅，字重Regular，行距1.5倍，色值#FFFFFF。
</a:t>
            </a:r>
          </a:p>
        </p:txBody>
      </p:sp>
      <p:sp>
        <p:nvSpPr>
          <p:cNvPr id="109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7000123" y="5523972"/>
            <a:ext cx="4324245" cy="9326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176013">
              <a:lnSpc>
                <a:spcPct val="150000"/>
              </a:lnSpc>
              <a:buSzTx/>
              <a:buNone/>
              <a:defRPr sz="1232">
                <a:solidFill>
                  <a:srgbClr val="FFFFFF"/>
                </a:solidFill>
              </a:defRPr>
            </a:lvl1pPr>
          </a:lstStyle>
          <a:p>
            <a:r>
              <a:t>此处为正文，字体方正兰亭黑，字号16磅，字重Regular，行距1.5倍，色值#FFFFFF。
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双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54765" y="4996033"/>
            <a:ext cx="4457829" cy="5528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  <a:lvl2pPr marL="439592" indent="-122109">
              <a:lnSpc>
                <a:spcPct val="150000"/>
              </a:lnSpc>
              <a:defRPr sz="1000"/>
            </a:lvl2pPr>
            <a:lvl3pPr marL="0" indent="634967">
              <a:lnSpc>
                <a:spcPct val="150000"/>
              </a:lnSpc>
              <a:buSzTx/>
              <a:buNone/>
              <a:defRPr sz="1000"/>
            </a:lvl3pPr>
            <a:lvl4pPr marL="1074561" indent="-122109">
              <a:lnSpc>
                <a:spcPct val="150000"/>
              </a:lnSpc>
              <a:defRPr sz="1000"/>
            </a:lvl4pPr>
            <a:lvl5pPr marL="1392045" indent="-122109">
              <a:lnSpc>
                <a:spcPct val="150000"/>
              </a:lnSpc>
              <a:defRPr sz="1000"/>
            </a:lvl5pPr>
          </a:lstStyle>
          <a:p>
            <a:r>
              <a:t>此处为正文，字体方正兰亭黑，字号10磅，字重Regular，行距1.5倍，色值#000000。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1203899" y="4996033"/>
            <a:ext cx="4457828" cy="5528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Tx/>
              <a:buNone/>
              <a:defRPr sz="1000"/>
            </a:lvl1pPr>
          </a:lstStyle>
          <a:p>
            <a:r>
              <a:t>此处为正文，字体方正兰亭黑，字号10磅，字重Regular，行距1.5倍，色值#000000。</a:t>
            </a:r>
          </a:p>
        </p:txBody>
      </p:sp>
      <p:sp>
        <p:nvSpPr>
          <p:cNvPr id="118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7259429" y="1309145"/>
            <a:ext cx="3496022" cy="7223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119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1704679" y="1309145"/>
            <a:ext cx="3496023" cy="7223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pic>
        <p:nvPicPr>
          <p:cNvPr id="120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2" name="图片占位符 6"/>
          <p:cNvSpPr>
            <a:spLocks noGrp="1"/>
          </p:cNvSpPr>
          <p:nvPr>
            <p:ph type="pic" sz="quarter" idx="24"/>
          </p:nvPr>
        </p:nvSpPr>
        <p:spPr>
          <a:xfrm>
            <a:off x="1293491" y="2008738"/>
            <a:ext cx="4318918" cy="282104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3" name="图片占位符 6"/>
          <p:cNvSpPr>
            <a:spLocks noGrp="1"/>
          </p:cNvSpPr>
          <p:nvPr>
            <p:ph type="pic" sz="quarter" idx="25"/>
          </p:nvPr>
        </p:nvSpPr>
        <p:spPr>
          <a:xfrm>
            <a:off x="6848240" y="2008738"/>
            <a:ext cx="4318918" cy="282104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4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-双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551532" y="1492258"/>
            <a:ext cx="3608299" cy="3686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  <a:lvl2pPr marL="512858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2pPr>
            <a:lvl3pPr marL="0" indent="634967">
              <a:buSzTx/>
              <a:buNone/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3pPr>
            <a:lvl4pPr marL="1147827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4pPr>
            <a:lvl5pPr marL="1465311" indent="-195375">
              <a:defRPr sz="1600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5pPr>
          </a:lstStyle>
          <a:p>
            <a:r>
              <a:t>段落标题 16磅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5551532" y="4260936"/>
            <a:ext cx="3608299" cy="3686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08016">
              <a:buSzTx/>
              <a:buNone/>
              <a:defRPr sz="1456">
                <a:solidFill>
                  <a:srgbClr val="0060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段落标题 16磅</a:t>
            </a:r>
          </a:p>
        </p:txBody>
      </p:sp>
      <p:sp>
        <p:nvSpPr>
          <p:cNvPr id="133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394279" y="1243012"/>
            <a:ext cx="3419031" cy="223361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4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394279" y="4008437"/>
            <a:ext cx="3419031" cy="223361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135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41" y="193030"/>
            <a:ext cx="827044" cy="3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7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16853" y="325416"/>
            <a:ext cx="6352234" cy="722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000"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t>页面主标题 30磅</a:t>
            </a:r>
          </a:p>
        </p:txBody>
      </p:sp>
      <p:sp>
        <p:nvSpPr>
          <p:cNvPr id="138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5551532" y="1877162"/>
            <a:ext cx="5368730" cy="3686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Pct val="100000"/>
              <a:buFont typeface="Arial"/>
              <a:defRPr sz="1000"/>
            </a:lvl1pPr>
          </a:lstStyle>
          <a:p>
            <a:r>
              <a:t>  此处为正文，字体方兰亭黑，字号10磅，字重Regular，行距1.5倍，色值#000000；</a:t>
            </a:r>
          </a:p>
        </p:txBody>
      </p:sp>
      <p:sp>
        <p:nvSpPr>
          <p:cNvPr id="139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5551532" y="4645840"/>
            <a:ext cx="5368730" cy="3686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SzPct val="100000"/>
              <a:buFont typeface="Arial"/>
              <a:defRPr sz="1000"/>
            </a:lvl1pPr>
          </a:lstStyle>
          <a:p>
            <a:r>
              <a:t>  此处为正文，字体方兰亭黑，字号10磅，字重Regular，行距1.5倍，色值#000000；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84579" y="6540502"/>
            <a:ext cx="227311" cy="228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800">
                <a:latin typeface="FZLanTingHei-R-GBK"/>
                <a:ea typeface="FZLanTingHei-R-GBK"/>
                <a:cs typeface="FZLanTingHei-R-GBK"/>
                <a:sym typeface="FZLanTingHei-R-GB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transition spd="med"/>
  <p:txStyles>
    <p:titleStyle>
      <a:lvl1pPr marL="0" marR="0" indent="0" algn="l" defTabSz="228589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FFFFFF"/>
          </a:solidFill>
          <a:uFillTx/>
          <a:latin typeface="腾讯体 W7"/>
          <a:ea typeface="腾讯体 W7"/>
          <a:cs typeface="腾讯体 W7"/>
          <a:sym typeface="腾讯体 W7"/>
        </a:defRPr>
      </a:lvl1pPr>
      <a:lvl2pPr marL="0" marR="0" indent="0" algn="l" defTabSz="228589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FFFFFF"/>
          </a:solidFill>
          <a:uFillTx/>
          <a:latin typeface="腾讯体 W7"/>
          <a:ea typeface="腾讯体 W7"/>
          <a:cs typeface="腾讯体 W7"/>
          <a:sym typeface="腾讯体 W7"/>
        </a:defRPr>
      </a:lvl2pPr>
      <a:lvl3pPr marL="0" marR="0" indent="0" algn="l" defTabSz="228589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FFFFFF"/>
          </a:solidFill>
          <a:uFillTx/>
          <a:latin typeface="腾讯体 W7"/>
          <a:ea typeface="腾讯体 W7"/>
          <a:cs typeface="腾讯体 W7"/>
          <a:sym typeface="腾讯体 W7"/>
        </a:defRPr>
      </a:lvl3pPr>
      <a:lvl4pPr marL="0" marR="0" indent="0" algn="l" defTabSz="228589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FFFFFF"/>
          </a:solidFill>
          <a:uFillTx/>
          <a:latin typeface="腾讯体 W7"/>
          <a:ea typeface="腾讯体 W7"/>
          <a:cs typeface="腾讯体 W7"/>
          <a:sym typeface="腾讯体 W7"/>
        </a:defRPr>
      </a:lvl4pPr>
      <a:lvl5pPr marL="0" marR="0" indent="0" algn="l" defTabSz="228589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FFFFFF"/>
          </a:solidFill>
          <a:uFillTx/>
          <a:latin typeface="腾讯体 W7"/>
          <a:ea typeface="腾讯体 W7"/>
          <a:cs typeface="腾讯体 W7"/>
          <a:sym typeface="腾讯体 W7"/>
        </a:defRPr>
      </a:lvl5pPr>
      <a:lvl6pPr marL="0" marR="0" indent="0" algn="l" defTabSz="228589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FFFFFF"/>
          </a:solidFill>
          <a:uFillTx/>
          <a:latin typeface="腾讯体 W7"/>
          <a:ea typeface="腾讯体 W7"/>
          <a:cs typeface="腾讯体 W7"/>
          <a:sym typeface="腾讯体 W7"/>
        </a:defRPr>
      </a:lvl6pPr>
      <a:lvl7pPr marL="0" marR="0" indent="0" algn="l" defTabSz="228589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FFFFFF"/>
          </a:solidFill>
          <a:uFillTx/>
          <a:latin typeface="腾讯体 W7"/>
          <a:ea typeface="腾讯体 W7"/>
          <a:cs typeface="腾讯体 W7"/>
          <a:sym typeface="腾讯体 W7"/>
        </a:defRPr>
      </a:lvl7pPr>
      <a:lvl8pPr marL="0" marR="0" indent="0" algn="l" defTabSz="228589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FFFFFF"/>
          </a:solidFill>
          <a:uFillTx/>
          <a:latin typeface="腾讯体 W7"/>
          <a:ea typeface="腾讯体 W7"/>
          <a:cs typeface="腾讯体 W7"/>
          <a:sym typeface="腾讯体 W7"/>
        </a:defRPr>
      </a:lvl8pPr>
      <a:lvl9pPr marL="0" marR="0" indent="0" algn="l" defTabSz="228589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FFFFFF"/>
          </a:solidFill>
          <a:uFillTx/>
          <a:latin typeface="腾讯体 W7"/>
          <a:ea typeface="腾讯体 W7"/>
          <a:cs typeface="腾讯体 W7"/>
          <a:sym typeface="腾讯体 W7"/>
        </a:defRPr>
      </a:lvl9pPr>
    </p:titleStyle>
    <p:bodyStyle>
      <a:lvl1pPr marL="317485" marR="0" indent="-317485" algn="l" defTabSz="22858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1pPr>
      <a:lvl2pPr marL="634967" marR="0" indent="-317485" algn="l" defTabSz="22858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2pPr>
      <a:lvl3pPr marL="952453" marR="0" indent="-317484" algn="l" defTabSz="22858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3pPr>
      <a:lvl4pPr marL="1269937" marR="0" indent="-317484" algn="l" defTabSz="22858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4pPr>
      <a:lvl5pPr marL="1587421" marR="0" indent="-317484" algn="l" defTabSz="22858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5pPr>
      <a:lvl6pPr marL="1904904" marR="0" indent="-317484" algn="l" defTabSz="22858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6pPr>
      <a:lvl7pPr marL="2222389" marR="0" indent="-317485" algn="l" defTabSz="22858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7pPr>
      <a:lvl8pPr marL="2539873" marR="0" indent="-317485" algn="l" defTabSz="22858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8pPr>
      <a:lvl9pPr marL="2857357" marR="0" indent="-317485" algn="l" defTabSz="22858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-R-GBK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-R-GBK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-R-GBK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-R-GBK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-R-GBK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-R-GBK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-R-GBK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-R-GBK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-R-GB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灯片编号占位符 1"/>
          <p:cNvSpPr txBox="1">
            <a:spLocks noGrp="1"/>
          </p:cNvSpPr>
          <p:nvPr>
            <p:ph type="sldNum" sz="quarter" idx="2"/>
          </p:nvPr>
        </p:nvSpPr>
        <p:spPr>
          <a:xfrm>
            <a:off x="10647350" y="6383552"/>
            <a:ext cx="160325" cy="254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763" name="文本占位符 2"/>
          <p:cNvSpPr txBox="1">
            <a:spLocks noGrp="1"/>
          </p:cNvSpPr>
          <p:nvPr>
            <p:ph type="body" sz="quarter" idx="1"/>
          </p:nvPr>
        </p:nvSpPr>
        <p:spPr>
          <a:xfrm>
            <a:off x="205698" y="142855"/>
            <a:ext cx="6352235" cy="532236"/>
          </a:xfrm>
          <a:prstGeom prst="rect">
            <a:avLst/>
          </a:prstGeom>
        </p:spPr>
        <p:txBody>
          <a:bodyPr/>
          <a:lstStyle>
            <a:lvl1pPr defTabSz="210301">
              <a:defRPr sz="2392">
                <a:solidFill>
                  <a:srgbClr val="FFFFFF"/>
                </a:solidFill>
              </a:defRPr>
            </a:lvl1pPr>
          </a:lstStyle>
          <a:p>
            <a:r>
              <a:t>主要功能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B62F9-338F-4531-8682-A89BBD1ED28A}"/>
              </a:ext>
            </a:extLst>
          </p:cNvPr>
          <p:cNvGrpSpPr/>
          <p:nvPr/>
        </p:nvGrpSpPr>
        <p:grpSpPr>
          <a:xfrm>
            <a:off x="1705583" y="1355386"/>
            <a:ext cx="8865140" cy="3720653"/>
            <a:chOff x="1705583" y="1355386"/>
            <a:chExt cx="8865140" cy="372065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CB55AAB-8760-4837-9EFA-0CB2964DB530}"/>
                </a:ext>
              </a:extLst>
            </p:cNvPr>
            <p:cNvGrpSpPr/>
            <p:nvPr/>
          </p:nvGrpSpPr>
          <p:grpSpPr>
            <a:xfrm>
              <a:off x="1705583" y="1355386"/>
              <a:ext cx="8865140" cy="3720653"/>
              <a:chOff x="803978" y="1661163"/>
              <a:chExt cx="10719706" cy="3974041"/>
            </a:xfrm>
          </p:grpSpPr>
          <p:sp>
            <p:nvSpPr>
              <p:cNvPr id="761" name="矩形 17"/>
              <p:cNvSpPr/>
              <p:nvPr/>
            </p:nvSpPr>
            <p:spPr>
              <a:xfrm>
                <a:off x="2184453" y="1677372"/>
                <a:ext cx="7740520" cy="709264"/>
              </a:xfrm>
              <a:prstGeom prst="rect">
                <a:avLst/>
              </a:prstGeom>
              <a:solidFill>
                <a:srgbClr val="F0F5F9"/>
              </a:solidFill>
              <a:ln w="12700">
                <a:solidFill>
                  <a:srgbClr val="365B9D">
                    <a:alpha val="59765"/>
                  </a:srgbClr>
                </a:solidFill>
                <a:custDash>
                  <a:ds d="200000" sp="200000"/>
                </a:custDash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64" name="矩形 11"/>
              <p:cNvSpPr/>
              <p:nvPr/>
            </p:nvSpPr>
            <p:spPr>
              <a:xfrm>
                <a:off x="803978" y="1669617"/>
                <a:ext cx="1265120" cy="3957133"/>
              </a:xfrm>
              <a:prstGeom prst="rect">
                <a:avLst/>
              </a:prstGeom>
              <a:solidFill>
                <a:srgbClr val="F0F5F9"/>
              </a:solidFill>
              <a:ln w="12700">
                <a:solidFill>
                  <a:srgbClr val="365B9D">
                    <a:alpha val="59765"/>
                  </a:srgbClr>
                </a:solidFill>
                <a:custDash>
                  <a:ds d="200000" sp="200000"/>
                </a:custDash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3200">
                    <a:ln w="9525" cap="flat">
                      <a:solidFill>
                        <a:srgbClr val="4AD4FF"/>
                      </a:solidFill>
                      <a:prstDash val="solid"/>
                      <a:round/>
                    </a:ln>
                    <a:solidFill>
                      <a:srgbClr val="4AD4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65" name="矩形 121"/>
              <p:cNvSpPr txBox="1"/>
              <p:nvPr/>
            </p:nvSpPr>
            <p:spPr>
              <a:xfrm>
                <a:off x="920969" y="1677373"/>
                <a:ext cx="612141" cy="218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algn="ctr">
                  <a:defRPr sz="1000">
                    <a:solidFill>
                      <a:srgbClr val="365B9D"/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rPr dirty="0" err="1"/>
                  <a:t>管控服务</a:t>
                </a:r>
                <a:endParaRPr dirty="0"/>
              </a:p>
            </p:txBody>
          </p:sp>
          <p:sp>
            <p:nvSpPr>
              <p:cNvPr id="766" name="矩形 85"/>
              <p:cNvSpPr/>
              <p:nvPr/>
            </p:nvSpPr>
            <p:spPr>
              <a:xfrm>
                <a:off x="2184452" y="4925940"/>
                <a:ext cx="7740523" cy="709264"/>
              </a:xfrm>
              <a:prstGeom prst="rect">
                <a:avLst/>
              </a:prstGeom>
              <a:solidFill>
                <a:srgbClr val="F1F5F9"/>
              </a:solidFill>
              <a:ln w="12700">
                <a:solidFill>
                  <a:srgbClr val="365B9D">
                    <a:alpha val="59954"/>
                  </a:srgbClr>
                </a:solidFill>
                <a:custDash>
                  <a:ds d="200000" sp="200000"/>
                </a:custDash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769" name="矩形 14"/>
              <p:cNvGrpSpPr/>
              <p:nvPr/>
            </p:nvGrpSpPr>
            <p:grpSpPr>
              <a:xfrm>
                <a:off x="2335328" y="5188961"/>
                <a:ext cx="1516881" cy="323866"/>
                <a:chOff x="0" y="0"/>
                <a:chExt cx="1516879" cy="323864"/>
              </a:xfrm>
            </p:grpSpPr>
            <p:sp>
              <p:nvSpPr>
                <p:cNvPr id="767" name="矩形"/>
                <p:cNvSpPr/>
                <p:nvPr/>
              </p:nvSpPr>
              <p:spPr>
                <a:xfrm>
                  <a:off x="0" y="0"/>
                  <a:ext cx="1516880" cy="323865"/>
                </a:xfrm>
                <a:prstGeom prst="rect">
                  <a:avLst/>
                </a:prstGeom>
                <a:solidFill>
                  <a:srgbClr val="D4DD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8" name="审计对账"/>
                <p:cNvSpPr txBox="1"/>
                <p:nvPr/>
              </p:nvSpPr>
              <p:spPr>
                <a:xfrm>
                  <a:off x="138714" y="47632"/>
                  <a:ext cx="1239452" cy="228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t>审计对账</a:t>
                  </a:r>
                </a:p>
              </p:txBody>
            </p:sp>
          </p:grpSp>
          <p:sp>
            <p:nvSpPr>
              <p:cNvPr id="770" name="矩形 28"/>
              <p:cNvSpPr/>
              <p:nvPr/>
            </p:nvSpPr>
            <p:spPr>
              <a:xfrm>
                <a:off x="2184453" y="2460770"/>
                <a:ext cx="7740521" cy="2355226"/>
              </a:xfrm>
              <a:prstGeom prst="rect">
                <a:avLst/>
              </a:prstGeom>
              <a:solidFill>
                <a:srgbClr val="F1F5F9"/>
              </a:solidFill>
              <a:ln w="12700">
                <a:solidFill>
                  <a:srgbClr val="365B9D">
                    <a:alpha val="59647"/>
                  </a:srgbClr>
                </a:solidFill>
                <a:custDash>
                  <a:ds d="200000" sp="200000"/>
                </a:custDash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1" name="圆角矩形 41"/>
              <p:cNvSpPr/>
              <p:nvPr/>
            </p:nvSpPr>
            <p:spPr>
              <a:xfrm>
                <a:off x="4289367" y="2780854"/>
                <a:ext cx="1526823" cy="1916435"/>
              </a:xfrm>
              <a:prstGeom prst="roundRect">
                <a:avLst>
                  <a:gd name="adj" fmla="val 1762"/>
                </a:avLst>
              </a:prstGeom>
              <a:solidFill>
                <a:srgbClr val="B7C1D7">
                  <a:alpha val="59808"/>
                </a:srgb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774" name="矩形 26"/>
              <p:cNvGrpSpPr/>
              <p:nvPr/>
            </p:nvGrpSpPr>
            <p:grpSpPr>
              <a:xfrm>
                <a:off x="4454296" y="4146067"/>
                <a:ext cx="1196967" cy="269602"/>
                <a:chOff x="0" y="0"/>
                <a:chExt cx="1196965" cy="269601"/>
              </a:xfrm>
            </p:grpSpPr>
            <p:sp>
              <p:nvSpPr>
                <p:cNvPr id="772" name="矩形"/>
                <p:cNvSpPr/>
                <p:nvPr/>
              </p:nvSpPr>
              <p:spPr>
                <a:xfrm>
                  <a:off x="0" y="0"/>
                  <a:ext cx="1196966" cy="26960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000"/>
                  </a:pPr>
                  <a:endParaRPr/>
                </a:p>
              </p:txBody>
            </p:sp>
            <p:sp>
              <p:nvSpPr>
                <p:cNvPr id="773" name="DataProxy-n"/>
                <p:cNvSpPr/>
                <p:nvPr/>
              </p:nvSpPr>
              <p:spPr>
                <a:xfrm>
                  <a:off x="96723" y="134800"/>
                  <a:ext cx="100352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chemeClr val="accent6">
                          <a:lumOff val="-9843"/>
                        </a:schemeClr>
                      </a:solidFill>
                      <a:latin typeface="Source Han Sans CN Medium"/>
                      <a:ea typeface="Source Han Sans CN Medium"/>
                      <a:cs typeface="Source Han Sans CN Medium"/>
                      <a:sym typeface="Source Han Sans CN Medium"/>
                    </a:defRPr>
                  </a:lvl1pPr>
                </a:lstStyle>
                <a:p>
                  <a:r>
                    <a:t>DataProxy-n</a:t>
                  </a:r>
                </a:p>
              </p:txBody>
            </p:sp>
          </p:grpSp>
          <p:sp>
            <p:nvSpPr>
              <p:cNvPr id="775" name="矩形 30"/>
              <p:cNvSpPr/>
              <p:nvPr/>
            </p:nvSpPr>
            <p:spPr>
              <a:xfrm>
                <a:off x="6251951" y="2765090"/>
                <a:ext cx="1545453" cy="1916434"/>
              </a:xfrm>
              <a:prstGeom prst="rect">
                <a:avLst/>
              </a:prstGeom>
              <a:solidFill>
                <a:srgbClr val="B7C1D7">
                  <a:alpha val="59983"/>
                </a:srgb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6" name="矩形 37"/>
              <p:cNvSpPr txBox="1"/>
              <p:nvPr/>
            </p:nvSpPr>
            <p:spPr>
              <a:xfrm>
                <a:off x="6789574" y="2868027"/>
                <a:ext cx="485141" cy="218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algn="ctr">
                  <a:defRPr sz="1000">
                    <a:solidFill>
                      <a:schemeClr val="accent6">
                        <a:lumOff val="-9843"/>
                      </a:schemeClr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t>缓存层</a:t>
                </a:r>
              </a:p>
            </p:txBody>
          </p:sp>
          <p:sp>
            <p:nvSpPr>
              <p:cNvPr id="777" name="矩形 42"/>
              <p:cNvSpPr txBox="1"/>
              <p:nvPr/>
            </p:nvSpPr>
            <p:spPr>
              <a:xfrm>
                <a:off x="4637692" y="2868027"/>
                <a:ext cx="812640" cy="218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 algn="ctr">
                  <a:defRPr sz="1000">
                    <a:solidFill>
                      <a:schemeClr val="accent6">
                        <a:lumOff val="-9843"/>
                      </a:schemeClr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t>汇聚层</a:t>
                </a:r>
              </a:p>
            </p:txBody>
          </p:sp>
          <p:grpSp>
            <p:nvGrpSpPr>
              <p:cNvPr id="780" name="矩形 43"/>
              <p:cNvGrpSpPr/>
              <p:nvPr/>
            </p:nvGrpSpPr>
            <p:grpSpPr>
              <a:xfrm>
                <a:off x="4454295" y="3681788"/>
                <a:ext cx="1188948" cy="292101"/>
                <a:chOff x="0" y="0"/>
                <a:chExt cx="1188947" cy="292100"/>
              </a:xfrm>
            </p:grpSpPr>
            <p:sp>
              <p:nvSpPr>
                <p:cNvPr id="778" name="矩形"/>
                <p:cNvSpPr/>
                <p:nvPr/>
              </p:nvSpPr>
              <p:spPr>
                <a:xfrm>
                  <a:off x="0" y="11249"/>
                  <a:ext cx="1188948" cy="26960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000"/>
                  </a:pPr>
                  <a:endParaRPr/>
                </a:p>
              </p:txBody>
            </p:sp>
            <p:sp>
              <p:nvSpPr>
                <p:cNvPr id="779" name="……"/>
                <p:cNvSpPr txBox="1"/>
                <p:nvPr/>
              </p:nvSpPr>
              <p:spPr>
                <a:xfrm>
                  <a:off x="117490" y="-1"/>
                  <a:ext cx="953967" cy="2921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chemeClr val="accent6">
                          <a:lumOff val="-9843"/>
                        </a:schemeClr>
                      </a:solidFill>
                    </a:defRPr>
                  </a:lvl1pPr>
                </a:lstStyle>
                <a:p>
                  <a:r>
                    <a:t>……</a:t>
                  </a:r>
                </a:p>
              </p:txBody>
            </p:sp>
          </p:grpSp>
          <p:grpSp>
            <p:nvGrpSpPr>
              <p:cNvPr id="783" name="矩形 44"/>
              <p:cNvGrpSpPr/>
              <p:nvPr/>
            </p:nvGrpSpPr>
            <p:grpSpPr>
              <a:xfrm>
                <a:off x="4458672" y="3243326"/>
                <a:ext cx="1188215" cy="269602"/>
                <a:chOff x="0" y="0"/>
                <a:chExt cx="1188214" cy="269601"/>
              </a:xfrm>
            </p:grpSpPr>
            <p:sp>
              <p:nvSpPr>
                <p:cNvPr id="781" name="矩形"/>
                <p:cNvSpPr/>
                <p:nvPr/>
              </p:nvSpPr>
              <p:spPr>
                <a:xfrm>
                  <a:off x="0" y="0"/>
                  <a:ext cx="1188215" cy="26960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000"/>
                  </a:pPr>
                  <a:endParaRPr/>
                </a:p>
              </p:txBody>
            </p:sp>
            <p:sp>
              <p:nvSpPr>
                <p:cNvPr id="782" name="DataProxy -1"/>
                <p:cNvSpPr/>
                <p:nvPr/>
              </p:nvSpPr>
              <p:spPr>
                <a:xfrm>
                  <a:off x="97301" y="134800"/>
                  <a:ext cx="993612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chemeClr val="accent6">
                          <a:lumOff val="-9843"/>
                        </a:schemeClr>
                      </a:solidFill>
                      <a:latin typeface="Source Han Sans CN Medium"/>
                      <a:ea typeface="Source Han Sans CN Medium"/>
                      <a:cs typeface="Source Han Sans CN Medium"/>
                      <a:sym typeface="Source Han Sans CN Medium"/>
                    </a:defRPr>
                  </a:lvl1pPr>
                </a:lstStyle>
                <a:p>
                  <a:r>
                    <a:t>DataProxy -1</a:t>
                  </a:r>
                </a:p>
              </p:txBody>
            </p:sp>
          </p:grpSp>
          <p:sp>
            <p:nvSpPr>
              <p:cNvPr id="784" name="矩形 67"/>
              <p:cNvSpPr txBox="1"/>
              <p:nvPr/>
            </p:nvSpPr>
            <p:spPr>
              <a:xfrm>
                <a:off x="2357002" y="2466430"/>
                <a:ext cx="612141" cy="218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algn="ctr">
                  <a:defRPr sz="1000">
                    <a:solidFill>
                      <a:srgbClr val="365B9D"/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rPr dirty="0" err="1"/>
                  <a:t>数据链路</a:t>
                </a:r>
                <a:endParaRPr dirty="0"/>
              </a:p>
            </p:txBody>
          </p:sp>
          <p:grpSp>
            <p:nvGrpSpPr>
              <p:cNvPr id="799" name="组合 69"/>
              <p:cNvGrpSpPr/>
              <p:nvPr/>
            </p:nvGrpSpPr>
            <p:grpSpPr>
              <a:xfrm>
                <a:off x="2341317" y="2770263"/>
                <a:ext cx="1526823" cy="1916435"/>
                <a:chOff x="0" y="0"/>
                <a:chExt cx="1526821" cy="1916433"/>
              </a:xfrm>
            </p:grpSpPr>
            <p:sp>
              <p:nvSpPr>
                <p:cNvPr id="785" name="圆角矩形 45"/>
                <p:cNvSpPr/>
                <p:nvPr/>
              </p:nvSpPr>
              <p:spPr>
                <a:xfrm>
                  <a:off x="0" y="0"/>
                  <a:ext cx="1526822" cy="1916434"/>
                </a:xfrm>
                <a:prstGeom prst="roundRect">
                  <a:avLst>
                    <a:gd name="adj" fmla="val 1762"/>
                  </a:avLst>
                </a:prstGeom>
                <a:solidFill>
                  <a:srgbClr val="B7C1D7">
                    <a:alpha val="6036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788" name="矩形 51"/>
                <p:cNvGrpSpPr/>
                <p:nvPr/>
              </p:nvGrpSpPr>
              <p:grpSpPr>
                <a:xfrm>
                  <a:off x="96140" y="389611"/>
                  <a:ext cx="1273919" cy="269602"/>
                  <a:chOff x="0" y="0"/>
                  <a:chExt cx="1273917" cy="269601"/>
                </a:xfrm>
              </p:grpSpPr>
              <p:sp>
                <p:nvSpPr>
                  <p:cNvPr id="786" name="矩形"/>
                  <p:cNvSpPr/>
                  <p:nvPr/>
                </p:nvSpPr>
                <p:spPr>
                  <a:xfrm>
                    <a:off x="0" y="0"/>
                    <a:ext cx="1273918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787" name="SDK"/>
                  <p:cNvSpPr/>
                  <p:nvPr/>
                </p:nvSpPr>
                <p:spPr>
                  <a:xfrm>
                    <a:off x="150105" y="134800"/>
                    <a:ext cx="973708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SDK</a:t>
                    </a:r>
                  </a:p>
                </p:txBody>
              </p:sp>
            </p:grpSp>
            <p:grpSp>
              <p:nvGrpSpPr>
                <p:cNvPr id="791" name="矩形 52"/>
                <p:cNvGrpSpPr/>
                <p:nvPr/>
              </p:nvGrpSpPr>
              <p:grpSpPr>
                <a:xfrm>
                  <a:off x="89114" y="763687"/>
                  <a:ext cx="1273919" cy="269602"/>
                  <a:chOff x="0" y="0"/>
                  <a:chExt cx="1273917" cy="269601"/>
                </a:xfrm>
              </p:grpSpPr>
              <p:sp>
                <p:nvSpPr>
                  <p:cNvPr id="789" name="矩形"/>
                  <p:cNvSpPr/>
                  <p:nvPr/>
                </p:nvSpPr>
                <p:spPr>
                  <a:xfrm>
                    <a:off x="0" y="0"/>
                    <a:ext cx="1273918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790" name="File"/>
                  <p:cNvSpPr/>
                  <p:nvPr/>
                </p:nvSpPr>
                <p:spPr>
                  <a:xfrm>
                    <a:off x="158168" y="134800"/>
                    <a:ext cx="957582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File</a:t>
                    </a:r>
                  </a:p>
                </p:txBody>
              </p:sp>
            </p:grpSp>
            <p:grpSp>
              <p:nvGrpSpPr>
                <p:cNvPr id="794" name="矩形 53"/>
                <p:cNvGrpSpPr/>
                <p:nvPr/>
              </p:nvGrpSpPr>
              <p:grpSpPr>
                <a:xfrm>
                  <a:off x="89114" y="1127281"/>
                  <a:ext cx="1273919" cy="269602"/>
                  <a:chOff x="0" y="0"/>
                  <a:chExt cx="1273917" cy="269601"/>
                </a:xfrm>
              </p:grpSpPr>
              <p:sp>
                <p:nvSpPr>
                  <p:cNvPr id="792" name="矩形"/>
                  <p:cNvSpPr/>
                  <p:nvPr/>
                </p:nvSpPr>
                <p:spPr>
                  <a:xfrm>
                    <a:off x="0" y="0"/>
                    <a:ext cx="1273918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793" name="DB"/>
                  <p:cNvSpPr/>
                  <p:nvPr/>
                </p:nvSpPr>
                <p:spPr>
                  <a:xfrm>
                    <a:off x="155536" y="134800"/>
                    <a:ext cx="962846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DB</a:t>
                    </a:r>
                  </a:p>
                </p:txBody>
              </p:sp>
            </p:grpSp>
            <p:grpSp>
              <p:nvGrpSpPr>
                <p:cNvPr id="797" name="矩形 54"/>
                <p:cNvGrpSpPr/>
                <p:nvPr/>
              </p:nvGrpSpPr>
              <p:grpSpPr>
                <a:xfrm>
                  <a:off x="89114" y="1474656"/>
                  <a:ext cx="1273919" cy="269602"/>
                  <a:chOff x="0" y="0"/>
                  <a:chExt cx="1273917" cy="269601"/>
                </a:xfrm>
              </p:grpSpPr>
              <p:sp>
                <p:nvSpPr>
                  <p:cNvPr id="795" name="矩形"/>
                  <p:cNvSpPr/>
                  <p:nvPr/>
                </p:nvSpPr>
                <p:spPr>
                  <a:xfrm>
                    <a:off x="0" y="0"/>
                    <a:ext cx="1273918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796" name="HTTP"/>
                  <p:cNvSpPr/>
                  <p:nvPr/>
                </p:nvSpPr>
                <p:spPr>
                  <a:xfrm>
                    <a:off x="168161" y="134800"/>
                    <a:ext cx="937596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HTTP</a:t>
                    </a:r>
                  </a:p>
                </p:txBody>
              </p:sp>
            </p:grpSp>
            <p:sp>
              <p:nvSpPr>
                <p:cNvPr id="798" name="矩形 68"/>
                <p:cNvSpPr txBox="1"/>
                <p:nvPr/>
              </p:nvSpPr>
              <p:spPr>
                <a:xfrm>
                  <a:off x="490529" y="92096"/>
                  <a:ext cx="485141" cy="218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1000">
                      <a:solidFill>
                        <a:schemeClr val="accent6">
                          <a:lumOff val="-9843"/>
                        </a:schemeClr>
                      </a:solidFill>
                      <a:latin typeface="Source Han Sans CN Bold Bold"/>
                      <a:ea typeface="Source Han Sans CN Bold Bold"/>
                      <a:cs typeface="Source Han Sans CN Bold Bold"/>
                      <a:sym typeface="Source Han Sans CN Bold Bold"/>
                    </a:defRPr>
                  </a:lvl1pPr>
                </a:lstStyle>
                <a:p>
                  <a:r>
                    <a:t>采集层</a:t>
                  </a:r>
                </a:p>
              </p:txBody>
            </p:sp>
          </p:grpSp>
          <p:grpSp>
            <p:nvGrpSpPr>
              <p:cNvPr id="814" name="组合 77"/>
              <p:cNvGrpSpPr/>
              <p:nvPr/>
            </p:nvGrpSpPr>
            <p:grpSpPr>
              <a:xfrm>
                <a:off x="8216758" y="2764259"/>
                <a:ext cx="1526824" cy="1916435"/>
                <a:chOff x="0" y="0"/>
                <a:chExt cx="1526822" cy="1916434"/>
              </a:xfrm>
            </p:grpSpPr>
            <p:sp>
              <p:nvSpPr>
                <p:cNvPr id="800" name="圆角矩形 78"/>
                <p:cNvSpPr/>
                <p:nvPr/>
              </p:nvSpPr>
              <p:spPr>
                <a:xfrm>
                  <a:off x="0" y="0"/>
                  <a:ext cx="1526822" cy="1916434"/>
                </a:xfrm>
                <a:prstGeom prst="roundRect">
                  <a:avLst>
                    <a:gd name="adj" fmla="val 1762"/>
                  </a:avLst>
                </a:prstGeom>
                <a:solidFill>
                  <a:srgbClr val="B7C1D7">
                    <a:alpha val="60365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803" name="矩形 79"/>
                <p:cNvGrpSpPr/>
                <p:nvPr/>
              </p:nvGrpSpPr>
              <p:grpSpPr>
                <a:xfrm>
                  <a:off x="180406" y="387439"/>
                  <a:ext cx="1189655" cy="273947"/>
                  <a:chOff x="0" y="-2171"/>
                  <a:chExt cx="1189653" cy="273946"/>
                </a:xfrm>
              </p:grpSpPr>
              <p:sp>
                <p:nvSpPr>
                  <p:cNvPr id="801" name="矩形"/>
                  <p:cNvSpPr/>
                  <p:nvPr/>
                </p:nvSpPr>
                <p:spPr>
                  <a:xfrm>
                    <a:off x="0" y="0"/>
                    <a:ext cx="1189653" cy="26960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02" name="Sort on Flink"/>
                  <p:cNvSpPr/>
                  <p:nvPr/>
                </p:nvSpPr>
                <p:spPr>
                  <a:xfrm>
                    <a:off x="81229" y="-2171"/>
                    <a:ext cx="1027194" cy="2739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rPr dirty="0">
                        <a:solidFill>
                          <a:schemeClr val="bg1"/>
                        </a:solidFill>
                      </a:rPr>
                      <a:t>Sort on </a:t>
                    </a:r>
                    <a:r>
                      <a:rPr dirty="0" err="1">
                        <a:solidFill>
                          <a:schemeClr val="bg1"/>
                        </a:solidFill>
                      </a:rPr>
                      <a:t>Flink</a:t>
                    </a:r>
                    <a:endParaRPr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6" name="矩形 80"/>
                <p:cNvGrpSpPr/>
                <p:nvPr/>
              </p:nvGrpSpPr>
              <p:grpSpPr>
                <a:xfrm>
                  <a:off x="163774" y="758445"/>
                  <a:ext cx="1199273" cy="269602"/>
                  <a:chOff x="0" y="0"/>
                  <a:chExt cx="1199272" cy="269601"/>
                </a:xfrm>
              </p:grpSpPr>
              <p:sp>
                <p:nvSpPr>
                  <p:cNvPr id="804" name="矩形"/>
                  <p:cNvSpPr/>
                  <p:nvPr/>
                </p:nvSpPr>
                <p:spPr>
                  <a:xfrm>
                    <a:off x="0" y="0"/>
                    <a:ext cx="1199273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805" name="Sort Standalone"/>
                  <p:cNvSpPr/>
                  <p:nvPr/>
                </p:nvSpPr>
                <p:spPr>
                  <a:xfrm>
                    <a:off x="37347" y="134800"/>
                    <a:ext cx="1124578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Sort Standalone</a:t>
                    </a:r>
                  </a:p>
                </p:txBody>
              </p:sp>
            </p:grpSp>
            <p:grpSp>
              <p:nvGrpSpPr>
                <p:cNvPr id="809" name="矩形 81"/>
                <p:cNvGrpSpPr/>
                <p:nvPr/>
              </p:nvGrpSpPr>
              <p:grpSpPr>
                <a:xfrm>
                  <a:off x="177402" y="1127281"/>
                  <a:ext cx="1185630" cy="269602"/>
                  <a:chOff x="0" y="0"/>
                  <a:chExt cx="1185628" cy="269601"/>
                </a:xfrm>
              </p:grpSpPr>
              <p:sp>
                <p:nvSpPr>
                  <p:cNvPr id="807" name="矩形"/>
                  <p:cNvSpPr/>
                  <p:nvPr/>
                </p:nvSpPr>
                <p:spPr>
                  <a:xfrm>
                    <a:off x="0" y="0"/>
                    <a:ext cx="1185629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808" name="SDK"/>
                  <p:cNvSpPr/>
                  <p:nvPr/>
                </p:nvSpPr>
                <p:spPr>
                  <a:xfrm>
                    <a:off x="80441" y="134800"/>
                    <a:ext cx="1024747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SDK</a:t>
                    </a:r>
                  </a:p>
                </p:txBody>
              </p:sp>
            </p:grpSp>
            <p:grpSp>
              <p:nvGrpSpPr>
                <p:cNvPr id="812" name="矩形 82"/>
                <p:cNvGrpSpPr/>
                <p:nvPr/>
              </p:nvGrpSpPr>
              <p:grpSpPr>
                <a:xfrm>
                  <a:off x="177402" y="1474654"/>
                  <a:ext cx="1185631" cy="269602"/>
                  <a:chOff x="0" y="0"/>
                  <a:chExt cx="1185629" cy="269601"/>
                </a:xfrm>
              </p:grpSpPr>
              <p:sp>
                <p:nvSpPr>
                  <p:cNvPr id="810" name="矩形"/>
                  <p:cNvSpPr/>
                  <p:nvPr/>
                </p:nvSpPr>
                <p:spPr>
                  <a:xfrm>
                    <a:off x="0" y="0"/>
                    <a:ext cx="1185630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811" name="离线/实时计算"/>
                  <p:cNvSpPr/>
                  <p:nvPr/>
                </p:nvSpPr>
                <p:spPr>
                  <a:xfrm>
                    <a:off x="4458" y="134800"/>
                    <a:ext cx="1176714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/>
                  <a:p>
                    <a: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pPr>
                    <a:r>
                      <a:t>离线/实时计算</a:t>
                    </a:r>
                  </a:p>
                </p:txBody>
              </p:sp>
            </p:grpSp>
            <p:sp>
              <p:nvSpPr>
                <p:cNvPr id="813" name="矩形 83"/>
                <p:cNvSpPr txBox="1"/>
                <p:nvPr/>
              </p:nvSpPr>
              <p:spPr>
                <a:xfrm>
                  <a:off x="527646" y="93398"/>
                  <a:ext cx="485141" cy="218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1000">
                      <a:solidFill>
                        <a:schemeClr val="accent6">
                          <a:lumOff val="-9843"/>
                        </a:schemeClr>
                      </a:solidFill>
                      <a:latin typeface="Source Han Sans CN Bold Bold"/>
                      <a:ea typeface="Source Han Sans CN Bold Bold"/>
                      <a:cs typeface="Source Han Sans CN Bold Bold"/>
                      <a:sym typeface="Source Han Sans CN Bold Bold"/>
                    </a:defRPr>
                  </a:lvl1pPr>
                </a:lstStyle>
                <a:p>
                  <a:r>
                    <a:t>分拣层</a:t>
                  </a:r>
                </a:p>
              </p:txBody>
            </p:sp>
          </p:grpSp>
          <p:sp>
            <p:nvSpPr>
              <p:cNvPr id="815" name="矩形 87"/>
              <p:cNvSpPr txBox="1"/>
              <p:nvPr/>
            </p:nvSpPr>
            <p:spPr>
              <a:xfrm>
                <a:off x="2232379" y="4907048"/>
                <a:ext cx="861390" cy="218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 algn="ctr">
                  <a:defRPr sz="1000">
                    <a:solidFill>
                      <a:srgbClr val="365B9D"/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rPr dirty="0" err="1"/>
                  <a:t>运维服务</a:t>
                </a:r>
                <a:endParaRPr dirty="0"/>
              </a:p>
            </p:txBody>
          </p:sp>
          <p:grpSp>
            <p:nvGrpSpPr>
              <p:cNvPr id="818" name="矩形 4"/>
              <p:cNvGrpSpPr/>
              <p:nvPr/>
            </p:nvGrpSpPr>
            <p:grpSpPr>
              <a:xfrm>
                <a:off x="879451" y="2077921"/>
                <a:ext cx="1086877" cy="332604"/>
                <a:chOff x="0" y="0"/>
                <a:chExt cx="1086876" cy="332603"/>
              </a:xfrm>
            </p:grpSpPr>
            <p:sp>
              <p:nvSpPr>
                <p:cNvPr id="816" name="矩形"/>
                <p:cNvSpPr/>
                <p:nvPr/>
              </p:nvSpPr>
              <p:spPr>
                <a:xfrm>
                  <a:off x="-1" y="-1"/>
                  <a:ext cx="1086878" cy="332605"/>
                </a:xfrm>
                <a:prstGeom prst="rect">
                  <a:avLst/>
                </a:prstGeom>
                <a:solidFill>
                  <a:srgbClr val="A1B8E1">
                    <a:alpha val="40053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7" name="数据节点"/>
                <p:cNvSpPr txBox="1"/>
                <p:nvPr/>
              </p:nvSpPr>
              <p:spPr>
                <a:xfrm>
                  <a:off x="58393" y="52001"/>
                  <a:ext cx="970090" cy="228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t>数据节点</a:t>
                  </a:r>
                </a:p>
              </p:txBody>
            </p:sp>
          </p:grpSp>
          <p:grpSp>
            <p:nvGrpSpPr>
              <p:cNvPr id="821" name="矩形 7"/>
              <p:cNvGrpSpPr/>
              <p:nvPr/>
            </p:nvGrpSpPr>
            <p:grpSpPr>
              <a:xfrm>
                <a:off x="885269" y="2675621"/>
                <a:ext cx="1086877" cy="332604"/>
                <a:chOff x="0" y="0"/>
                <a:chExt cx="1086876" cy="332603"/>
              </a:xfrm>
            </p:grpSpPr>
            <p:sp>
              <p:nvSpPr>
                <p:cNvPr id="819" name="矩形"/>
                <p:cNvSpPr/>
                <p:nvPr/>
              </p:nvSpPr>
              <p:spPr>
                <a:xfrm>
                  <a:off x="-1" y="-1"/>
                  <a:ext cx="1086878" cy="332605"/>
                </a:xfrm>
                <a:prstGeom prst="rect">
                  <a:avLst/>
                </a:prstGeom>
                <a:solidFill>
                  <a:srgbClr val="A1B8E1">
                    <a:alpha val="40053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000"/>
                  </a:pPr>
                  <a:endParaRPr/>
                </a:p>
              </p:txBody>
            </p:sp>
            <p:sp>
              <p:nvSpPr>
                <p:cNvPr id="820" name="OpenAPI"/>
                <p:cNvSpPr txBox="1"/>
                <p:nvPr/>
              </p:nvSpPr>
              <p:spPr>
                <a:xfrm>
                  <a:off x="83152" y="52001"/>
                  <a:ext cx="920572" cy="228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t>OpenAPI</a:t>
                  </a:r>
                </a:p>
              </p:txBody>
            </p:sp>
          </p:grpSp>
          <p:grpSp>
            <p:nvGrpSpPr>
              <p:cNvPr id="824" name="矩形 9"/>
              <p:cNvGrpSpPr/>
              <p:nvPr/>
            </p:nvGrpSpPr>
            <p:grpSpPr>
              <a:xfrm>
                <a:off x="879450" y="3920738"/>
                <a:ext cx="1086878" cy="332604"/>
                <a:chOff x="0" y="0"/>
                <a:chExt cx="1086876" cy="332603"/>
              </a:xfrm>
            </p:grpSpPr>
            <p:sp>
              <p:nvSpPr>
                <p:cNvPr id="822" name="矩形"/>
                <p:cNvSpPr/>
                <p:nvPr/>
              </p:nvSpPr>
              <p:spPr>
                <a:xfrm>
                  <a:off x="0" y="-1"/>
                  <a:ext cx="1086877" cy="332605"/>
                </a:xfrm>
                <a:prstGeom prst="rect">
                  <a:avLst/>
                </a:prstGeom>
                <a:solidFill>
                  <a:srgbClr val="A1B8E1">
                    <a:alpha val="39692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3" name="安全权限"/>
                <p:cNvSpPr txBox="1"/>
                <p:nvPr/>
              </p:nvSpPr>
              <p:spPr>
                <a:xfrm>
                  <a:off x="41519" y="52001"/>
                  <a:ext cx="1003839" cy="228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t>安全权限</a:t>
                  </a:r>
                </a:p>
              </p:txBody>
            </p:sp>
          </p:grpSp>
          <p:grpSp>
            <p:nvGrpSpPr>
              <p:cNvPr id="827" name="矩形 10"/>
              <p:cNvGrpSpPr/>
              <p:nvPr/>
            </p:nvGrpSpPr>
            <p:grpSpPr>
              <a:xfrm>
                <a:off x="879452" y="5116139"/>
                <a:ext cx="1086876" cy="332604"/>
                <a:chOff x="0" y="0"/>
                <a:chExt cx="1086875" cy="332603"/>
              </a:xfrm>
            </p:grpSpPr>
            <p:sp>
              <p:nvSpPr>
                <p:cNvPr id="825" name="矩形"/>
                <p:cNvSpPr/>
                <p:nvPr/>
              </p:nvSpPr>
              <p:spPr>
                <a:xfrm>
                  <a:off x="-1" y="-1"/>
                  <a:ext cx="1086877" cy="332605"/>
                </a:xfrm>
                <a:prstGeom prst="rect">
                  <a:avLst/>
                </a:prstGeom>
                <a:solidFill>
                  <a:srgbClr val="A1B8E1">
                    <a:alpha val="39692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6" name="审批流"/>
                <p:cNvSpPr txBox="1"/>
                <p:nvPr/>
              </p:nvSpPr>
              <p:spPr>
                <a:xfrm>
                  <a:off x="91052" y="52001"/>
                  <a:ext cx="904771" cy="228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t>审批流</a:t>
                  </a:r>
                </a:p>
              </p:txBody>
            </p:sp>
          </p:grpSp>
          <p:sp>
            <p:nvSpPr>
              <p:cNvPr id="828" name="矩形"/>
              <p:cNvSpPr/>
              <p:nvPr/>
            </p:nvSpPr>
            <p:spPr>
              <a:xfrm>
                <a:off x="2345287" y="1950203"/>
                <a:ext cx="1171423" cy="332604"/>
              </a:xfrm>
              <a:prstGeom prst="rect">
                <a:avLst/>
              </a:prstGeom>
              <a:solidFill>
                <a:srgbClr val="D3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29" name="Dashoboard"/>
              <p:cNvSpPr txBox="1"/>
              <p:nvPr/>
            </p:nvSpPr>
            <p:spPr>
              <a:xfrm>
                <a:off x="2495285" y="1980481"/>
                <a:ext cx="924367" cy="2720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rPr lang="en-US" altLang="zh-CN" dirty="0"/>
                  <a:t>Dashboard</a:t>
                </a:r>
                <a:endParaRPr dirty="0"/>
              </a:p>
            </p:txBody>
          </p:sp>
          <p:sp>
            <p:nvSpPr>
              <p:cNvPr id="830" name="矩形"/>
              <p:cNvSpPr/>
              <p:nvPr/>
            </p:nvSpPr>
            <p:spPr>
              <a:xfrm>
                <a:off x="3888832" y="1950203"/>
                <a:ext cx="1183915" cy="332604"/>
              </a:xfrm>
              <a:prstGeom prst="rect">
                <a:avLst/>
              </a:prstGeom>
              <a:solidFill>
                <a:srgbClr val="D3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31" name="CLI"/>
              <p:cNvSpPr txBox="1"/>
              <p:nvPr/>
            </p:nvSpPr>
            <p:spPr>
              <a:xfrm>
                <a:off x="4056023" y="1984220"/>
                <a:ext cx="912494" cy="2720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rPr dirty="0"/>
                  <a:t>CLI</a:t>
                </a:r>
              </a:p>
            </p:txBody>
          </p:sp>
          <p:sp>
            <p:nvSpPr>
              <p:cNvPr id="832" name="矩形"/>
              <p:cNvSpPr/>
              <p:nvPr/>
            </p:nvSpPr>
            <p:spPr>
              <a:xfrm>
                <a:off x="5401497" y="1950319"/>
                <a:ext cx="1188086" cy="332604"/>
              </a:xfrm>
              <a:prstGeom prst="rect">
                <a:avLst/>
              </a:prstGeom>
              <a:solidFill>
                <a:srgbClr val="D3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33" name="API"/>
              <p:cNvSpPr txBox="1"/>
              <p:nvPr/>
            </p:nvSpPr>
            <p:spPr>
              <a:xfrm>
                <a:off x="5516090" y="1985929"/>
                <a:ext cx="1011097" cy="2720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t>API</a:t>
                </a:r>
              </a:p>
            </p:txBody>
          </p:sp>
          <p:sp>
            <p:nvSpPr>
              <p:cNvPr id="834" name="矩形"/>
              <p:cNvSpPr/>
              <p:nvPr/>
            </p:nvSpPr>
            <p:spPr>
              <a:xfrm>
                <a:off x="6855884" y="1948106"/>
                <a:ext cx="1182165" cy="332604"/>
              </a:xfrm>
              <a:prstGeom prst="rect">
                <a:avLst/>
              </a:prstGeom>
              <a:solidFill>
                <a:srgbClr val="D3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35" name="SDK"/>
              <p:cNvSpPr txBox="1"/>
              <p:nvPr/>
            </p:nvSpPr>
            <p:spPr>
              <a:xfrm>
                <a:off x="6964980" y="1980481"/>
                <a:ext cx="986808" cy="2720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rPr dirty="0"/>
                  <a:t>SDK</a:t>
                </a:r>
              </a:p>
            </p:txBody>
          </p:sp>
          <p:sp>
            <p:nvSpPr>
              <p:cNvPr id="836" name="矩形 100"/>
              <p:cNvSpPr txBox="1"/>
              <p:nvPr/>
            </p:nvSpPr>
            <p:spPr>
              <a:xfrm>
                <a:off x="2335831" y="1671782"/>
                <a:ext cx="612141" cy="218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algn="ctr">
                  <a:defRPr sz="1000">
                    <a:solidFill>
                      <a:srgbClr val="365B9D"/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rPr dirty="0" err="1"/>
                  <a:t>服务接入</a:t>
                </a:r>
                <a:endParaRPr dirty="0"/>
              </a:p>
            </p:txBody>
          </p:sp>
          <p:sp>
            <p:nvSpPr>
              <p:cNvPr id="837" name="虚尾箭头 106"/>
              <p:cNvSpPr/>
              <p:nvPr/>
            </p:nvSpPr>
            <p:spPr>
              <a:xfrm>
                <a:off x="3949555" y="3633897"/>
                <a:ext cx="283797" cy="276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658" y="5400"/>
                    </a:lnTo>
                    <a:lnTo>
                      <a:pt x="658" y="16200"/>
                    </a:lnTo>
                    <a:lnTo>
                      <a:pt x="0" y="16200"/>
                    </a:lnTo>
                    <a:close/>
                    <a:moveTo>
                      <a:pt x="1316" y="5400"/>
                    </a:moveTo>
                    <a:lnTo>
                      <a:pt x="2632" y="5400"/>
                    </a:lnTo>
                    <a:lnTo>
                      <a:pt x="2632" y="16200"/>
                    </a:lnTo>
                    <a:lnTo>
                      <a:pt x="1316" y="16200"/>
                    </a:lnTo>
                    <a:close/>
                    <a:moveTo>
                      <a:pt x="3290" y="5400"/>
                    </a:moveTo>
                    <a:lnTo>
                      <a:pt x="11073" y="5400"/>
                    </a:lnTo>
                    <a:lnTo>
                      <a:pt x="11073" y="0"/>
                    </a:lnTo>
                    <a:lnTo>
                      <a:pt x="21600" y="10800"/>
                    </a:lnTo>
                    <a:lnTo>
                      <a:pt x="11073" y="21600"/>
                    </a:lnTo>
                    <a:lnTo>
                      <a:pt x="11073" y="16200"/>
                    </a:lnTo>
                    <a:lnTo>
                      <a:pt x="3290" y="16200"/>
                    </a:lnTo>
                    <a:close/>
                  </a:path>
                </a:pathLst>
              </a:custGeom>
              <a:gradFill>
                <a:gsLst>
                  <a:gs pos="0">
                    <a:srgbClr val="5C749F">
                      <a:alpha val="79963"/>
                    </a:srgbClr>
                  </a:gs>
                  <a:gs pos="100000">
                    <a:srgbClr val="B3C2E5">
                      <a:alpha val="79963"/>
                    </a:srgbClr>
                  </a:gs>
                </a:gsLst>
                <a:lin ang="16200000"/>
              </a:gra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840" name="矩形 157"/>
              <p:cNvGrpSpPr/>
              <p:nvPr/>
            </p:nvGrpSpPr>
            <p:grpSpPr>
              <a:xfrm>
                <a:off x="893101" y="3305779"/>
                <a:ext cx="1086874" cy="332604"/>
                <a:chOff x="0" y="0"/>
                <a:chExt cx="1086873" cy="332603"/>
              </a:xfrm>
            </p:grpSpPr>
            <p:sp>
              <p:nvSpPr>
                <p:cNvPr id="838" name="矩形"/>
                <p:cNvSpPr/>
                <p:nvPr/>
              </p:nvSpPr>
              <p:spPr>
                <a:xfrm>
                  <a:off x="0" y="-1"/>
                  <a:ext cx="1086874" cy="332605"/>
                </a:xfrm>
                <a:prstGeom prst="rect">
                  <a:avLst/>
                </a:prstGeom>
                <a:solidFill>
                  <a:srgbClr val="A1B8E1">
                    <a:alpha val="39692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9" name="统一调度"/>
                <p:cNvSpPr txBox="1"/>
                <p:nvPr/>
              </p:nvSpPr>
              <p:spPr>
                <a:xfrm>
                  <a:off x="105303" y="52001"/>
                  <a:ext cx="876268" cy="228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t>统一调度</a:t>
                  </a:r>
                </a:p>
              </p:txBody>
            </p:sp>
          </p:grpSp>
          <p:grpSp>
            <p:nvGrpSpPr>
              <p:cNvPr id="843" name="矩形 158"/>
              <p:cNvGrpSpPr/>
              <p:nvPr/>
            </p:nvGrpSpPr>
            <p:grpSpPr>
              <a:xfrm>
                <a:off x="893101" y="4530986"/>
                <a:ext cx="1086874" cy="332605"/>
                <a:chOff x="0" y="0"/>
                <a:chExt cx="1086873" cy="332603"/>
              </a:xfrm>
            </p:grpSpPr>
            <p:sp>
              <p:nvSpPr>
                <p:cNvPr id="841" name="矩形"/>
                <p:cNvSpPr/>
                <p:nvPr/>
              </p:nvSpPr>
              <p:spPr>
                <a:xfrm>
                  <a:off x="0" y="-1"/>
                  <a:ext cx="1086874" cy="332605"/>
                </a:xfrm>
                <a:prstGeom prst="rect">
                  <a:avLst/>
                </a:prstGeom>
                <a:solidFill>
                  <a:srgbClr val="A1B8E1">
                    <a:alpha val="39692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2" name="元数据"/>
                <p:cNvSpPr txBox="1"/>
                <p:nvPr/>
              </p:nvSpPr>
              <p:spPr>
                <a:xfrm>
                  <a:off x="127349" y="52001"/>
                  <a:ext cx="832176" cy="228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t>元数据</a:t>
                  </a:r>
                </a:p>
              </p:txBody>
            </p:sp>
          </p:grpSp>
          <p:sp>
            <p:nvSpPr>
              <p:cNvPr id="844" name="矩形"/>
              <p:cNvSpPr/>
              <p:nvPr/>
            </p:nvSpPr>
            <p:spPr>
              <a:xfrm>
                <a:off x="4280840" y="5188961"/>
                <a:ext cx="1543878" cy="323867"/>
              </a:xfrm>
              <a:prstGeom prst="rect">
                <a:avLst/>
              </a:prstGeom>
              <a:solidFill>
                <a:srgbClr val="D4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/>
                <a:endParaRPr/>
              </a:p>
            </p:txBody>
          </p:sp>
          <p:sp>
            <p:nvSpPr>
              <p:cNvPr id="845" name="指标告警"/>
              <p:cNvSpPr txBox="1"/>
              <p:nvPr/>
            </p:nvSpPr>
            <p:spPr>
              <a:xfrm>
                <a:off x="4487952" y="5252898"/>
                <a:ext cx="1129653" cy="2286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t>指标告警</a:t>
                </a:r>
              </a:p>
            </p:txBody>
          </p:sp>
          <p:sp>
            <p:nvSpPr>
              <p:cNvPr id="846" name="矩形"/>
              <p:cNvSpPr/>
              <p:nvPr/>
            </p:nvSpPr>
            <p:spPr>
              <a:xfrm>
                <a:off x="6245962" y="5197668"/>
                <a:ext cx="1573495" cy="323867"/>
              </a:xfrm>
              <a:prstGeom prst="rect">
                <a:avLst/>
              </a:prstGeom>
              <a:solidFill>
                <a:srgbClr val="D4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/>
                <a:endParaRPr/>
              </a:p>
            </p:txBody>
          </p:sp>
          <p:sp>
            <p:nvSpPr>
              <p:cNvPr id="847" name="多集群管理"/>
              <p:cNvSpPr txBox="1"/>
              <p:nvPr/>
            </p:nvSpPr>
            <p:spPr>
              <a:xfrm>
                <a:off x="6362541" y="5258001"/>
                <a:ext cx="1339208" cy="2286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t>多集群管理</a:t>
                </a:r>
              </a:p>
            </p:txBody>
          </p:sp>
          <p:sp>
            <p:nvSpPr>
              <p:cNvPr id="848" name="矩形"/>
              <p:cNvSpPr/>
              <p:nvPr/>
            </p:nvSpPr>
            <p:spPr>
              <a:xfrm>
                <a:off x="8214776" y="5184592"/>
                <a:ext cx="1516584" cy="323867"/>
              </a:xfrm>
              <a:prstGeom prst="rect">
                <a:avLst/>
              </a:prstGeom>
              <a:solidFill>
                <a:srgbClr val="D4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/>
                <a:endParaRPr/>
              </a:p>
            </p:txBody>
          </p:sp>
          <p:sp>
            <p:nvSpPr>
              <p:cNvPr id="849" name="状态监控"/>
              <p:cNvSpPr txBox="1"/>
              <p:nvPr/>
            </p:nvSpPr>
            <p:spPr>
              <a:xfrm>
                <a:off x="8363957" y="5245301"/>
                <a:ext cx="1224122" cy="2286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t>状态监控</a:t>
                </a:r>
              </a:p>
            </p:txBody>
          </p:sp>
          <p:sp>
            <p:nvSpPr>
              <p:cNvPr id="850" name="矩形"/>
              <p:cNvSpPr/>
              <p:nvPr/>
            </p:nvSpPr>
            <p:spPr>
              <a:xfrm>
                <a:off x="6440949" y="4140206"/>
                <a:ext cx="1224122" cy="269603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51" name="Apache Kafka"/>
              <p:cNvSpPr txBox="1"/>
              <p:nvPr/>
            </p:nvSpPr>
            <p:spPr>
              <a:xfrm>
                <a:off x="6536589" y="4160708"/>
                <a:ext cx="1032841" cy="2286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chemeClr val="accent6">
                        <a:lumOff val="-9843"/>
                      </a:schemeClr>
                    </a:solidFill>
                    <a:latin typeface="Source Han Sans CN Medium"/>
                    <a:ea typeface="Source Han Sans CN Medium"/>
                    <a:cs typeface="Source Han Sans CN Medium"/>
                    <a:sym typeface="Source Han Sans CN Medium"/>
                  </a:defRPr>
                </a:lvl1pPr>
              </a:lstStyle>
              <a:p>
                <a:r>
                  <a:t>Apache Kafka</a:t>
                </a:r>
              </a:p>
            </p:txBody>
          </p:sp>
          <p:sp>
            <p:nvSpPr>
              <p:cNvPr id="852" name="矩形"/>
              <p:cNvSpPr/>
              <p:nvPr/>
            </p:nvSpPr>
            <p:spPr>
              <a:xfrm>
                <a:off x="6432169" y="3676560"/>
                <a:ext cx="1196967" cy="269603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53" name="Apache Pulsar"/>
              <p:cNvSpPr txBox="1"/>
              <p:nvPr/>
            </p:nvSpPr>
            <p:spPr>
              <a:xfrm>
                <a:off x="6530302" y="3700737"/>
                <a:ext cx="1003685" cy="2286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chemeClr val="accent6">
                        <a:lumOff val="-9843"/>
                      </a:schemeClr>
                    </a:solidFill>
                    <a:latin typeface="Source Han Sans CN Medium"/>
                    <a:ea typeface="Source Han Sans CN Medium"/>
                    <a:cs typeface="Source Han Sans CN Medium"/>
                    <a:sym typeface="Source Han Sans CN Medium"/>
                  </a:defRPr>
                </a:lvl1pPr>
              </a:lstStyle>
              <a:p>
                <a:r>
                  <a:t>Apache Pulsar</a:t>
                </a:r>
              </a:p>
            </p:txBody>
          </p:sp>
          <p:sp>
            <p:nvSpPr>
              <p:cNvPr id="854" name="矩形"/>
              <p:cNvSpPr/>
              <p:nvPr/>
            </p:nvSpPr>
            <p:spPr>
              <a:xfrm>
                <a:off x="6432169" y="3244968"/>
                <a:ext cx="1189141" cy="269603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55" name="TubeMQ"/>
              <p:cNvSpPr txBox="1"/>
              <p:nvPr/>
            </p:nvSpPr>
            <p:spPr>
              <a:xfrm>
                <a:off x="6575565" y="3265470"/>
                <a:ext cx="898226" cy="2286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chemeClr val="accent6">
                        <a:lumOff val="-9843"/>
                      </a:schemeClr>
                    </a:solidFill>
                    <a:latin typeface="Source Han Sans CN Medium"/>
                    <a:ea typeface="Source Han Sans CN Medium"/>
                    <a:cs typeface="Source Han Sans CN Medium"/>
                    <a:sym typeface="Source Han Sans CN Medium"/>
                  </a:defRPr>
                </a:lvl1pPr>
              </a:lstStyle>
              <a:p>
                <a:r>
                  <a:t>TubeMQ</a:t>
                </a:r>
              </a:p>
            </p:txBody>
          </p:sp>
          <p:grpSp>
            <p:nvGrpSpPr>
              <p:cNvPr id="861" name="组合 72"/>
              <p:cNvGrpSpPr/>
              <p:nvPr/>
            </p:nvGrpSpPr>
            <p:grpSpPr>
              <a:xfrm>
                <a:off x="10436568" y="1795634"/>
                <a:ext cx="945225" cy="1104096"/>
                <a:chOff x="0" y="0"/>
                <a:chExt cx="945224" cy="1104094"/>
              </a:xfrm>
            </p:grpSpPr>
            <p:pic>
              <p:nvPicPr>
                <p:cNvPr id="856" name="Picture 16" descr="Picture 1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32552" y="18405"/>
                  <a:ext cx="312673" cy="48613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7" name="Picture 8" descr="Picture 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" y="-1"/>
                  <a:ext cx="529715" cy="41179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8" name="Picture 12" descr="Picture 1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353" y="572123"/>
                  <a:ext cx="342157" cy="53197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9" name="Picture 14" descr="Picture 1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9285" y="553752"/>
                  <a:ext cx="346795" cy="53918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0" name="图片 115" descr="图片 11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0431" y="3738"/>
                  <a:ext cx="472974" cy="73536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2700000" rotWithShape="0">
                    <a:srgbClr val="000000">
                      <a:alpha val="56117"/>
                    </a:srgbClr>
                  </a:outerShdw>
                </a:effectLst>
              </p:spPr>
            </p:pic>
          </p:grpSp>
          <p:grpSp>
            <p:nvGrpSpPr>
              <p:cNvPr id="866" name="组合 73"/>
              <p:cNvGrpSpPr/>
              <p:nvPr/>
            </p:nvGrpSpPr>
            <p:grpSpPr>
              <a:xfrm>
                <a:off x="10324931" y="3026209"/>
                <a:ext cx="1198753" cy="1213275"/>
                <a:chOff x="0" y="0"/>
                <a:chExt cx="1198752" cy="1213274"/>
              </a:xfrm>
            </p:grpSpPr>
            <p:pic>
              <p:nvPicPr>
                <p:cNvPr id="862" name="Picture 4" descr="Picture 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971" y="-1"/>
                  <a:ext cx="795782" cy="78172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3" name="图片 105" descr="图片 10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" y="27264"/>
                  <a:ext cx="763364" cy="72618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p:spPr>
            </p:pic>
            <p:pic>
              <p:nvPicPr>
                <p:cNvPr id="864" name="图形 109" descr="图形 10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204" y="562552"/>
                  <a:ext cx="577159" cy="65072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5" name="图片 110" descr="图片 11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5545" y="390355"/>
                  <a:ext cx="669133" cy="5658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870" name="组合 74"/>
              <p:cNvGrpSpPr/>
              <p:nvPr/>
            </p:nvGrpSpPr>
            <p:grpSpPr>
              <a:xfrm>
                <a:off x="10535867" y="4166479"/>
                <a:ext cx="819769" cy="671751"/>
                <a:chOff x="0" y="0"/>
                <a:chExt cx="819767" cy="671750"/>
              </a:xfrm>
            </p:grpSpPr>
            <p:pic>
              <p:nvPicPr>
                <p:cNvPr id="867" name="Picture 8" descr="Picture 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559" y="174278"/>
                  <a:ext cx="735307" cy="49747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8" name="图形 102" descr="图形 102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1" y="0"/>
                  <a:ext cx="265780" cy="43155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9" name="图片 103" descr="图片 103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0057" y="13930"/>
                  <a:ext cx="289711" cy="37316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871" name="图片 75" descr="图片 75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51906" y="5088640"/>
                <a:ext cx="462874" cy="465162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872" name="直线连接符 153"/>
              <p:cNvSpPr/>
              <p:nvPr/>
            </p:nvSpPr>
            <p:spPr>
              <a:xfrm>
                <a:off x="10687798" y="2999270"/>
                <a:ext cx="433913" cy="1"/>
              </a:xfrm>
              <a:prstGeom prst="line">
                <a:avLst/>
              </a:prstGeom>
              <a:ln w="12700">
                <a:solidFill>
                  <a:srgbClr val="4B5871"/>
                </a:solidFill>
                <a:custDash>
                  <a:ds d="100000" sp="200000"/>
                </a:custDash>
              </a:ln>
            </p:spPr>
            <p:txBody>
              <a:bodyPr lIns="45718" tIns="45718" rIns="45718" bIns="45718"/>
              <a:lstStyle/>
              <a:p>
                <a:endParaRPr/>
              </a:p>
            </p:txBody>
          </p:sp>
          <p:sp>
            <p:nvSpPr>
              <p:cNvPr id="873" name="直线连接符 155"/>
              <p:cNvSpPr/>
              <p:nvPr/>
            </p:nvSpPr>
            <p:spPr>
              <a:xfrm>
                <a:off x="10687798" y="4997227"/>
                <a:ext cx="433913" cy="1"/>
              </a:xfrm>
              <a:prstGeom prst="line">
                <a:avLst/>
              </a:prstGeom>
              <a:ln w="12700">
                <a:solidFill>
                  <a:srgbClr val="4B5871"/>
                </a:solidFill>
                <a:custDash>
                  <a:ds d="100000" sp="200000"/>
                </a:custDash>
              </a:ln>
            </p:spPr>
            <p:txBody>
              <a:bodyPr lIns="45718" tIns="45718" rIns="45718" bIns="45718"/>
              <a:lstStyle/>
              <a:p>
                <a:endParaRPr/>
              </a:p>
            </p:txBody>
          </p:sp>
          <p:sp>
            <p:nvSpPr>
              <p:cNvPr id="874" name="圆角矩形 156"/>
              <p:cNvSpPr/>
              <p:nvPr/>
            </p:nvSpPr>
            <p:spPr>
              <a:xfrm>
                <a:off x="10368249" y="1661163"/>
                <a:ext cx="1110603" cy="3957134"/>
              </a:xfrm>
              <a:prstGeom prst="roundRect">
                <a:avLst>
                  <a:gd name="adj" fmla="val 16667"/>
                </a:avLst>
              </a:prstGeom>
              <a:ln w="12700">
                <a:solidFill>
                  <a:schemeClr val="accent1">
                    <a:satOff val="-11111"/>
                    <a:lumOff val="13235"/>
                    <a:alpha val="79631"/>
                  </a:schemeClr>
                </a:solidFill>
                <a:custDash>
                  <a:ds d="600000" sp="600000"/>
                </a:custDash>
                <a:miter lim="400000"/>
              </a:ln>
              <a:effectLst>
                <a:outerShdw blurRad="355600" rotWithShape="0">
                  <a:srgbClr val="000000">
                    <a:alpha val="75000"/>
                  </a:srgbClr>
                </a:outerShdw>
              </a:effectLst>
            </p:spPr>
            <p:txBody>
              <a:bodyPr lIns="50800" tIns="50800" rIns="50800" bIns="50800" anchor="ctr"/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5" name="虚尾箭头 106"/>
              <p:cNvSpPr/>
              <p:nvPr/>
            </p:nvSpPr>
            <p:spPr>
              <a:xfrm>
                <a:off x="5900114" y="3633897"/>
                <a:ext cx="283798" cy="276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658" y="5400"/>
                    </a:lnTo>
                    <a:lnTo>
                      <a:pt x="658" y="16200"/>
                    </a:lnTo>
                    <a:lnTo>
                      <a:pt x="0" y="16200"/>
                    </a:lnTo>
                    <a:close/>
                    <a:moveTo>
                      <a:pt x="1316" y="5400"/>
                    </a:moveTo>
                    <a:lnTo>
                      <a:pt x="2632" y="5400"/>
                    </a:lnTo>
                    <a:lnTo>
                      <a:pt x="2632" y="16200"/>
                    </a:lnTo>
                    <a:lnTo>
                      <a:pt x="1316" y="16200"/>
                    </a:lnTo>
                    <a:close/>
                    <a:moveTo>
                      <a:pt x="3290" y="5400"/>
                    </a:moveTo>
                    <a:lnTo>
                      <a:pt x="11073" y="5400"/>
                    </a:lnTo>
                    <a:lnTo>
                      <a:pt x="11073" y="0"/>
                    </a:lnTo>
                    <a:lnTo>
                      <a:pt x="21600" y="10800"/>
                    </a:lnTo>
                    <a:lnTo>
                      <a:pt x="11073" y="21600"/>
                    </a:lnTo>
                    <a:lnTo>
                      <a:pt x="11073" y="16200"/>
                    </a:lnTo>
                    <a:lnTo>
                      <a:pt x="3290" y="16200"/>
                    </a:lnTo>
                    <a:close/>
                  </a:path>
                </a:pathLst>
              </a:custGeom>
              <a:gradFill>
                <a:gsLst>
                  <a:gs pos="0">
                    <a:srgbClr val="5C749F">
                      <a:alpha val="79963"/>
                    </a:srgbClr>
                  </a:gs>
                  <a:gs pos="100000">
                    <a:srgbClr val="B3C2E5">
                      <a:alpha val="79963"/>
                    </a:srgbClr>
                  </a:gs>
                </a:gsLst>
                <a:lin ang="16200000"/>
              </a:gra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6" name="虚尾箭头 106"/>
              <p:cNvSpPr/>
              <p:nvPr/>
            </p:nvSpPr>
            <p:spPr>
              <a:xfrm>
                <a:off x="7877883" y="3633897"/>
                <a:ext cx="283797" cy="276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658" y="5400"/>
                    </a:lnTo>
                    <a:lnTo>
                      <a:pt x="658" y="16200"/>
                    </a:lnTo>
                    <a:lnTo>
                      <a:pt x="0" y="16200"/>
                    </a:lnTo>
                    <a:close/>
                    <a:moveTo>
                      <a:pt x="1316" y="5400"/>
                    </a:moveTo>
                    <a:lnTo>
                      <a:pt x="2632" y="5400"/>
                    </a:lnTo>
                    <a:lnTo>
                      <a:pt x="2632" y="16200"/>
                    </a:lnTo>
                    <a:lnTo>
                      <a:pt x="1316" y="16200"/>
                    </a:lnTo>
                    <a:close/>
                    <a:moveTo>
                      <a:pt x="3290" y="5400"/>
                    </a:moveTo>
                    <a:lnTo>
                      <a:pt x="11073" y="5400"/>
                    </a:lnTo>
                    <a:lnTo>
                      <a:pt x="11073" y="0"/>
                    </a:lnTo>
                    <a:lnTo>
                      <a:pt x="21600" y="10800"/>
                    </a:lnTo>
                    <a:lnTo>
                      <a:pt x="11073" y="21600"/>
                    </a:lnTo>
                    <a:lnTo>
                      <a:pt x="11073" y="16200"/>
                    </a:lnTo>
                    <a:lnTo>
                      <a:pt x="3290" y="16200"/>
                    </a:lnTo>
                    <a:close/>
                  </a:path>
                </a:pathLst>
              </a:custGeom>
              <a:gradFill>
                <a:gsLst>
                  <a:gs pos="0">
                    <a:srgbClr val="5C749F">
                      <a:alpha val="79963"/>
                    </a:srgbClr>
                  </a:gs>
                  <a:gs pos="100000">
                    <a:srgbClr val="B3C2E5">
                      <a:alpha val="79963"/>
                    </a:srgbClr>
                  </a:gs>
                </a:gsLst>
                <a:lin ang="16200000"/>
              </a:gra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7" name="虚尾箭头 106"/>
              <p:cNvSpPr/>
              <p:nvPr/>
            </p:nvSpPr>
            <p:spPr>
              <a:xfrm>
                <a:off x="10017412" y="3633897"/>
                <a:ext cx="283798" cy="276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658" y="5400"/>
                    </a:lnTo>
                    <a:lnTo>
                      <a:pt x="658" y="16200"/>
                    </a:lnTo>
                    <a:lnTo>
                      <a:pt x="0" y="16200"/>
                    </a:lnTo>
                    <a:close/>
                    <a:moveTo>
                      <a:pt x="1316" y="5400"/>
                    </a:moveTo>
                    <a:lnTo>
                      <a:pt x="2632" y="5400"/>
                    </a:lnTo>
                    <a:lnTo>
                      <a:pt x="2632" y="16200"/>
                    </a:lnTo>
                    <a:lnTo>
                      <a:pt x="1316" y="16200"/>
                    </a:lnTo>
                    <a:close/>
                    <a:moveTo>
                      <a:pt x="3290" y="5400"/>
                    </a:moveTo>
                    <a:lnTo>
                      <a:pt x="11073" y="5400"/>
                    </a:lnTo>
                    <a:lnTo>
                      <a:pt x="11073" y="0"/>
                    </a:lnTo>
                    <a:lnTo>
                      <a:pt x="21600" y="10800"/>
                    </a:lnTo>
                    <a:lnTo>
                      <a:pt x="11073" y="21600"/>
                    </a:lnTo>
                    <a:lnTo>
                      <a:pt x="11073" y="16200"/>
                    </a:lnTo>
                    <a:lnTo>
                      <a:pt x="3290" y="16200"/>
                    </a:lnTo>
                    <a:close/>
                  </a:path>
                </a:pathLst>
              </a:custGeom>
              <a:gradFill>
                <a:gsLst>
                  <a:gs pos="0">
                    <a:srgbClr val="5C749F">
                      <a:alpha val="79963"/>
                    </a:srgbClr>
                  </a:gs>
                  <a:gs pos="100000">
                    <a:srgbClr val="B3C2E5">
                      <a:alpha val="79963"/>
                    </a:srgbClr>
                  </a:gs>
                </a:gsLst>
                <a:lin ang="16200000"/>
              </a:gra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0" name="矩形">
              <a:extLst>
                <a:ext uri="{FF2B5EF4-FFF2-40B4-BE49-F238E27FC236}">
                  <a16:creationId xmlns:a16="http://schemas.microsoft.com/office/drawing/2014/main" id="{DDB27499-B353-4AA7-AA13-DC8DB492FDCF}"/>
                </a:ext>
              </a:extLst>
            </p:cNvPr>
            <p:cNvSpPr/>
            <p:nvPr/>
          </p:nvSpPr>
          <p:spPr>
            <a:xfrm>
              <a:off x="7833664" y="1601943"/>
              <a:ext cx="1039149" cy="313568"/>
            </a:xfrm>
            <a:prstGeom prst="rect">
              <a:avLst/>
            </a:prstGeom>
            <a:solidFill>
              <a:srgbClr val="D3DDEE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21" name="SDK">
              <a:extLst>
                <a:ext uri="{FF2B5EF4-FFF2-40B4-BE49-F238E27FC236}">
                  <a16:creationId xmlns:a16="http://schemas.microsoft.com/office/drawing/2014/main" id="{E6AC35D7-FFC0-4C8B-8D7B-41FFB5B7105A}"/>
                </a:ext>
              </a:extLst>
            </p:cNvPr>
            <p:cNvSpPr txBox="1"/>
            <p:nvPr/>
          </p:nvSpPr>
          <p:spPr>
            <a:xfrm>
              <a:off x="7943104" y="1632465"/>
              <a:ext cx="867426" cy="256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ctr">
                <a:defRPr sz="1000">
                  <a:solidFill>
                    <a:srgbClr val="121C41"/>
                  </a:solidFill>
                  <a:latin typeface="Source Han Sans CN Regular"/>
                  <a:ea typeface="Source Han Sans CN Regular"/>
                  <a:cs typeface="Source Han Sans CN Regular"/>
                  <a:sym typeface="Source Han Sans CN Regular"/>
                </a:defRPr>
              </a:lvl1pPr>
            </a:lstStyle>
            <a:p>
              <a:r>
                <a:rPr lang="en-US" dirty="0"/>
                <a:t>SQL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灯片编号占位符 1"/>
          <p:cNvSpPr txBox="1">
            <a:spLocks noGrp="1"/>
          </p:cNvSpPr>
          <p:nvPr>
            <p:ph type="sldNum" sz="quarter" idx="2"/>
          </p:nvPr>
        </p:nvSpPr>
        <p:spPr>
          <a:xfrm>
            <a:off x="10647350" y="6383552"/>
            <a:ext cx="160325" cy="254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63" name="文本占位符 2"/>
          <p:cNvSpPr txBox="1">
            <a:spLocks noGrp="1"/>
          </p:cNvSpPr>
          <p:nvPr>
            <p:ph type="body" sz="quarter" idx="1"/>
          </p:nvPr>
        </p:nvSpPr>
        <p:spPr>
          <a:xfrm>
            <a:off x="205698" y="142855"/>
            <a:ext cx="6352235" cy="532236"/>
          </a:xfrm>
          <a:prstGeom prst="rect">
            <a:avLst/>
          </a:prstGeom>
        </p:spPr>
        <p:txBody>
          <a:bodyPr/>
          <a:lstStyle>
            <a:lvl1pPr defTabSz="210301">
              <a:defRPr sz="2392">
                <a:solidFill>
                  <a:srgbClr val="FFFFFF"/>
                </a:solidFill>
              </a:defRPr>
            </a:lvl1pPr>
          </a:lstStyle>
          <a:p>
            <a:r>
              <a:t>主要功能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A29862-6223-4355-A67D-3D7BB52C839E}"/>
              </a:ext>
            </a:extLst>
          </p:cNvPr>
          <p:cNvGrpSpPr/>
          <p:nvPr/>
        </p:nvGrpSpPr>
        <p:grpSpPr>
          <a:xfrm>
            <a:off x="1705583" y="1355386"/>
            <a:ext cx="8865140" cy="3720653"/>
            <a:chOff x="1705583" y="1355386"/>
            <a:chExt cx="8865140" cy="372065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CB55AAB-8760-4837-9EFA-0CB2964DB530}"/>
                </a:ext>
              </a:extLst>
            </p:cNvPr>
            <p:cNvGrpSpPr/>
            <p:nvPr/>
          </p:nvGrpSpPr>
          <p:grpSpPr>
            <a:xfrm>
              <a:off x="1705583" y="1355386"/>
              <a:ext cx="8865140" cy="3720653"/>
              <a:chOff x="803978" y="1661163"/>
              <a:chExt cx="10719706" cy="3974041"/>
            </a:xfrm>
          </p:grpSpPr>
          <p:sp>
            <p:nvSpPr>
              <p:cNvPr id="761" name="矩形 17"/>
              <p:cNvSpPr/>
              <p:nvPr/>
            </p:nvSpPr>
            <p:spPr>
              <a:xfrm>
                <a:off x="2184453" y="1677372"/>
                <a:ext cx="7740520" cy="709264"/>
              </a:xfrm>
              <a:prstGeom prst="rect">
                <a:avLst/>
              </a:prstGeom>
              <a:solidFill>
                <a:srgbClr val="F0F5F9"/>
              </a:solidFill>
              <a:ln w="12700">
                <a:solidFill>
                  <a:srgbClr val="365B9D">
                    <a:alpha val="59765"/>
                  </a:srgbClr>
                </a:solidFill>
                <a:custDash>
                  <a:ds d="200000" sp="200000"/>
                </a:custDash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764" name="矩形 11"/>
              <p:cNvSpPr/>
              <p:nvPr/>
            </p:nvSpPr>
            <p:spPr>
              <a:xfrm>
                <a:off x="803978" y="1669617"/>
                <a:ext cx="1265120" cy="3957133"/>
              </a:xfrm>
              <a:prstGeom prst="rect">
                <a:avLst/>
              </a:prstGeom>
              <a:solidFill>
                <a:srgbClr val="F0F5F9"/>
              </a:solidFill>
              <a:ln w="12700">
                <a:solidFill>
                  <a:srgbClr val="365B9D">
                    <a:alpha val="59765"/>
                  </a:srgbClr>
                </a:solidFill>
                <a:custDash>
                  <a:ds d="200000" sp="200000"/>
                </a:custDash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3200">
                    <a:ln w="9525" cap="flat">
                      <a:solidFill>
                        <a:srgbClr val="4AD4FF"/>
                      </a:solidFill>
                      <a:prstDash val="solid"/>
                      <a:round/>
                    </a:ln>
                    <a:solidFill>
                      <a:srgbClr val="4AD4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65" name="矩形 121"/>
              <p:cNvSpPr txBox="1"/>
              <p:nvPr/>
            </p:nvSpPr>
            <p:spPr>
              <a:xfrm>
                <a:off x="851797" y="1724870"/>
                <a:ext cx="677645" cy="26298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algn="ctr">
                  <a:defRPr sz="1000">
                    <a:solidFill>
                      <a:srgbClr val="365B9D"/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rPr lang="en-US" altLang="zh-CN" dirty="0"/>
                  <a:t>Manager</a:t>
                </a:r>
              </a:p>
            </p:txBody>
          </p:sp>
          <p:sp>
            <p:nvSpPr>
              <p:cNvPr id="766" name="矩形 85"/>
              <p:cNvSpPr/>
              <p:nvPr/>
            </p:nvSpPr>
            <p:spPr>
              <a:xfrm>
                <a:off x="2184452" y="4925940"/>
                <a:ext cx="7740523" cy="709264"/>
              </a:xfrm>
              <a:prstGeom prst="rect">
                <a:avLst/>
              </a:prstGeom>
              <a:solidFill>
                <a:srgbClr val="F1F5F9"/>
              </a:solidFill>
              <a:ln w="12700">
                <a:solidFill>
                  <a:srgbClr val="365B9D">
                    <a:alpha val="59954"/>
                  </a:srgbClr>
                </a:solidFill>
                <a:custDash>
                  <a:ds d="200000" sp="200000"/>
                </a:custDash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769" name="矩形 14"/>
              <p:cNvGrpSpPr/>
              <p:nvPr/>
            </p:nvGrpSpPr>
            <p:grpSpPr>
              <a:xfrm>
                <a:off x="2335328" y="5188961"/>
                <a:ext cx="1516882" cy="323867"/>
                <a:chOff x="0" y="0"/>
                <a:chExt cx="1516880" cy="323865"/>
              </a:xfrm>
            </p:grpSpPr>
            <p:sp>
              <p:nvSpPr>
                <p:cNvPr id="767" name="矩形"/>
                <p:cNvSpPr/>
                <p:nvPr/>
              </p:nvSpPr>
              <p:spPr>
                <a:xfrm>
                  <a:off x="0" y="0"/>
                  <a:ext cx="1516880" cy="323865"/>
                </a:xfrm>
                <a:prstGeom prst="rect">
                  <a:avLst/>
                </a:prstGeom>
                <a:solidFill>
                  <a:srgbClr val="D4DD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8" name="审计对账"/>
                <p:cNvSpPr txBox="1"/>
                <p:nvPr/>
              </p:nvSpPr>
              <p:spPr>
                <a:xfrm>
                  <a:off x="138714" y="24960"/>
                  <a:ext cx="1239452" cy="2739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rPr lang="en-US" altLang="zh-CN" dirty="0"/>
                    <a:t>Audit</a:t>
                  </a:r>
                  <a:endParaRPr dirty="0"/>
                </a:p>
              </p:txBody>
            </p:sp>
          </p:grpSp>
          <p:sp>
            <p:nvSpPr>
              <p:cNvPr id="770" name="矩形 28"/>
              <p:cNvSpPr/>
              <p:nvPr/>
            </p:nvSpPr>
            <p:spPr>
              <a:xfrm>
                <a:off x="2184453" y="2460770"/>
                <a:ext cx="7740521" cy="2355226"/>
              </a:xfrm>
              <a:prstGeom prst="rect">
                <a:avLst/>
              </a:prstGeom>
              <a:solidFill>
                <a:srgbClr val="F1F5F9"/>
              </a:solidFill>
              <a:ln w="12700">
                <a:solidFill>
                  <a:srgbClr val="365B9D">
                    <a:alpha val="59647"/>
                  </a:srgbClr>
                </a:solidFill>
                <a:custDash>
                  <a:ds d="200000" sp="200000"/>
                </a:custDash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1" name="圆角矩形 41"/>
              <p:cNvSpPr/>
              <p:nvPr/>
            </p:nvSpPr>
            <p:spPr>
              <a:xfrm>
                <a:off x="4289367" y="2780854"/>
                <a:ext cx="1526823" cy="1916435"/>
              </a:xfrm>
              <a:prstGeom prst="roundRect">
                <a:avLst>
                  <a:gd name="adj" fmla="val 1762"/>
                </a:avLst>
              </a:prstGeom>
              <a:solidFill>
                <a:srgbClr val="B7C1D7">
                  <a:alpha val="59808"/>
                </a:srgb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774" name="矩形 26"/>
              <p:cNvGrpSpPr/>
              <p:nvPr/>
            </p:nvGrpSpPr>
            <p:grpSpPr>
              <a:xfrm>
                <a:off x="4454296" y="4146067"/>
                <a:ext cx="1196967" cy="269602"/>
                <a:chOff x="0" y="0"/>
                <a:chExt cx="1196965" cy="269601"/>
              </a:xfrm>
            </p:grpSpPr>
            <p:sp>
              <p:nvSpPr>
                <p:cNvPr id="772" name="矩形"/>
                <p:cNvSpPr/>
                <p:nvPr/>
              </p:nvSpPr>
              <p:spPr>
                <a:xfrm>
                  <a:off x="0" y="0"/>
                  <a:ext cx="1196966" cy="26960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000"/>
                  </a:pPr>
                  <a:endParaRPr/>
                </a:p>
              </p:txBody>
            </p:sp>
            <p:sp>
              <p:nvSpPr>
                <p:cNvPr id="773" name="DataProxy-n"/>
                <p:cNvSpPr/>
                <p:nvPr/>
              </p:nvSpPr>
              <p:spPr>
                <a:xfrm>
                  <a:off x="96723" y="134800"/>
                  <a:ext cx="100352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chemeClr val="accent6">
                          <a:lumOff val="-9843"/>
                        </a:schemeClr>
                      </a:solidFill>
                      <a:latin typeface="Source Han Sans CN Medium"/>
                      <a:ea typeface="Source Han Sans CN Medium"/>
                      <a:cs typeface="Source Han Sans CN Medium"/>
                      <a:sym typeface="Source Han Sans CN Medium"/>
                    </a:defRPr>
                  </a:lvl1pPr>
                </a:lstStyle>
                <a:p>
                  <a:r>
                    <a:rPr dirty="0" err="1"/>
                    <a:t>DataProxy</a:t>
                  </a:r>
                  <a:r>
                    <a:rPr dirty="0"/>
                    <a:t>-n</a:t>
                  </a:r>
                </a:p>
              </p:txBody>
            </p:sp>
          </p:grpSp>
          <p:sp>
            <p:nvSpPr>
              <p:cNvPr id="775" name="矩形 30"/>
              <p:cNvSpPr/>
              <p:nvPr/>
            </p:nvSpPr>
            <p:spPr>
              <a:xfrm>
                <a:off x="6251951" y="2765090"/>
                <a:ext cx="1545453" cy="1916434"/>
              </a:xfrm>
              <a:prstGeom prst="rect">
                <a:avLst/>
              </a:prstGeom>
              <a:solidFill>
                <a:srgbClr val="B7C1D7">
                  <a:alpha val="59983"/>
                </a:srgb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6" name="矩形 37"/>
              <p:cNvSpPr txBox="1"/>
              <p:nvPr/>
            </p:nvSpPr>
            <p:spPr>
              <a:xfrm>
                <a:off x="6785394" y="2868027"/>
                <a:ext cx="493501" cy="26298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algn="ctr">
                  <a:defRPr sz="1000">
                    <a:solidFill>
                      <a:schemeClr val="accent6">
                        <a:lumOff val="-9843"/>
                      </a:schemeClr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rPr lang="en-US" altLang="zh-CN" dirty="0"/>
                  <a:t>Cache</a:t>
                </a:r>
                <a:endParaRPr dirty="0"/>
              </a:p>
            </p:txBody>
          </p:sp>
          <p:sp>
            <p:nvSpPr>
              <p:cNvPr id="777" name="矩形 42"/>
              <p:cNvSpPr txBox="1"/>
              <p:nvPr/>
            </p:nvSpPr>
            <p:spPr>
              <a:xfrm>
                <a:off x="4637692" y="2868027"/>
                <a:ext cx="812640" cy="26298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 algn="ctr">
                  <a:defRPr sz="1000">
                    <a:solidFill>
                      <a:schemeClr val="accent6">
                        <a:lumOff val="-9843"/>
                      </a:schemeClr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rPr lang="en-US" altLang="zh-CN" dirty="0"/>
                  <a:t>Converge</a:t>
                </a:r>
                <a:endParaRPr dirty="0"/>
              </a:p>
            </p:txBody>
          </p:sp>
          <p:grpSp>
            <p:nvGrpSpPr>
              <p:cNvPr id="780" name="矩形 43"/>
              <p:cNvGrpSpPr/>
              <p:nvPr/>
            </p:nvGrpSpPr>
            <p:grpSpPr>
              <a:xfrm>
                <a:off x="4454295" y="3681788"/>
                <a:ext cx="1188948" cy="292101"/>
                <a:chOff x="0" y="0"/>
                <a:chExt cx="1188947" cy="292100"/>
              </a:xfrm>
            </p:grpSpPr>
            <p:sp>
              <p:nvSpPr>
                <p:cNvPr id="778" name="矩形"/>
                <p:cNvSpPr/>
                <p:nvPr/>
              </p:nvSpPr>
              <p:spPr>
                <a:xfrm>
                  <a:off x="0" y="11249"/>
                  <a:ext cx="1188948" cy="26960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000"/>
                  </a:pPr>
                  <a:endParaRPr/>
                </a:p>
              </p:txBody>
            </p:sp>
            <p:sp>
              <p:nvSpPr>
                <p:cNvPr id="779" name="……"/>
                <p:cNvSpPr txBox="1"/>
                <p:nvPr/>
              </p:nvSpPr>
              <p:spPr>
                <a:xfrm>
                  <a:off x="117490" y="-1"/>
                  <a:ext cx="953967" cy="2921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chemeClr val="accent6">
                          <a:lumOff val="-9843"/>
                        </a:schemeClr>
                      </a:solidFill>
                    </a:defRPr>
                  </a:lvl1pPr>
                </a:lstStyle>
                <a:p>
                  <a:r>
                    <a:t>……</a:t>
                  </a:r>
                </a:p>
              </p:txBody>
            </p:sp>
          </p:grpSp>
          <p:grpSp>
            <p:nvGrpSpPr>
              <p:cNvPr id="783" name="矩形 44"/>
              <p:cNvGrpSpPr/>
              <p:nvPr/>
            </p:nvGrpSpPr>
            <p:grpSpPr>
              <a:xfrm>
                <a:off x="4458672" y="3243326"/>
                <a:ext cx="1188215" cy="269602"/>
                <a:chOff x="0" y="0"/>
                <a:chExt cx="1188214" cy="269601"/>
              </a:xfrm>
            </p:grpSpPr>
            <p:sp>
              <p:nvSpPr>
                <p:cNvPr id="781" name="矩形"/>
                <p:cNvSpPr/>
                <p:nvPr/>
              </p:nvSpPr>
              <p:spPr>
                <a:xfrm>
                  <a:off x="0" y="0"/>
                  <a:ext cx="1188215" cy="26960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000"/>
                  </a:pPr>
                  <a:endParaRPr/>
                </a:p>
              </p:txBody>
            </p:sp>
            <p:sp>
              <p:nvSpPr>
                <p:cNvPr id="782" name="DataProxy -1"/>
                <p:cNvSpPr/>
                <p:nvPr/>
              </p:nvSpPr>
              <p:spPr>
                <a:xfrm>
                  <a:off x="97301" y="134800"/>
                  <a:ext cx="993612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chemeClr val="accent6">
                          <a:lumOff val="-9843"/>
                        </a:schemeClr>
                      </a:solidFill>
                      <a:latin typeface="Source Han Sans CN Medium"/>
                      <a:ea typeface="Source Han Sans CN Medium"/>
                      <a:cs typeface="Source Han Sans CN Medium"/>
                      <a:sym typeface="Source Han Sans CN Medium"/>
                    </a:defRPr>
                  </a:lvl1pPr>
                </a:lstStyle>
                <a:p>
                  <a:r>
                    <a:t>DataProxy -1</a:t>
                  </a:r>
                </a:p>
              </p:txBody>
            </p:sp>
          </p:grpSp>
          <p:sp>
            <p:nvSpPr>
              <p:cNvPr id="784" name="矩形 67"/>
              <p:cNvSpPr txBox="1"/>
              <p:nvPr/>
            </p:nvSpPr>
            <p:spPr>
              <a:xfrm>
                <a:off x="2300745" y="2456853"/>
                <a:ext cx="954828" cy="26298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algn="ctr">
                  <a:defRPr sz="1000">
                    <a:solidFill>
                      <a:srgbClr val="365B9D"/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rPr lang="en-US" altLang="zh-CN" dirty="0"/>
                  <a:t>Data Streams</a:t>
                </a:r>
              </a:p>
            </p:txBody>
          </p:sp>
          <p:grpSp>
            <p:nvGrpSpPr>
              <p:cNvPr id="799" name="组合 69"/>
              <p:cNvGrpSpPr/>
              <p:nvPr/>
            </p:nvGrpSpPr>
            <p:grpSpPr>
              <a:xfrm>
                <a:off x="2341317" y="2770263"/>
                <a:ext cx="1526824" cy="1916436"/>
                <a:chOff x="0" y="0"/>
                <a:chExt cx="1526822" cy="1916434"/>
              </a:xfrm>
            </p:grpSpPr>
            <p:sp>
              <p:nvSpPr>
                <p:cNvPr id="785" name="圆角矩形 45"/>
                <p:cNvSpPr/>
                <p:nvPr/>
              </p:nvSpPr>
              <p:spPr>
                <a:xfrm>
                  <a:off x="0" y="0"/>
                  <a:ext cx="1526822" cy="1916434"/>
                </a:xfrm>
                <a:prstGeom prst="roundRect">
                  <a:avLst>
                    <a:gd name="adj" fmla="val 1762"/>
                  </a:avLst>
                </a:prstGeom>
                <a:solidFill>
                  <a:srgbClr val="CED6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grpSp>
              <p:nvGrpSpPr>
                <p:cNvPr id="788" name="矩形 51"/>
                <p:cNvGrpSpPr/>
                <p:nvPr/>
              </p:nvGrpSpPr>
              <p:grpSpPr>
                <a:xfrm>
                  <a:off x="96140" y="389611"/>
                  <a:ext cx="1273919" cy="269602"/>
                  <a:chOff x="0" y="0"/>
                  <a:chExt cx="1273917" cy="269601"/>
                </a:xfrm>
              </p:grpSpPr>
              <p:sp>
                <p:nvSpPr>
                  <p:cNvPr id="786" name="矩形"/>
                  <p:cNvSpPr/>
                  <p:nvPr/>
                </p:nvSpPr>
                <p:spPr>
                  <a:xfrm>
                    <a:off x="0" y="0"/>
                    <a:ext cx="1273918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787" name="SDK"/>
                  <p:cNvSpPr/>
                  <p:nvPr/>
                </p:nvSpPr>
                <p:spPr>
                  <a:xfrm>
                    <a:off x="150105" y="134800"/>
                    <a:ext cx="973708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SDK</a:t>
                    </a:r>
                  </a:p>
                </p:txBody>
              </p:sp>
            </p:grpSp>
            <p:grpSp>
              <p:nvGrpSpPr>
                <p:cNvPr id="791" name="矩形 52"/>
                <p:cNvGrpSpPr/>
                <p:nvPr/>
              </p:nvGrpSpPr>
              <p:grpSpPr>
                <a:xfrm>
                  <a:off x="89114" y="763687"/>
                  <a:ext cx="1273919" cy="269602"/>
                  <a:chOff x="0" y="0"/>
                  <a:chExt cx="1273917" cy="269601"/>
                </a:xfrm>
              </p:grpSpPr>
              <p:sp>
                <p:nvSpPr>
                  <p:cNvPr id="789" name="矩形"/>
                  <p:cNvSpPr/>
                  <p:nvPr/>
                </p:nvSpPr>
                <p:spPr>
                  <a:xfrm>
                    <a:off x="0" y="0"/>
                    <a:ext cx="1273918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790" name="File"/>
                  <p:cNvSpPr/>
                  <p:nvPr/>
                </p:nvSpPr>
                <p:spPr>
                  <a:xfrm>
                    <a:off x="158168" y="134800"/>
                    <a:ext cx="957582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File</a:t>
                    </a:r>
                  </a:p>
                </p:txBody>
              </p:sp>
            </p:grpSp>
            <p:grpSp>
              <p:nvGrpSpPr>
                <p:cNvPr id="794" name="矩形 53"/>
                <p:cNvGrpSpPr/>
                <p:nvPr/>
              </p:nvGrpSpPr>
              <p:grpSpPr>
                <a:xfrm>
                  <a:off x="89114" y="1127281"/>
                  <a:ext cx="1273919" cy="269602"/>
                  <a:chOff x="0" y="0"/>
                  <a:chExt cx="1273917" cy="269601"/>
                </a:xfrm>
              </p:grpSpPr>
              <p:sp>
                <p:nvSpPr>
                  <p:cNvPr id="792" name="矩形"/>
                  <p:cNvSpPr/>
                  <p:nvPr/>
                </p:nvSpPr>
                <p:spPr>
                  <a:xfrm>
                    <a:off x="0" y="0"/>
                    <a:ext cx="1273918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793" name="DB"/>
                  <p:cNvSpPr/>
                  <p:nvPr/>
                </p:nvSpPr>
                <p:spPr>
                  <a:xfrm>
                    <a:off x="155536" y="134800"/>
                    <a:ext cx="962846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DB</a:t>
                    </a:r>
                  </a:p>
                </p:txBody>
              </p:sp>
            </p:grpSp>
            <p:grpSp>
              <p:nvGrpSpPr>
                <p:cNvPr id="797" name="矩形 54"/>
                <p:cNvGrpSpPr/>
                <p:nvPr/>
              </p:nvGrpSpPr>
              <p:grpSpPr>
                <a:xfrm>
                  <a:off x="89114" y="1474656"/>
                  <a:ext cx="1273919" cy="269602"/>
                  <a:chOff x="0" y="0"/>
                  <a:chExt cx="1273917" cy="269601"/>
                </a:xfrm>
              </p:grpSpPr>
              <p:sp>
                <p:nvSpPr>
                  <p:cNvPr id="795" name="矩形"/>
                  <p:cNvSpPr/>
                  <p:nvPr/>
                </p:nvSpPr>
                <p:spPr>
                  <a:xfrm>
                    <a:off x="0" y="0"/>
                    <a:ext cx="1273918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796" name="HTTP"/>
                  <p:cNvSpPr/>
                  <p:nvPr/>
                </p:nvSpPr>
                <p:spPr>
                  <a:xfrm>
                    <a:off x="168161" y="134800"/>
                    <a:ext cx="937596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HTTP</a:t>
                    </a:r>
                  </a:p>
                </p:txBody>
              </p:sp>
            </p:grpSp>
            <p:sp>
              <p:nvSpPr>
                <p:cNvPr id="798" name="矩形 68"/>
                <p:cNvSpPr txBox="1"/>
                <p:nvPr/>
              </p:nvSpPr>
              <p:spPr>
                <a:xfrm>
                  <a:off x="485381" y="92096"/>
                  <a:ext cx="495440" cy="2629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1000">
                      <a:solidFill>
                        <a:schemeClr val="accent6">
                          <a:lumOff val="-9843"/>
                        </a:schemeClr>
                      </a:solidFill>
                      <a:latin typeface="Source Han Sans CN Bold Bold"/>
                      <a:ea typeface="Source Han Sans CN Bold Bold"/>
                      <a:cs typeface="Source Han Sans CN Bold Bold"/>
                      <a:sym typeface="Source Han Sans CN Bold Bold"/>
                    </a:defRPr>
                  </a:lvl1pPr>
                </a:lstStyle>
                <a:p>
                  <a:r>
                    <a:rPr lang="en-US" altLang="zh-CN" dirty="0"/>
                    <a:t>Ingest</a:t>
                  </a:r>
                </a:p>
              </p:txBody>
            </p:sp>
          </p:grpSp>
          <p:grpSp>
            <p:nvGrpSpPr>
              <p:cNvPr id="814" name="组合 77"/>
              <p:cNvGrpSpPr/>
              <p:nvPr/>
            </p:nvGrpSpPr>
            <p:grpSpPr>
              <a:xfrm>
                <a:off x="8216758" y="2764259"/>
                <a:ext cx="1526824" cy="1916435"/>
                <a:chOff x="0" y="0"/>
                <a:chExt cx="1526822" cy="1916434"/>
              </a:xfrm>
            </p:grpSpPr>
            <p:sp>
              <p:nvSpPr>
                <p:cNvPr id="800" name="圆角矩形 78"/>
                <p:cNvSpPr/>
                <p:nvPr/>
              </p:nvSpPr>
              <p:spPr>
                <a:xfrm>
                  <a:off x="0" y="0"/>
                  <a:ext cx="1526822" cy="1916434"/>
                </a:xfrm>
                <a:prstGeom prst="roundRect">
                  <a:avLst>
                    <a:gd name="adj" fmla="val 1762"/>
                  </a:avLst>
                </a:prstGeom>
                <a:solidFill>
                  <a:srgbClr val="B7C1D7">
                    <a:alpha val="60365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803" name="矩形 79"/>
                <p:cNvGrpSpPr/>
                <p:nvPr/>
              </p:nvGrpSpPr>
              <p:grpSpPr>
                <a:xfrm>
                  <a:off x="180406" y="387439"/>
                  <a:ext cx="1189655" cy="273947"/>
                  <a:chOff x="0" y="-2171"/>
                  <a:chExt cx="1189653" cy="273946"/>
                </a:xfrm>
              </p:grpSpPr>
              <p:sp>
                <p:nvSpPr>
                  <p:cNvPr id="801" name="矩形"/>
                  <p:cNvSpPr/>
                  <p:nvPr/>
                </p:nvSpPr>
                <p:spPr>
                  <a:xfrm>
                    <a:off x="0" y="0"/>
                    <a:ext cx="1189653" cy="26960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802" name="Sort on Flink"/>
                  <p:cNvSpPr/>
                  <p:nvPr/>
                </p:nvSpPr>
                <p:spPr>
                  <a:xfrm>
                    <a:off x="81229" y="-2171"/>
                    <a:ext cx="1027194" cy="2739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rPr dirty="0">
                        <a:solidFill>
                          <a:schemeClr val="bg1"/>
                        </a:solidFill>
                      </a:rPr>
                      <a:t>Sort on </a:t>
                    </a:r>
                    <a:r>
                      <a:rPr dirty="0" err="1">
                        <a:solidFill>
                          <a:schemeClr val="bg1"/>
                        </a:solidFill>
                      </a:rPr>
                      <a:t>Flink</a:t>
                    </a:r>
                    <a:endParaRPr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6" name="矩形 80"/>
                <p:cNvGrpSpPr/>
                <p:nvPr/>
              </p:nvGrpSpPr>
              <p:grpSpPr>
                <a:xfrm>
                  <a:off x="163774" y="758445"/>
                  <a:ext cx="1199273" cy="269602"/>
                  <a:chOff x="0" y="0"/>
                  <a:chExt cx="1199272" cy="269601"/>
                </a:xfrm>
              </p:grpSpPr>
              <p:sp>
                <p:nvSpPr>
                  <p:cNvPr id="804" name="矩形"/>
                  <p:cNvSpPr/>
                  <p:nvPr/>
                </p:nvSpPr>
                <p:spPr>
                  <a:xfrm>
                    <a:off x="0" y="0"/>
                    <a:ext cx="1199273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805" name="Sort Standalone"/>
                  <p:cNvSpPr/>
                  <p:nvPr/>
                </p:nvSpPr>
                <p:spPr>
                  <a:xfrm>
                    <a:off x="37347" y="134800"/>
                    <a:ext cx="1124578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Sort Standalone</a:t>
                    </a:r>
                  </a:p>
                </p:txBody>
              </p:sp>
            </p:grpSp>
            <p:grpSp>
              <p:nvGrpSpPr>
                <p:cNvPr id="809" name="矩形 81"/>
                <p:cNvGrpSpPr/>
                <p:nvPr/>
              </p:nvGrpSpPr>
              <p:grpSpPr>
                <a:xfrm>
                  <a:off x="177402" y="1127281"/>
                  <a:ext cx="1185630" cy="269602"/>
                  <a:chOff x="0" y="0"/>
                  <a:chExt cx="1185628" cy="269601"/>
                </a:xfrm>
              </p:grpSpPr>
              <p:sp>
                <p:nvSpPr>
                  <p:cNvPr id="807" name="矩形"/>
                  <p:cNvSpPr/>
                  <p:nvPr/>
                </p:nvSpPr>
                <p:spPr>
                  <a:xfrm>
                    <a:off x="0" y="0"/>
                    <a:ext cx="1185629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808" name="SDK"/>
                  <p:cNvSpPr/>
                  <p:nvPr/>
                </p:nvSpPr>
                <p:spPr>
                  <a:xfrm>
                    <a:off x="80441" y="134800"/>
                    <a:ext cx="1024747" cy="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lvl1pPr>
                  </a:lstStyle>
                  <a:p>
                    <a:r>
                      <a:t>SDK</a:t>
                    </a:r>
                  </a:p>
                </p:txBody>
              </p:sp>
            </p:grpSp>
            <p:grpSp>
              <p:nvGrpSpPr>
                <p:cNvPr id="812" name="矩形 82"/>
                <p:cNvGrpSpPr/>
                <p:nvPr/>
              </p:nvGrpSpPr>
              <p:grpSpPr>
                <a:xfrm>
                  <a:off x="177402" y="1474654"/>
                  <a:ext cx="1185632" cy="269603"/>
                  <a:chOff x="0" y="0"/>
                  <a:chExt cx="1185630" cy="269602"/>
                </a:xfrm>
              </p:grpSpPr>
              <p:sp>
                <p:nvSpPr>
                  <p:cNvPr id="810" name="矩形"/>
                  <p:cNvSpPr/>
                  <p:nvPr/>
                </p:nvSpPr>
                <p:spPr>
                  <a:xfrm>
                    <a:off x="0" y="0"/>
                    <a:ext cx="1185630" cy="2696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1000"/>
                    </a:pPr>
                    <a:endParaRPr/>
                  </a:p>
                </p:txBody>
              </p:sp>
              <p:sp>
                <p:nvSpPr>
                  <p:cNvPr id="811" name="离线/实时计算"/>
                  <p:cNvSpPr/>
                  <p:nvPr/>
                </p:nvSpPr>
                <p:spPr>
                  <a:xfrm>
                    <a:off x="4458" y="6047"/>
                    <a:ext cx="1176713" cy="2575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/>
                  <a:p>
                    <a:pPr algn="ctr">
                      <a:defRPr sz="1000">
                        <a:solidFill>
                          <a:schemeClr val="accent6">
                            <a:lumOff val="-9843"/>
                          </a:schemeClr>
                        </a:solidFill>
                        <a:latin typeface="Source Han Sans CN Medium"/>
                        <a:ea typeface="Source Han Sans CN Medium"/>
                        <a:cs typeface="Source Han Sans CN Medium"/>
                        <a:sym typeface="Source Han Sans CN Medium"/>
                      </a:defRPr>
                    </a:pPr>
                    <a:r>
                      <a:rPr lang="en-US" altLang="zh-CN" sz="900" dirty="0"/>
                      <a:t>Real-time/Offline</a:t>
                    </a:r>
                  </a:p>
                </p:txBody>
              </p:sp>
            </p:grpSp>
            <p:sp>
              <p:nvSpPr>
                <p:cNvPr id="813" name="矩形 83"/>
                <p:cNvSpPr txBox="1"/>
                <p:nvPr/>
              </p:nvSpPr>
              <p:spPr>
                <a:xfrm>
                  <a:off x="584524" y="93398"/>
                  <a:ext cx="371384" cy="2629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1000">
                      <a:solidFill>
                        <a:schemeClr val="accent6">
                          <a:lumOff val="-9843"/>
                        </a:schemeClr>
                      </a:solidFill>
                      <a:latin typeface="Source Han Sans CN Bold Bold"/>
                      <a:ea typeface="Source Han Sans CN Bold Bold"/>
                      <a:cs typeface="Source Han Sans CN Bold Bold"/>
                      <a:sym typeface="Source Han Sans CN Bold Bold"/>
                    </a:defRPr>
                  </a:lvl1pPr>
                </a:lstStyle>
                <a:p>
                  <a:r>
                    <a:rPr lang="en-US" altLang="zh-CN" dirty="0"/>
                    <a:t>Sort</a:t>
                  </a:r>
                  <a:endParaRPr dirty="0"/>
                </a:p>
              </p:txBody>
            </p:sp>
          </p:grpSp>
          <p:sp>
            <p:nvSpPr>
              <p:cNvPr id="815" name="矩形 87"/>
              <p:cNvSpPr txBox="1"/>
              <p:nvPr/>
            </p:nvSpPr>
            <p:spPr>
              <a:xfrm>
                <a:off x="2282377" y="4909242"/>
                <a:ext cx="861390" cy="26298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 algn="ctr">
                  <a:defRPr sz="1000">
                    <a:solidFill>
                      <a:srgbClr val="365B9D"/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rPr lang="en-US" altLang="zh-CN" dirty="0"/>
                  <a:t>Operation</a:t>
                </a:r>
                <a:endParaRPr dirty="0"/>
              </a:p>
            </p:txBody>
          </p:sp>
          <p:grpSp>
            <p:nvGrpSpPr>
              <p:cNvPr id="818" name="矩形 4"/>
              <p:cNvGrpSpPr/>
              <p:nvPr/>
            </p:nvGrpSpPr>
            <p:grpSpPr>
              <a:xfrm>
                <a:off x="879450" y="2077920"/>
                <a:ext cx="1086879" cy="332606"/>
                <a:chOff x="-1" y="-1"/>
                <a:chExt cx="1086878" cy="332605"/>
              </a:xfrm>
            </p:grpSpPr>
            <p:sp>
              <p:nvSpPr>
                <p:cNvPr id="816" name="矩形"/>
                <p:cNvSpPr/>
                <p:nvPr/>
              </p:nvSpPr>
              <p:spPr>
                <a:xfrm>
                  <a:off x="-1" y="-1"/>
                  <a:ext cx="1086878" cy="332605"/>
                </a:xfrm>
                <a:prstGeom prst="rect">
                  <a:avLst/>
                </a:prstGeom>
                <a:solidFill>
                  <a:srgbClr val="A1B8E1">
                    <a:alpha val="40053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7" name="数据节点"/>
                <p:cNvSpPr txBox="1"/>
                <p:nvPr/>
              </p:nvSpPr>
              <p:spPr>
                <a:xfrm>
                  <a:off x="58393" y="29329"/>
                  <a:ext cx="970089" cy="2739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rPr lang="en-US" altLang="zh-CN" dirty="0"/>
                    <a:t>Data Nodes</a:t>
                  </a:r>
                </a:p>
              </p:txBody>
            </p:sp>
          </p:grpSp>
          <p:grpSp>
            <p:nvGrpSpPr>
              <p:cNvPr id="821" name="矩形 7"/>
              <p:cNvGrpSpPr/>
              <p:nvPr/>
            </p:nvGrpSpPr>
            <p:grpSpPr>
              <a:xfrm>
                <a:off x="885269" y="2675621"/>
                <a:ext cx="1086877" cy="332604"/>
                <a:chOff x="0" y="0"/>
                <a:chExt cx="1086876" cy="332603"/>
              </a:xfrm>
            </p:grpSpPr>
            <p:sp>
              <p:nvSpPr>
                <p:cNvPr id="819" name="矩形"/>
                <p:cNvSpPr/>
                <p:nvPr/>
              </p:nvSpPr>
              <p:spPr>
                <a:xfrm>
                  <a:off x="-1" y="-1"/>
                  <a:ext cx="1086878" cy="332605"/>
                </a:xfrm>
                <a:prstGeom prst="rect">
                  <a:avLst/>
                </a:prstGeom>
                <a:solidFill>
                  <a:srgbClr val="A1B8E1">
                    <a:alpha val="40053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1000"/>
                  </a:pPr>
                  <a:endParaRPr/>
                </a:p>
              </p:txBody>
            </p:sp>
            <p:sp>
              <p:nvSpPr>
                <p:cNvPr id="820" name="OpenAPI"/>
                <p:cNvSpPr txBox="1"/>
                <p:nvPr/>
              </p:nvSpPr>
              <p:spPr>
                <a:xfrm>
                  <a:off x="83152" y="52001"/>
                  <a:ext cx="920572" cy="228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t>OpenAPI</a:t>
                  </a:r>
                </a:p>
              </p:txBody>
            </p:sp>
          </p:grpSp>
          <p:grpSp>
            <p:nvGrpSpPr>
              <p:cNvPr id="824" name="矩形 9"/>
              <p:cNvGrpSpPr/>
              <p:nvPr/>
            </p:nvGrpSpPr>
            <p:grpSpPr>
              <a:xfrm>
                <a:off x="879450" y="3920737"/>
                <a:ext cx="1086879" cy="332606"/>
                <a:chOff x="0" y="-1"/>
                <a:chExt cx="1086877" cy="332605"/>
              </a:xfrm>
            </p:grpSpPr>
            <p:sp>
              <p:nvSpPr>
                <p:cNvPr id="822" name="矩形"/>
                <p:cNvSpPr/>
                <p:nvPr/>
              </p:nvSpPr>
              <p:spPr>
                <a:xfrm>
                  <a:off x="0" y="-1"/>
                  <a:ext cx="1086877" cy="332605"/>
                </a:xfrm>
                <a:prstGeom prst="rect">
                  <a:avLst/>
                </a:prstGeom>
                <a:solidFill>
                  <a:srgbClr val="A1B8E1">
                    <a:alpha val="39692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3" name="安全权限"/>
                <p:cNvSpPr txBox="1"/>
                <p:nvPr/>
              </p:nvSpPr>
              <p:spPr>
                <a:xfrm>
                  <a:off x="41519" y="37547"/>
                  <a:ext cx="1003839" cy="2575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rPr lang="en-US" altLang="zh-CN" sz="900" dirty="0"/>
                    <a:t>Authentication</a:t>
                  </a:r>
                  <a:endParaRPr sz="900" dirty="0"/>
                </a:p>
              </p:txBody>
            </p:sp>
          </p:grpSp>
          <p:grpSp>
            <p:nvGrpSpPr>
              <p:cNvPr id="827" name="矩形 10"/>
              <p:cNvGrpSpPr/>
              <p:nvPr/>
            </p:nvGrpSpPr>
            <p:grpSpPr>
              <a:xfrm>
                <a:off x="879451" y="5116138"/>
                <a:ext cx="1086878" cy="332606"/>
                <a:chOff x="-1" y="-1"/>
                <a:chExt cx="1086877" cy="332605"/>
              </a:xfrm>
            </p:grpSpPr>
            <p:sp>
              <p:nvSpPr>
                <p:cNvPr id="825" name="矩形"/>
                <p:cNvSpPr/>
                <p:nvPr/>
              </p:nvSpPr>
              <p:spPr>
                <a:xfrm>
                  <a:off x="-1" y="-1"/>
                  <a:ext cx="1086877" cy="332605"/>
                </a:xfrm>
                <a:prstGeom prst="rect">
                  <a:avLst/>
                </a:prstGeom>
                <a:solidFill>
                  <a:srgbClr val="A1B8E1">
                    <a:alpha val="39692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6" name="审批流"/>
                <p:cNvSpPr txBox="1"/>
                <p:nvPr/>
              </p:nvSpPr>
              <p:spPr>
                <a:xfrm>
                  <a:off x="91052" y="29329"/>
                  <a:ext cx="904771" cy="2739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rPr lang="en-US" altLang="zh-CN" dirty="0"/>
                    <a:t>Authority</a:t>
                  </a:r>
                  <a:endParaRPr dirty="0"/>
                </a:p>
              </p:txBody>
            </p:sp>
          </p:grpSp>
          <p:sp>
            <p:nvSpPr>
              <p:cNvPr id="828" name="矩形"/>
              <p:cNvSpPr/>
              <p:nvPr/>
            </p:nvSpPr>
            <p:spPr>
              <a:xfrm>
                <a:off x="2345287" y="1950203"/>
                <a:ext cx="1171423" cy="332604"/>
              </a:xfrm>
              <a:prstGeom prst="rect">
                <a:avLst/>
              </a:prstGeom>
              <a:solidFill>
                <a:srgbClr val="D3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29" name="Dashoboard"/>
              <p:cNvSpPr txBox="1"/>
              <p:nvPr/>
            </p:nvSpPr>
            <p:spPr>
              <a:xfrm>
                <a:off x="2495285" y="1980481"/>
                <a:ext cx="924367" cy="2720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rPr lang="en-US" altLang="zh-CN" dirty="0"/>
                  <a:t>Dashboard</a:t>
                </a:r>
                <a:endParaRPr dirty="0"/>
              </a:p>
            </p:txBody>
          </p:sp>
          <p:sp>
            <p:nvSpPr>
              <p:cNvPr id="830" name="矩形"/>
              <p:cNvSpPr/>
              <p:nvPr/>
            </p:nvSpPr>
            <p:spPr>
              <a:xfrm>
                <a:off x="3888832" y="1950203"/>
                <a:ext cx="1183915" cy="332604"/>
              </a:xfrm>
              <a:prstGeom prst="rect">
                <a:avLst/>
              </a:prstGeom>
              <a:solidFill>
                <a:srgbClr val="D3DDEE"/>
              </a:solidFill>
              <a:ln w="12700">
                <a:solidFill>
                  <a:srgbClr val="D3DDEE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31" name="CLI"/>
              <p:cNvSpPr txBox="1"/>
              <p:nvPr/>
            </p:nvSpPr>
            <p:spPr>
              <a:xfrm>
                <a:off x="4056023" y="1984220"/>
                <a:ext cx="912494" cy="2720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rPr dirty="0"/>
                  <a:t>CLI</a:t>
                </a:r>
              </a:p>
            </p:txBody>
          </p:sp>
          <p:sp>
            <p:nvSpPr>
              <p:cNvPr id="832" name="矩形"/>
              <p:cNvSpPr/>
              <p:nvPr/>
            </p:nvSpPr>
            <p:spPr>
              <a:xfrm>
                <a:off x="5401497" y="1950319"/>
                <a:ext cx="1188086" cy="332604"/>
              </a:xfrm>
              <a:prstGeom prst="rect">
                <a:avLst/>
              </a:prstGeom>
              <a:solidFill>
                <a:srgbClr val="D3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33" name="API"/>
              <p:cNvSpPr txBox="1"/>
              <p:nvPr/>
            </p:nvSpPr>
            <p:spPr>
              <a:xfrm>
                <a:off x="5516090" y="1985929"/>
                <a:ext cx="1011097" cy="2720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t>API</a:t>
                </a:r>
              </a:p>
            </p:txBody>
          </p:sp>
          <p:sp>
            <p:nvSpPr>
              <p:cNvPr id="834" name="矩形"/>
              <p:cNvSpPr/>
              <p:nvPr/>
            </p:nvSpPr>
            <p:spPr>
              <a:xfrm>
                <a:off x="6855884" y="1948106"/>
                <a:ext cx="1182165" cy="332604"/>
              </a:xfrm>
              <a:prstGeom prst="rect">
                <a:avLst/>
              </a:prstGeom>
              <a:solidFill>
                <a:srgbClr val="D3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35" name="SDK"/>
              <p:cNvSpPr txBox="1"/>
              <p:nvPr/>
            </p:nvSpPr>
            <p:spPr>
              <a:xfrm>
                <a:off x="6964980" y="1980481"/>
                <a:ext cx="986808" cy="2720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rPr dirty="0"/>
                  <a:t>SDK</a:t>
                </a:r>
              </a:p>
            </p:txBody>
          </p:sp>
          <p:sp>
            <p:nvSpPr>
              <p:cNvPr id="836" name="矩形 100"/>
              <p:cNvSpPr txBox="1"/>
              <p:nvPr/>
            </p:nvSpPr>
            <p:spPr>
              <a:xfrm>
                <a:off x="2323280" y="1699263"/>
                <a:ext cx="530330" cy="26298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algn="ctr">
                  <a:defRPr sz="1000">
                    <a:solidFill>
                      <a:srgbClr val="365B9D"/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r>
                  <a:rPr lang="en-US" altLang="zh-CN" dirty="0"/>
                  <a:t>Access</a:t>
                </a:r>
                <a:endParaRPr dirty="0"/>
              </a:p>
            </p:txBody>
          </p:sp>
          <p:sp>
            <p:nvSpPr>
              <p:cNvPr id="837" name="虚尾箭头 106"/>
              <p:cNvSpPr/>
              <p:nvPr/>
            </p:nvSpPr>
            <p:spPr>
              <a:xfrm>
                <a:off x="3949555" y="3633897"/>
                <a:ext cx="283797" cy="276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658" y="5400"/>
                    </a:lnTo>
                    <a:lnTo>
                      <a:pt x="658" y="16200"/>
                    </a:lnTo>
                    <a:lnTo>
                      <a:pt x="0" y="16200"/>
                    </a:lnTo>
                    <a:close/>
                    <a:moveTo>
                      <a:pt x="1316" y="5400"/>
                    </a:moveTo>
                    <a:lnTo>
                      <a:pt x="2632" y="5400"/>
                    </a:lnTo>
                    <a:lnTo>
                      <a:pt x="2632" y="16200"/>
                    </a:lnTo>
                    <a:lnTo>
                      <a:pt x="1316" y="16200"/>
                    </a:lnTo>
                    <a:close/>
                    <a:moveTo>
                      <a:pt x="3290" y="5400"/>
                    </a:moveTo>
                    <a:lnTo>
                      <a:pt x="11073" y="5400"/>
                    </a:lnTo>
                    <a:lnTo>
                      <a:pt x="11073" y="0"/>
                    </a:lnTo>
                    <a:lnTo>
                      <a:pt x="21600" y="10800"/>
                    </a:lnTo>
                    <a:lnTo>
                      <a:pt x="11073" y="21600"/>
                    </a:lnTo>
                    <a:lnTo>
                      <a:pt x="11073" y="16200"/>
                    </a:lnTo>
                    <a:lnTo>
                      <a:pt x="3290" y="16200"/>
                    </a:lnTo>
                    <a:close/>
                  </a:path>
                </a:pathLst>
              </a:custGeom>
              <a:gradFill>
                <a:gsLst>
                  <a:gs pos="0">
                    <a:srgbClr val="5C749F">
                      <a:alpha val="79963"/>
                    </a:srgbClr>
                  </a:gs>
                  <a:gs pos="100000">
                    <a:srgbClr val="B3C2E5">
                      <a:alpha val="79963"/>
                    </a:srgbClr>
                  </a:gs>
                </a:gsLst>
                <a:lin ang="16200000"/>
              </a:gra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grpSp>
            <p:nvGrpSpPr>
              <p:cNvPr id="840" name="矩形 157"/>
              <p:cNvGrpSpPr/>
              <p:nvPr/>
            </p:nvGrpSpPr>
            <p:grpSpPr>
              <a:xfrm>
                <a:off x="893101" y="3305778"/>
                <a:ext cx="1086875" cy="332606"/>
                <a:chOff x="0" y="-1"/>
                <a:chExt cx="1086874" cy="332605"/>
              </a:xfrm>
            </p:grpSpPr>
            <p:sp>
              <p:nvSpPr>
                <p:cNvPr id="838" name="矩形"/>
                <p:cNvSpPr/>
                <p:nvPr/>
              </p:nvSpPr>
              <p:spPr>
                <a:xfrm>
                  <a:off x="0" y="-1"/>
                  <a:ext cx="1086874" cy="332605"/>
                </a:xfrm>
                <a:prstGeom prst="rect">
                  <a:avLst/>
                </a:prstGeom>
                <a:solidFill>
                  <a:srgbClr val="A1B8E1">
                    <a:alpha val="39692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9" name="统一调度"/>
                <p:cNvSpPr txBox="1"/>
                <p:nvPr/>
              </p:nvSpPr>
              <p:spPr>
                <a:xfrm>
                  <a:off x="105303" y="29329"/>
                  <a:ext cx="876268" cy="2739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rPr lang="en-US" altLang="zh-CN" dirty="0"/>
                    <a:t>Scheduler</a:t>
                  </a:r>
                  <a:endParaRPr dirty="0"/>
                </a:p>
              </p:txBody>
            </p:sp>
          </p:grpSp>
          <p:grpSp>
            <p:nvGrpSpPr>
              <p:cNvPr id="843" name="矩形 158"/>
              <p:cNvGrpSpPr/>
              <p:nvPr/>
            </p:nvGrpSpPr>
            <p:grpSpPr>
              <a:xfrm>
                <a:off x="893101" y="4530985"/>
                <a:ext cx="1086875" cy="332607"/>
                <a:chOff x="0" y="-1"/>
                <a:chExt cx="1086874" cy="332605"/>
              </a:xfrm>
            </p:grpSpPr>
            <p:sp>
              <p:nvSpPr>
                <p:cNvPr id="841" name="矩形"/>
                <p:cNvSpPr/>
                <p:nvPr/>
              </p:nvSpPr>
              <p:spPr>
                <a:xfrm>
                  <a:off x="0" y="-1"/>
                  <a:ext cx="1086874" cy="332605"/>
                </a:xfrm>
                <a:prstGeom prst="rect">
                  <a:avLst/>
                </a:prstGeom>
                <a:solidFill>
                  <a:srgbClr val="A1B8E1">
                    <a:alpha val="39692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2" name="元数据"/>
                <p:cNvSpPr txBox="1"/>
                <p:nvPr/>
              </p:nvSpPr>
              <p:spPr>
                <a:xfrm>
                  <a:off x="127349" y="29330"/>
                  <a:ext cx="832176" cy="2739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rPr lang="en-US" altLang="zh-CN" dirty="0"/>
                    <a:t>Metadata</a:t>
                  </a:r>
                  <a:endParaRPr dirty="0"/>
                </a:p>
              </p:txBody>
            </p:sp>
          </p:grpSp>
          <p:sp>
            <p:nvSpPr>
              <p:cNvPr id="844" name="矩形"/>
              <p:cNvSpPr/>
              <p:nvPr/>
            </p:nvSpPr>
            <p:spPr>
              <a:xfrm>
                <a:off x="4280840" y="5188961"/>
                <a:ext cx="1543878" cy="323867"/>
              </a:xfrm>
              <a:prstGeom prst="rect">
                <a:avLst/>
              </a:prstGeom>
              <a:solidFill>
                <a:srgbClr val="D4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/>
                <a:endParaRPr/>
              </a:p>
            </p:txBody>
          </p:sp>
          <p:sp>
            <p:nvSpPr>
              <p:cNvPr id="845" name="指标告警"/>
              <p:cNvSpPr txBox="1"/>
              <p:nvPr/>
            </p:nvSpPr>
            <p:spPr>
              <a:xfrm>
                <a:off x="4487952" y="5230225"/>
                <a:ext cx="1129653" cy="2739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rPr lang="en-US" altLang="zh-CN" dirty="0"/>
                  <a:t>Metrics</a:t>
                </a:r>
                <a:endParaRPr dirty="0"/>
              </a:p>
            </p:txBody>
          </p:sp>
          <p:sp>
            <p:nvSpPr>
              <p:cNvPr id="846" name="矩形"/>
              <p:cNvSpPr/>
              <p:nvPr/>
            </p:nvSpPr>
            <p:spPr>
              <a:xfrm>
                <a:off x="6245962" y="5197668"/>
                <a:ext cx="1573495" cy="323867"/>
              </a:xfrm>
              <a:prstGeom prst="rect">
                <a:avLst/>
              </a:prstGeom>
              <a:solidFill>
                <a:srgbClr val="D4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/>
                <a:endParaRPr/>
              </a:p>
            </p:txBody>
          </p:sp>
          <p:sp>
            <p:nvSpPr>
              <p:cNvPr id="847" name="多集群管理"/>
              <p:cNvSpPr txBox="1"/>
              <p:nvPr/>
            </p:nvSpPr>
            <p:spPr>
              <a:xfrm>
                <a:off x="6362541" y="5235329"/>
                <a:ext cx="1339208" cy="2739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rPr lang="en-US" altLang="zh-CN" dirty="0"/>
                  <a:t>Multi-Cluster</a:t>
                </a:r>
              </a:p>
            </p:txBody>
          </p:sp>
          <p:sp>
            <p:nvSpPr>
              <p:cNvPr id="848" name="矩形"/>
              <p:cNvSpPr/>
              <p:nvPr/>
            </p:nvSpPr>
            <p:spPr>
              <a:xfrm>
                <a:off x="8214776" y="5184592"/>
                <a:ext cx="1516584" cy="323867"/>
              </a:xfrm>
              <a:prstGeom prst="rect">
                <a:avLst/>
              </a:prstGeom>
              <a:solidFill>
                <a:srgbClr val="D4DDE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/>
                <a:endParaRPr/>
              </a:p>
            </p:txBody>
          </p:sp>
          <p:sp>
            <p:nvSpPr>
              <p:cNvPr id="849" name="状态监控"/>
              <p:cNvSpPr txBox="1"/>
              <p:nvPr/>
            </p:nvSpPr>
            <p:spPr>
              <a:xfrm>
                <a:off x="8363958" y="5222629"/>
                <a:ext cx="1224122" cy="2739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rgbClr val="121C41"/>
                    </a:solidFill>
                    <a:latin typeface="Source Han Sans CN Regular"/>
                    <a:ea typeface="Source Han Sans CN Regular"/>
                    <a:cs typeface="Source Han Sans CN Regular"/>
                    <a:sym typeface="Source Han Sans CN Regular"/>
                  </a:defRPr>
                </a:lvl1pPr>
              </a:lstStyle>
              <a:p>
                <a:r>
                  <a:rPr lang="en-US" altLang="zh-CN" dirty="0"/>
                  <a:t>Monitor</a:t>
                </a:r>
                <a:endParaRPr dirty="0"/>
              </a:p>
            </p:txBody>
          </p:sp>
          <p:sp>
            <p:nvSpPr>
              <p:cNvPr id="850" name="矩形"/>
              <p:cNvSpPr/>
              <p:nvPr/>
            </p:nvSpPr>
            <p:spPr>
              <a:xfrm>
                <a:off x="6440949" y="4140206"/>
                <a:ext cx="1224122" cy="269603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51" name="Apache Kafka"/>
              <p:cNvSpPr txBox="1"/>
              <p:nvPr/>
            </p:nvSpPr>
            <p:spPr>
              <a:xfrm>
                <a:off x="6536589" y="4160708"/>
                <a:ext cx="1032841" cy="2286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chemeClr val="accent6">
                        <a:lumOff val="-9843"/>
                      </a:schemeClr>
                    </a:solidFill>
                    <a:latin typeface="Source Han Sans CN Medium"/>
                    <a:ea typeface="Source Han Sans CN Medium"/>
                    <a:cs typeface="Source Han Sans CN Medium"/>
                    <a:sym typeface="Source Han Sans CN Medium"/>
                  </a:defRPr>
                </a:lvl1pPr>
              </a:lstStyle>
              <a:p>
                <a:r>
                  <a:t>Apache Kafka</a:t>
                </a:r>
              </a:p>
            </p:txBody>
          </p:sp>
          <p:sp>
            <p:nvSpPr>
              <p:cNvPr id="852" name="矩形"/>
              <p:cNvSpPr/>
              <p:nvPr/>
            </p:nvSpPr>
            <p:spPr>
              <a:xfrm>
                <a:off x="6432169" y="3676560"/>
                <a:ext cx="1196967" cy="269603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53" name="Apache Pulsar"/>
              <p:cNvSpPr txBox="1"/>
              <p:nvPr/>
            </p:nvSpPr>
            <p:spPr>
              <a:xfrm>
                <a:off x="6530302" y="3700737"/>
                <a:ext cx="1003685" cy="2286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chemeClr val="accent6">
                        <a:lumOff val="-9843"/>
                      </a:schemeClr>
                    </a:solidFill>
                    <a:latin typeface="Source Han Sans CN Medium"/>
                    <a:ea typeface="Source Han Sans CN Medium"/>
                    <a:cs typeface="Source Han Sans CN Medium"/>
                    <a:sym typeface="Source Han Sans CN Medium"/>
                  </a:defRPr>
                </a:lvl1pPr>
              </a:lstStyle>
              <a:p>
                <a:r>
                  <a:t>Apache Pulsar</a:t>
                </a:r>
              </a:p>
            </p:txBody>
          </p:sp>
          <p:sp>
            <p:nvSpPr>
              <p:cNvPr id="854" name="矩形"/>
              <p:cNvSpPr/>
              <p:nvPr/>
            </p:nvSpPr>
            <p:spPr>
              <a:xfrm>
                <a:off x="6432169" y="3244968"/>
                <a:ext cx="1189141" cy="269603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1000"/>
                </a:pPr>
                <a:endParaRPr/>
              </a:p>
            </p:txBody>
          </p:sp>
          <p:sp>
            <p:nvSpPr>
              <p:cNvPr id="855" name="TubeMQ"/>
              <p:cNvSpPr txBox="1"/>
              <p:nvPr/>
            </p:nvSpPr>
            <p:spPr>
              <a:xfrm>
                <a:off x="6575565" y="3265470"/>
                <a:ext cx="898226" cy="2286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defRPr sz="1000">
                    <a:solidFill>
                      <a:schemeClr val="accent6">
                        <a:lumOff val="-9843"/>
                      </a:schemeClr>
                    </a:solidFill>
                    <a:latin typeface="Source Han Sans CN Medium"/>
                    <a:ea typeface="Source Han Sans CN Medium"/>
                    <a:cs typeface="Source Han Sans CN Medium"/>
                    <a:sym typeface="Source Han Sans CN Medium"/>
                  </a:defRPr>
                </a:lvl1pPr>
              </a:lstStyle>
              <a:p>
                <a:r>
                  <a:t>TubeMQ</a:t>
                </a:r>
              </a:p>
            </p:txBody>
          </p:sp>
          <p:grpSp>
            <p:nvGrpSpPr>
              <p:cNvPr id="861" name="组合 72"/>
              <p:cNvGrpSpPr/>
              <p:nvPr/>
            </p:nvGrpSpPr>
            <p:grpSpPr>
              <a:xfrm>
                <a:off x="10436568" y="1795634"/>
                <a:ext cx="945225" cy="1104096"/>
                <a:chOff x="0" y="0"/>
                <a:chExt cx="945224" cy="1104094"/>
              </a:xfrm>
            </p:grpSpPr>
            <p:pic>
              <p:nvPicPr>
                <p:cNvPr id="856" name="Picture 16" descr="Picture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2552" y="18405"/>
                  <a:ext cx="312673" cy="48613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7" name="Picture 8" descr="Picture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" y="-1"/>
                  <a:ext cx="529715" cy="41179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8" name="Picture 12" descr="Picture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353" y="572123"/>
                  <a:ext cx="342157" cy="53197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9" name="Picture 14" descr="Picture 1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9285" y="553752"/>
                  <a:ext cx="346795" cy="53918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0" name="图片 115" descr="图片 11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431" y="3738"/>
                  <a:ext cx="472974" cy="73536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2700000" rotWithShape="0">
                    <a:srgbClr val="000000">
                      <a:alpha val="56117"/>
                    </a:srgbClr>
                  </a:outerShdw>
                </a:effectLst>
              </p:spPr>
            </p:pic>
          </p:grpSp>
          <p:grpSp>
            <p:nvGrpSpPr>
              <p:cNvPr id="866" name="组合 73"/>
              <p:cNvGrpSpPr/>
              <p:nvPr/>
            </p:nvGrpSpPr>
            <p:grpSpPr>
              <a:xfrm>
                <a:off x="10324931" y="3026209"/>
                <a:ext cx="1198753" cy="1213275"/>
                <a:chOff x="0" y="0"/>
                <a:chExt cx="1198752" cy="1213274"/>
              </a:xfrm>
            </p:grpSpPr>
            <p:pic>
              <p:nvPicPr>
                <p:cNvPr id="862" name="Picture 4" descr="Picture 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2971" y="-1"/>
                  <a:ext cx="795782" cy="78172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3" name="图片 105" descr="图片 105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" y="27264"/>
                  <a:ext cx="763364" cy="72618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p:spPr>
            </p:pic>
            <p:pic>
              <p:nvPicPr>
                <p:cNvPr id="864" name="图形 109" descr="图形 109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204" y="562552"/>
                  <a:ext cx="577159" cy="65072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5" name="图片 110" descr="图片 110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545" y="390355"/>
                  <a:ext cx="669133" cy="5658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870" name="组合 74"/>
              <p:cNvGrpSpPr/>
              <p:nvPr/>
            </p:nvGrpSpPr>
            <p:grpSpPr>
              <a:xfrm>
                <a:off x="10535867" y="4166479"/>
                <a:ext cx="819769" cy="671751"/>
                <a:chOff x="0" y="0"/>
                <a:chExt cx="819767" cy="671750"/>
              </a:xfrm>
            </p:grpSpPr>
            <p:pic>
              <p:nvPicPr>
                <p:cNvPr id="867" name="Picture 8" descr="Picture 8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559" y="174278"/>
                  <a:ext cx="735307" cy="49747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8" name="图形 102" descr="图形 102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1" y="0"/>
                  <a:ext cx="265780" cy="43155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9" name="图片 103" descr="图片 103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0057" y="13930"/>
                  <a:ext cx="289711" cy="37316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871" name="图片 75" descr="图片 75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51906" y="5088640"/>
                <a:ext cx="462874" cy="465162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872" name="直线连接符 153"/>
              <p:cNvSpPr/>
              <p:nvPr/>
            </p:nvSpPr>
            <p:spPr>
              <a:xfrm>
                <a:off x="10687798" y="2999270"/>
                <a:ext cx="433913" cy="1"/>
              </a:xfrm>
              <a:prstGeom prst="line">
                <a:avLst/>
              </a:prstGeom>
              <a:ln w="12700">
                <a:solidFill>
                  <a:srgbClr val="4B5871"/>
                </a:solidFill>
                <a:custDash>
                  <a:ds d="100000" sp="200000"/>
                </a:custDash>
              </a:ln>
            </p:spPr>
            <p:txBody>
              <a:bodyPr lIns="45718" tIns="45718" rIns="45718" bIns="45718"/>
              <a:lstStyle/>
              <a:p>
                <a:endParaRPr/>
              </a:p>
            </p:txBody>
          </p:sp>
          <p:sp>
            <p:nvSpPr>
              <p:cNvPr id="873" name="直线连接符 155"/>
              <p:cNvSpPr/>
              <p:nvPr/>
            </p:nvSpPr>
            <p:spPr>
              <a:xfrm>
                <a:off x="10687798" y="4997227"/>
                <a:ext cx="433913" cy="1"/>
              </a:xfrm>
              <a:prstGeom prst="line">
                <a:avLst/>
              </a:prstGeom>
              <a:ln w="12700">
                <a:solidFill>
                  <a:srgbClr val="4B5871"/>
                </a:solidFill>
                <a:custDash>
                  <a:ds d="100000" sp="200000"/>
                </a:custDash>
              </a:ln>
            </p:spPr>
            <p:txBody>
              <a:bodyPr lIns="45718" tIns="45718" rIns="45718" bIns="45718"/>
              <a:lstStyle/>
              <a:p>
                <a:endParaRPr/>
              </a:p>
            </p:txBody>
          </p:sp>
          <p:sp>
            <p:nvSpPr>
              <p:cNvPr id="874" name="圆角矩形 156"/>
              <p:cNvSpPr/>
              <p:nvPr/>
            </p:nvSpPr>
            <p:spPr>
              <a:xfrm>
                <a:off x="10368249" y="1661163"/>
                <a:ext cx="1110603" cy="3957134"/>
              </a:xfrm>
              <a:prstGeom prst="roundRect">
                <a:avLst>
                  <a:gd name="adj" fmla="val 16667"/>
                </a:avLst>
              </a:prstGeom>
              <a:ln w="12700">
                <a:solidFill>
                  <a:schemeClr val="accent1">
                    <a:satOff val="-11111"/>
                    <a:lumOff val="13235"/>
                    <a:alpha val="79631"/>
                  </a:schemeClr>
                </a:solidFill>
                <a:custDash>
                  <a:ds d="600000" sp="600000"/>
                </a:custDash>
                <a:miter lim="400000"/>
              </a:ln>
              <a:effectLst>
                <a:outerShdw blurRad="355600" rotWithShape="0">
                  <a:srgbClr val="000000">
                    <a:alpha val="75000"/>
                  </a:srgbClr>
                </a:outerShdw>
              </a:effectLst>
            </p:spPr>
            <p:txBody>
              <a:bodyPr lIns="50800" tIns="50800" rIns="50800" bIns="50800" anchor="ctr"/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5" name="虚尾箭头 106"/>
              <p:cNvSpPr/>
              <p:nvPr/>
            </p:nvSpPr>
            <p:spPr>
              <a:xfrm>
                <a:off x="5900114" y="3633897"/>
                <a:ext cx="283798" cy="276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658" y="5400"/>
                    </a:lnTo>
                    <a:lnTo>
                      <a:pt x="658" y="16200"/>
                    </a:lnTo>
                    <a:lnTo>
                      <a:pt x="0" y="16200"/>
                    </a:lnTo>
                    <a:close/>
                    <a:moveTo>
                      <a:pt x="1316" y="5400"/>
                    </a:moveTo>
                    <a:lnTo>
                      <a:pt x="2632" y="5400"/>
                    </a:lnTo>
                    <a:lnTo>
                      <a:pt x="2632" y="16200"/>
                    </a:lnTo>
                    <a:lnTo>
                      <a:pt x="1316" y="16200"/>
                    </a:lnTo>
                    <a:close/>
                    <a:moveTo>
                      <a:pt x="3290" y="5400"/>
                    </a:moveTo>
                    <a:lnTo>
                      <a:pt x="11073" y="5400"/>
                    </a:lnTo>
                    <a:lnTo>
                      <a:pt x="11073" y="0"/>
                    </a:lnTo>
                    <a:lnTo>
                      <a:pt x="21600" y="10800"/>
                    </a:lnTo>
                    <a:lnTo>
                      <a:pt x="11073" y="21600"/>
                    </a:lnTo>
                    <a:lnTo>
                      <a:pt x="11073" y="16200"/>
                    </a:lnTo>
                    <a:lnTo>
                      <a:pt x="3290" y="16200"/>
                    </a:lnTo>
                    <a:close/>
                  </a:path>
                </a:pathLst>
              </a:custGeom>
              <a:gradFill>
                <a:gsLst>
                  <a:gs pos="0">
                    <a:srgbClr val="5C749F">
                      <a:alpha val="79963"/>
                    </a:srgbClr>
                  </a:gs>
                  <a:gs pos="100000">
                    <a:srgbClr val="B3C2E5">
                      <a:alpha val="79963"/>
                    </a:srgbClr>
                  </a:gs>
                </a:gsLst>
                <a:lin ang="16200000"/>
              </a:gra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6" name="虚尾箭头 106"/>
              <p:cNvSpPr/>
              <p:nvPr/>
            </p:nvSpPr>
            <p:spPr>
              <a:xfrm>
                <a:off x="7877883" y="3633897"/>
                <a:ext cx="283797" cy="276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658" y="5400"/>
                    </a:lnTo>
                    <a:lnTo>
                      <a:pt x="658" y="16200"/>
                    </a:lnTo>
                    <a:lnTo>
                      <a:pt x="0" y="16200"/>
                    </a:lnTo>
                    <a:close/>
                    <a:moveTo>
                      <a:pt x="1316" y="5400"/>
                    </a:moveTo>
                    <a:lnTo>
                      <a:pt x="2632" y="5400"/>
                    </a:lnTo>
                    <a:lnTo>
                      <a:pt x="2632" y="16200"/>
                    </a:lnTo>
                    <a:lnTo>
                      <a:pt x="1316" y="16200"/>
                    </a:lnTo>
                    <a:close/>
                    <a:moveTo>
                      <a:pt x="3290" y="5400"/>
                    </a:moveTo>
                    <a:lnTo>
                      <a:pt x="11073" y="5400"/>
                    </a:lnTo>
                    <a:lnTo>
                      <a:pt x="11073" y="0"/>
                    </a:lnTo>
                    <a:lnTo>
                      <a:pt x="21600" y="10800"/>
                    </a:lnTo>
                    <a:lnTo>
                      <a:pt x="11073" y="21600"/>
                    </a:lnTo>
                    <a:lnTo>
                      <a:pt x="11073" y="16200"/>
                    </a:lnTo>
                    <a:lnTo>
                      <a:pt x="3290" y="16200"/>
                    </a:lnTo>
                    <a:close/>
                  </a:path>
                </a:pathLst>
              </a:custGeom>
              <a:gradFill>
                <a:gsLst>
                  <a:gs pos="0">
                    <a:srgbClr val="5C749F">
                      <a:alpha val="79963"/>
                    </a:srgbClr>
                  </a:gs>
                  <a:gs pos="100000">
                    <a:srgbClr val="B3C2E5">
                      <a:alpha val="79963"/>
                    </a:srgbClr>
                  </a:gs>
                </a:gsLst>
                <a:lin ang="16200000"/>
              </a:gra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7" name="虚尾箭头 106"/>
              <p:cNvSpPr/>
              <p:nvPr/>
            </p:nvSpPr>
            <p:spPr>
              <a:xfrm>
                <a:off x="10017412" y="3633897"/>
                <a:ext cx="283798" cy="276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658" y="5400"/>
                    </a:lnTo>
                    <a:lnTo>
                      <a:pt x="658" y="16200"/>
                    </a:lnTo>
                    <a:lnTo>
                      <a:pt x="0" y="16200"/>
                    </a:lnTo>
                    <a:close/>
                    <a:moveTo>
                      <a:pt x="1316" y="5400"/>
                    </a:moveTo>
                    <a:lnTo>
                      <a:pt x="2632" y="5400"/>
                    </a:lnTo>
                    <a:lnTo>
                      <a:pt x="2632" y="16200"/>
                    </a:lnTo>
                    <a:lnTo>
                      <a:pt x="1316" y="16200"/>
                    </a:lnTo>
                    <a:close/>
                    <a:moveTo>
                      <a:pt x="3290" y="5400"/>
                    </a:moveTo>
                    <a:lnTo>
                      <a:pt x="11073" y="5400"/>
                    </a:lnTo>
                    <a:lnTo>
                      <a:pt x="11073" y="0"/>
                    </a:lnTo>
                    <a:lnTo>
                      <a:pt x="21600" y="10800"/>
                    </a:lnTo>
                    <a:lnTo>
                      <a:pt x="11073" y="21600"/>
                    </a:lnTo>
                    <a:lnTo>
                      <a:pt x="11073" y="16200"/>
                    </a:lnTo>
                    <a:lnTo>
                      <a:pt x="3290" y="16200"/>
                    </a:lnTo>
                    <a:close/>
                  </a:path>
                </a:pathLst>
              </a:custGeom>
              <a:gradFill>
                <a:gsLst>
                  <a:gs pos="0">
                    <a:srgbClr val="5C749F">
                      <a:alpha val="79963"/>
                    </a:srgbClr>
                  </a:gs>
                  <a:gs pos="100000">
                    <a:srgbClr val="B3C2E5">
                      <a:alpha val="79963"/>
                    </a:srgbClr>
                  </a:gs>
                </a:gsLst>
                <a:lin ang="16200000"/>
              </a:gra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0" name="矩形">
              <a:extLst>
                <a:ext uri="{FF2B5EF4-FFF2-40B4-BE49-F238E27FC236}">
                  <a16:creationId xmlns:a16="http://schemas.microsoft.com/office/drawing/2014/main" id="{DDB27499-B353-4AA7-AA13-DC8DB492FDCF}"/>
                </a:ext>
              </a:extLst>
            </p:cNvPr>
            <p:cNvSpPr/>
            <p:nvPr/>
          </p:nvSpPr>
          <p:spPr>
            <a:xfrm>
              <a:off x="7833664" y="1601943"/>
              <a:ext cx="1039149" cy="313568"/>
            </a:xfrm>
            <a:prstGeom prst="rect">
              <a:avLst/>
            </a:prstGeom>
            <a:solidFill>
              <a:srgbClr val="D3DDEE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21" name="SDK">
              <a:extLst>
                <a:ext uri="{FF2B5EF4-FFF2-40B4-BE49-F238E27FC236}">
                  <a16:creationId xmlns:a16="http://schemas.microsoft.com/office/drawing/2014/main" id="{E6AC35D7-FFC0-4C8B-8D7B-41FFB5B7105A}"/>
                </a:ext>
              </a:extLst>
            </p:cNvPr>
            <p:cNvSpPr txBox="1"/>
            <p:nvPr/>
          </p:nvSpPr>
          <p:spPr>
            <a:xfrm>
              <a:off x="7943104" y="1632465"/>
              <a:ext cx="867426" cy="256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ctr">
                <a:defRPr sz="1000">
                  <a:solidFill>
                    <a:srgbClr val="121C41"/>
                  </a:solidFill>
                  <a:latin typeface="Source Han Sans CN Regular"/>
                  <a:ea typeface="Source Han Sans CN Regular"/>
                  <a:cs typeface="Source Han Sans CN Regular"/>
                  <a:sym typeface="Source Han Sans CN Regular"/>
                </a:defRPr>
              </a:lvl1pPr>
            </a:lstStyle>
            <a:p>
              <a:r>
                <a:rPr lang="en-US" dirty="0"/>
                <a:t>SQL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690534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3A7128-AE05-40F1-B4B8-E8367AAF6A0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0639D37-D99B-46DE-A9EA-E500FF5F6ED3}"/>
              </a:ext>
            </a:extLst>
          </p:cNvPr>
          <p:cNvGrpSpPr/>
          <p:nvPr/>
        </p:nvGrpSpPr>
        <p:grpSpPr>
          <a:xfrm>
            <a:off x="7792447" y="1568955"/>
            <a:ext cx="1291605" cy="3656366"/>
            <a:chOff x="10017412" y="1661163"/>
            <a:chExt cx="1506274" cy="3957134"/>
          </a:xfrm>
        </p:grpSpPr>
        <p:grpSp>
          <p:nvGrpSpPr>
            <p:cNvPr id="52" name="组合 72">
              <a:extLst>
                <a:ext uri="{FF2B5EF4-FFF2-40B4-BE49-F238E27FC236}">
                  <a16:creationId xmlns:a16="http://schemas.microsoft.com/office/drawing/2014/main" id="{996F7E1E-A394-4F35-B748-35C048C2DA95}"/>
                </a:ext>
              </a:extLst>
            </p:cNvPr>
            <p:cNvGrpSpPr/>
            <p:nvPr/>
          </p:nvGrpSpPr>
          <p:grpSpPr>
            <a:xfrm>
              <a:off x="10436568" y="1795634"/>
              <a:ext cx="945225" cy="1104096"/>
              <a:chOff x="0" y="0"/>
              <a:chExt cx="945224" cy="1104094"/>
            </a:xfrm>
          </p:grpSpPr>
          <p:pic>
            <p:nvPicPr>
              <p:cNvPr id="69" name="Picture 16" descr="Picture 16">
                <a:extLst>
                  <a:ext uri="{FF2B5EF4-FFF2-40B4-BE49-F238E27FC236}">
                    <a16:creationId xmlns:a16="http://schemas.microsoft.com/office/drawing/2014/main" id="{11589037-B48E-460B-A5D9-81B5ABE80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552" y="18405"/>
                <a:ext cx="312673" cy="486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" name="Picture 8" descr="Picture 8">
                <a:extLst>
                  <a:ext uri="{FF2B5EF4-FFF2-40B4-BE49-F238E27FC236}">
                    <a16:creationId xmlns:a16="http://schemas.microsoft.com/office/drawing/2014/main" id="{DD4356B5-93C3-4A4F-A316-1004242D5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529715" cy="4117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Picture 12" descr="Picture 12">
                <a:extLst>
                  <a:ext uri="{FF2B5EF4-FFF2-40B4-BE49-F238E27FC236}">
                    <a16:creationId xmlns:a16="http://schemas.microsoft.com/office/drawing/2014/main" id="{A7FDB196-B943-4EF0-A5D4-3F17FA87B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53" y="572123"/>
                <a:ext cx="342157" cy="5319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Picture 14" descr="Picture 14">
                <a:extLst>
                  <a:ext uri="{FF2B5EF4-FFF2-40B4-BE49-F238E27FC236}">
                    <a16:creationId xmlns:a16="http://schemas.microsoft.com/office/drawing/2014/main" id="{E93F4A43-26B9-4B51-8469-AC9FA0D6A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285" y="553752"/>
                <a:ext cx="346795" cy="539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图片 115" descr="图片 115">
                <a:extLst>
                  <a:ext uri="{FF2B5EF4-FFF2-40B4-BE49-F238E27FC236}">
                    <a16:creationId xmlns:a16="http://schemas.microsoft.com/office/drawing/2014/main" id="{A28BCF46-2F88-4905-94C1-D09988933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431" y="3738"/>
                <a:ext cx="472974" cy="7353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56117"/>
                  </a:srgbClr>
                </a:outerShdw>
              </a:effectLst>
            </p:spPr>
          </p:pic>
        </p:grpSp>
        <p:grpSp>
          <p:nvGrpSpPr>
            <p:cNvPr id="53" name="组合 73">
              <a:extLst>
                <a:ext uri="{FF2B5EF4-FFF2-40B4-BE49-F238E27FC236}">
                  <a16:creationId xmlns:a16="http://schemas.microsoft.com/office/drawing/2014/main" id="{F10FFAD3-AE31-4016-B617-B8C565763967}"/>
                </a:ext>
              </a:extLst>
            </p:cNvPr>
            <p:cNvGrpSpPr/>
            <p:nvPr/>
          </p:nvGrpSpPr>
          <p:grpSpPr>
            <a:xfrm>
              <a:off x="10324930" y="3026208"/>
              <a:ext cx="1198756" cy="1213277"/>
              <a:chOff x="-1" y="-1"/>
              <a:chExt cx="1198755" cy="1213276"/>
            </a:xfrm>
          </p:grpSpPr>
          <p:pic>
            <p:nvPicPr>
              <p:cNvPr id="65" name="Picture 4" descr="Picture 4">
                <a:extLst>
                  <a:ext uri="{FF2B5EF4-FFF2-40B4-BE49-F238E27FC236}">
                    <a16:creationId xmlns:a16="http://schemas.microsoft.com/office/drawing/2014/main" id="{0E56A2F2-7A92-4390-B007-62085838A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971" y="-1"/>
                <a:ext cx="795783" cy="7817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6" name="图片 105" descr="图片 105">
                <a:extLst>
                  <a:ext uri="{FF2B5EF4-FFF2-40B4-BE49-F238E27FC236}">
                    <a16:creationId xmlns:a16="http://schemas.microsoft.com/office/drawing/2014/main" id="{5B2E620B-619A-4C35-B29A-0360963C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" y="27264"/>
                <a:ext cx="763364" cy="726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67" name="图形 109" descr="图形 109">
                <a:extLst>
                  <a:ext uri="{FF2B5EF4-FFF2-40B4-BE49-F238E27FC236}">
                    <a16:creationId xmlns:a16="http://schemas.microsoft.com/office/drawing/2014/main" id="{BDF18B43-C46A-4C26-A623-303AEFA92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204" y="562552"/>
                <a:ext cx="577159" cy="6507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8" name="图片 110" descr="图片 110">
                <a:extLst>
                  <a:ext uri="{FF2B5EF4-FFF2-40B4-BE49-F238E27FC236}">
                    <a16:creationId xmlns:a16="http://schemas.microsoft.com/office/drawing/2014/main" id="{1DD1AED4-624B-405A-B551-67BC4CEC0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5545" y="390355"/>
                <a:ext cx="669133" cy="5658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4" name="组合 74">
              <a:extLst>
                <a:ext uri="{FF2B5EF4-FFF2-40B4-BE49-F238E27FC236}">
                  <a16:creationId xmlns:a16="http://schemas.microsoft.com/office/drawing/2014/main" id="{7245D7B0-70C5-49CB-90F8-C35230C2E754}"/>
                </a:ext>
              </a:extLst>
            </p:cNvPr>
            <p:cNvGrpSpPr/>
            <p:nvPr/>
          </p:nvGrpSpPr>
          <p:grpSpPr>
            <a:xfrm>
              <a:off x="10535867" y="4166479"/>
              <a:ext cx="819769" cy="671751"/>
              <a:chOff x="0" y="0"/>
              <a:chExt cx="819767" cy="671750"/>
            </a:xfrm>
          </p:grpSpPr>
          <p:pic>
            <p:nvPicPr>
              <p:cNvPr id="62" name="Picture 8" descr="Picture 8">
                <a:extLst>
                  <a:ext uri="{FF2B5EF4-FFF2-40B4-BE49-F238E27FC236}">
                    <a16:creationId xmlns:a16="http://schemas.microsoft.com/office/drawing/2014/main" id="{CE5B3817-B986-4C7C-81FD-C512D297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59" y="174278"/>
                <a:ext cx="735307" cy="49747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图形 102" descr="图形 102">
                <a:extLst>
                  <a:ext uri="{FF2B5EF4-FFF2-40B4-BE49-F238E27FC236}">
                    <a16:creationId xmlns:a16="http://schemas.microsoft.com/office/drawing/2014/main" id="{428055AF-D229-49AA-B990-16EE56C26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" y="0"/>
                <a:ext cx="265780" cy="4315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图片 103" descr="图片 103">
                <a:extLst>
                  <a:ext uri="{FF2B5EF4-FFF2-40B4-BE49-F238E27FC236}">
                    <a16:creationId xmlns:a16="http://schemas.microsoft.com/office/drawing/2014/main" id="{CFDDAAD2-8F6B-4382-AF03-22A9AFF2D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057" y="13930"/>
                <a:ext cx="289711" cy="3731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5" name="图片 75" descr="图片 75">
              <a:extLst>
                <a:ext uri="{FF2B5EF4-FFF2-40B4-BE49-F238E27FC236}">
                  <a16:creationId xmlns:a16="http://schemas.microsoft.com/office/drawing/2014/main" id="{57F16E75-F2F3-4568-A797-85606E2D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51906" y="5088640"/>
              <a:ext cx="462874" cy="46516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6" name="直线连接符 153">
              <a:extLst>
                <a:ext uri="{FF2B5EF4-FFF2-40B4-BE49-F238E27FC236}">
                  <a16:creationId xmlns:a16="http://schemas.microsoft.com/office/drawing/2014/main" id="{602AA11A-97BF-480A-BF3C-E5B7EF894FDA}"/>
                </a:ext>
              </a:extLst>
            </p:cNvPr>
            <p:cNvSpPr/>
            <p:nvPr/>
          </p:nvSpPr>
          <p:spPr>
            <a:xfrm>
              <a:off x="10687798" y="2999270"/>
              <a:ext cx="433913" cy="1"/>
            </a:xfrm>
            <a:prstGeom prst="line">
              <a:avLst/>
            </a:prstGeom>
            <a:ln w="12700">
              <a:solidFill>
                <a:srgbClr val="4B5871"/>
              </a:solidFill>
              <a:custDash>
                <a:ds d="100000" sp="200000"/>
              </a:custDash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57" name="直线连接符 155">
              <a:extLst>
                <a:ext uri="{FF2B5EF4-FFF2-40B4-BE49-F238E27FC236}">
                  <a16:creationId xmlns:a16="http://schemas.microsoft.com/office/drawing/2014/main" id="{EE7BE028-B849-4987-83C9-B03C5B69401B}"/>
                </a:ext>
              </a:extLst>
            </p:cNvPr>
            <p:cNvSpPr/>
            <p:nvPr/>
          </p:nvSpPr>
          <p:spPr>
            <a:xfrm>
              <a:off x="10687798" y="4997227"/>
              <a:ext cx="433913" cy="1"/>
            </a:xfrm>
            <a:prstGeom prst="line">
              <a:avLst/>
            </a:prstGeom>
            <a:ln w="12700">
              <a:solidFill>
                <a:srgbClr val="4B5871"/>
              </a:solidFill>
              <a:custDash>
                <a:ds d="100000" sp="200000"/>
              </a:custDash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58" name="圆角矩形 156">
              <a:extLst>
                <a:ext uri="{FF2B5EF4-FFF2-40B4-BE49-F238E27FC236}">
                  <a16:creationId xmlns:a16="http://schemas.microsoft.com/office/drawing/2014/main" id="{7BA90E7C-0A62-469E-AFE5-866A4345A821}"/>
                </a:ext>
              </a:extLst>
            </p:cNvPr>
            <p:cNvSpPr/>
            <p:nvPr/>
          </p:nvSpPr>
          <p:spPr>
            <a:xfrm>
              <a:off x="10368249" y="1661163"/>
              <a:ext cx="1110603" cy="3957134"/>
            </a:xfrm>
            <a:prstGeom prst="roundRect">
              <a:avLst>
                <a:gd name="adj" fmla="val 16667"/>
              </a:avLst>
            </a:prstGeom>
            <a:ln w="12700">
              <a:solidFill>
                <a:schemeClr val="accent1">
                  <a:satOff val="-11111"/>
                  <a:lumOff val="13235"/>
                  <a:alpha val="79631"/>
                </a:schemeClr>
              </a:solidFill>
              <a:custDash>
                <a:ds d="600000" sp="600000"/>
              </a:custDash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" name="虚尾箭头 106">
              <a:extLst>
                <a:ext uri="{FF2B5EF4-FFF2-40B4-BE49-F238E27FC236}">
                  <a16:creationId xmlns:a16="http://schemas.microsoft.com/office/drawing/2014/main" id="{EB4282D4-0124-4EB2-BAEE-E422F703EEA9}"/>
                </a:ext>
              </a:extLst>
            </p:cNvPr>
            <p:cNvSpPr/>
            <p:nvPr/>
          </p:nvSpPr>
          <p:spPr>
            <a:xfrm>
              <a:off x="10017412" y="3633897"/>
              <a:ext cx="283798" cy="27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658" y="5400"/>
                  </a:lnTo>
                  <a:lnTo>
                    <a:pt x="658" y="16200"/>
                  </a:lnTo>
                  <a:lnTo>
                    <a:pt x="0" y="16200"/>
                  </a:lnTo>
                  <a:close/>
                  <a:moveTo>
                    <a:pt x="1316" y="5400"/>
                  </a:moveTo>
                  <a:lnTo>
                    <a:pt x="2632" y="5400"/>
                  </a:lnTo>
                  <a:lnTo>
                    <a:pt x="2632" y="16200"/>
                  </a:lnTo>
                  <a:lnTo>
                    <a:pt x="1316" y="16200"/>
                  </a:lnTo>
                  <a:close/>
                  <a:moveTo>
                    <a:pt x="3290" y="5400"/>
                  </a:moveTo>
                  <a:lnTo>
                    <a:pt x="11073" y="5400"/>
                  </a:lnTo>
                  <a:lnTo>
                    <a:pt x="11073" y="0"/>
                  </a:lnTo>
                  <a:lnTo>
                    <a:pt x="21600" y="10800"/>
                  </a:lnTo>
                  <a:lnTo>
                    <a:pt x="11073" y="21600"/>
                  </a:lnTo>
                  <a:lnTo>
                    <a:pt x="11073" y="16200"/>
                  </a:lnTo>
                  <a:lnTo>
                    <a:pt x="3290" y="16200"/>
                  </a:lnTo>
                  <a:close/>
                </a:path>
              </a:pathLst>
            </a:custGeom>
            <a:gradFill>
              <a:gsLst>
                <a:gs pos="0">
                  <a:srgbClr val="5C749F">
                    <a:alpha val="79963"/>
                  </a:srgbClr>
                </a:gs>
                <a:gs pos="100000">
                  <a:srgbClr val="B3C2E5">
                    <a:alpha val="79963"/>
                  </a:srgbClr>
                </a:gs>
              </a:gsLst>
              <a:lin ang="162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C422191-D13F-4DD7-8F86-9753C5B6F940}"/>
              </a:ext>
            </a:extLst>
          </p:cNvPr>
          <p:cNvGrpSpPr/>
          <p:nvPr/>
        </p:nvGrpSpPr>
        <p:grpSpPr>
          <a:xfrm>
            <a:off x="2731813" y="1632678"/>
            <a:ext cx="1027911" cy="3656366"/>
            <a:chOff x="10324930" y="1661163"/>
            <a:chExt cx="1198752" cy="3957134"/>
          </a:xfrm>
        </p:grpSpPr>
        <p:grpSp>
          <p:nvGrpSpPr>
            <p:cNvPr id="125" name="组合 72">
              <a:extLst>
                <a:ext uri="{FF2B5EF4-FFF2-40B4-BE49-F238E27FC236}">
                  <a16:creationId xmlns:a16="http://schemas.microsoft.com/office/drawing/2014/main" id="{592E8568-C6AA-4CE3-B388-B42FEF8C01C1}"/>
                </a:ext>
              </a:extLst>
            </p:cNvPr>
            <p:cNvGrpSpPr/>
            <p:nvPr/>
          </p:nvGrpSpPr>
          <p:grpSpPr>
            <a:xfrm>
              <a:off x="10436568" y="1795634"/>
              <a:ext cx="945225" cy="1104096"/>
              <a:chOff x="0" y="0"/>
              <a:chExt cx="945224" cy="1104094"/>
            </a:xfrm>
          </p:grpSpPr>
          <p:pic>
            <p:nvPicPr>
              <p:cNvPr id="141" name="Picture 16" descr="Picture 16">
                <a:extLst>
                  <a:ext uri="{FF2B5EF4-FFF2-40B4-BE49-F238E27FC236}">
                    <a16:creationId xmlns:a16="http://schemas.microsoft.com/office/drawing/2014/main" id="{B3DE984D-DD1B-4FD3-95AB-2BD0CF9D35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552" y="18405"/>
                <a:ext cx="312673" cy="486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Picture 8" descr="Picture 8">
                <a:extLst>
                  <a:ext uri="{FF2B5EF4-FFF2-40B4-BE49-F238E27FC236}">
                    <a16:creationId xmlns:a16="http://schemas.microsoft.com/office/drawing/2014/main" id="{708667F8-3B5E-44F5-9C3F-81F5F2D5F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529715" cy="4117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icture 12" descr="Picture 12">
                <a:extLst>
                  <a:ext uri="{FF2B5EF4-FFF2-40B4-BE49-F238E27FC236}">
                    <a16:creationId xmlns:a16="http://schemas.microsoft.com/office/drawing/2014/main" id="{933D772D-08D4-4258-BB9B-793FC0101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53" y="572123"/>
                <a:ext cx="342157" cy="5319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Picture 14" descr="Picture 14">
                <a:extLst>
                  <a:ext uri="{FF2B5EF4-FFF2-40B4-BE49-F238E27FC236}">
                    <a16:creationId xmlns:a16="http://schemas.microsoft.com/office/drawing/2014/main" id="{3062B6EE-1B41-4793-9966-9EBC3D66F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285" y="553752"/>
                <a:ext cx="346795" cy="539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图片 115" descr="图片 115">
                <a:extLst>
                  <a:ext uri="{FF2B5EF4-FFF2-40B4-BE49-F238E27FC236}">
                    <a16:creationId xmlns:a16="http://schemas.microsoft.com/office/drawing/2014/main" id="{4D020F58-39F6-4941-B4DC-4C6527B91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431" y="3738"/>
                <a:ext cx="472974" cy="7353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56117"/>
                  </a:srgbClr>
                </a:outerShdw>
              </a:effectLst>
            </p:spPr>
          </p:pic>
        </p:grpSp>
        <p:grpSp>
          <p:nvGrpSpPr>
            <p:cNvPr id="126" name="组合 73">
              <a:extLst>
                <a:ext uri="{FF2B5EF4-FFF2-40B4-BE49-F238E27FC236}">
                  <a16:creationId xmlns:a16="http://schemas.microsoft.com/office/drawing/2014/main" id="{D45A98F4-A256-4732-864C-936A21EF739D}"/>
                </a:ext>
              </a:extLst>
            </p:cNvPr>
            <p:cNvGrpSpPr/>
            <p:nvPr/>
          </p:nvGrpSpPr>
          <p:grpSpPr>
            <a:xfrm>
              <a:off x="10324930" y="3026208"/>
              <a:ext cx="1198752" cy="1213277"/>
              <a:chOff x="-1" y="-1"/>
              <a:chExt cx="1198751" cy="1213276"/>
            </a:xfrm>
          </p:grpSpPr>
          <p:pic>
            <p:nvPicPr>
              <p:cNvPr id="137" name="Picture 4" descr="Picture 4">
                <a:extLst>
                  <a:ext uri="{FF2B5EF4-FFF2-40B4-BE49-F238E27FC236}">
                    <a16:creationId xmlns:a16="http://schemas.microsoft.com/office/drawing/2014/main" id="{ABA77EEF-1227-4913-B1AA-FD34A7147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968" y="-1"/>
                <a:ext cx="795782" cy="7817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图片 105" descr="图片 105">
                <a:extLst>
                  <a:ext uri="{FF2B5EF4-FFF2-40B4-BE49-F238E27FC236}">
                    <a16:creationId xmlns:a16="http://schemas.microsoft.com/office/drawing/2014/main" id="{59FA743E-556F-4897-ADC7-BEA09DA26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" y="27264"/>
                <a:ext cx="763364" cy="726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39" name="图形 109" descr="图形 109">
                <a:extLst>
                  <a:ext uri="{FF2B5EF4-FFF2-40B4-BE49-F238E27FC236}">
                    <a16:creationId xmlns:a16="http://schemas.microsoft.com/office/drawing/2014/main" id="{F346335F-2B6A-4E97-AF12-2C9FD8F681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204" y="562552"/>
                <a:ext cx="577159" cy="6507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0" name="图片 110" descr="图片 110">
                <a:extLst>
                  <a:ext uri="{FF2B5EF4-FFF2-40B4-BE49-F238E27FC236}">
                    <a16:creationId xmlns:a16="http://schemas.microsoft.com/office/drawing/2014/main" id="{66D6C2BA-0D13-4BE6-BB59-0B5FE7AAE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5545" y="390355"/>
                <a:ext cx="669133" cy="5658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27" name="组合 74">
              <a:extLst>
                <a:ext uri="{FF2B5EF4-FFF2-40B4-BE49-F238E27FC236}">
                  <a16:creationId xmlns:a16="http://schemas.microsoft.com/office/drawing/2014/main" id="{527C83CA-4884-4B94-98E2-CC876CE174FE}"/>
                </a:ext>
              </a:extLst>
            </p:cNvPr>
            <p:cNvGrpSpPr/>
            <p:nvPr/>
          </p:nvGrpSpPr>
          <p:grpSpPr>
            <a:xfrm>
              <a:off x="10535867" y="4166479"/>
              <a:ext cx="819769" cy="671751"/>
              <a:chOff x="0" y="0"/>
              <a:chExt cx="819767" cy="671750"/>
            </a:xfrm>
          </p:grpSpPr>
          <p:pic>
            <p:nvPicPr>
              <p:cNvPr id="134" name="Picture 8" descr="Picture 8">
                <a:extLst>
                  <a:ext uri="{FF2B5EF4-FFF2-40B4-BE49-F238E27FC236}">
                    <a16:creationId xmlns:a16="http://schemas.microsoft.com/office/drawing/2014/main" id="{ED67FB5F-2D33-4D84-9AEA-6A2A96039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59" y="174278"/>
                <a:ext cx="735307" cy="49747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图形 102" descr="图形 102">
                <a:extLst>
                  <a:ext uri="{FF2B5EF4-FFF2-40B4-BE49-F238E27FC236}">
                    <a16:creationId xmlns:a16="http://schemas.microsoft.com/office/drawing/2014/main" id="{D302AAD0-16BA-4C83-AB8A-338558C71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" y="0"/>
                <a:ext cx="265780" cy="4315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图片 103" descr="图片 103">
                <a:extLst>
                  <a:ext uri="{FF2B5EF4-FFF2-40B4-BE49-F238E27FC236}">
                    <a16:creationId xmlns:a16="http://schemas.microsoft.com/office/drawing/2014/main" id="{D6CE7B1E-AF0D-4177-A8C1-4DF9D9125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057" y="13930"/>
                <a:ext cx="289711" cy="3731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8" name="图片 75" descr="图片 75">
              <a:extLst>
                <a:ext uri="{FF2B5EF4-FFF2-40B4-BE49-F238E27FC236}">
                  <a16:creationId xmlns:a16="http://schemas.microsoft.com/office/drawing/2014/main" id="{051DA3F1-D65A-45D4-B307-7E2FBB543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51906" y="5088640"/>
              <a:ext cx="462874" cy="46516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9" name="直线连接符 153">
              <a:extLst>
                <a:ext uri="{FF2B5EF4-FFF2-40B4-BE49-F238E27FC236}">
                  <a16:creationId xmlns:a16="http://schemas.microsoft.com/office/drawing/2014/main" id="{541B315E-1488-4B7C-8177-1C3F60AB1D8B}"/>
                </a:ext>
              </a:extLst>
            </p:cNvPr>
            <p:cNvSpPr/>
            <p:nvPr/>
          </p:nvSpPr>
          <p:spPr>
            <a:xfrm>
              <a:off x="10687798" y="2999270"/>
              <a:ext cx="433913" cy="1"/>
            </a:xfrm>
            <a:prstGeom prst="line">
              <a:avLst/>
            </a:prstGeom>
            <a:ln w="12700">
              <a:solidFill>
                <a:srgbClr val="4B5871"/>
              </a:solidFill>
              <a:custDash>
                <a:ds d="100000" sp="200000"/>
              </a:custDash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130" name="直线连接符 155">
              <a:extLst>
                <a:ext uri="{FF2B5EF4-FFF2-40B4-BE49-F238E27FC236}">
                  <a16:creationId xmlns:a16="http://schemas.microsoft.com/office/drawing/2014/main" id="{E2CBEAF4-B23C-4077-953A-D665511B4506}"/>
                </a:ext>
              </a:extLst>
            </p:cNvPr>
            <p:cNvSpPr/>
            <p:nvPr/>
          </p:nvSpPr>
          <p:spPr>
            <a:xfrm>
              <a:off x="10687798" y="4997227"/>
              <a:ext cx="433913" cy="1"/>
            </a:xfrm>
            <a:prstGeom prst="line">
              <a:avLst/>
            </a:prstGeom>
            <a:ln w="12700">
              <a:solidFill>
                <a:srgbClr val="4B5871"/>
              </a:solidFill>
              <a:custDash>
                <a:ds d="100000" sp="200000"/>
              </a:custDash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131" name="圆角矩形 156">
              <a:extLst>
                <a:ext uri="{FF2B5EF4-FFF2-40B4-BE49-F238E27FC236}">
                  <a16:creationId xmlns:a16="http://schemas.microsoft.com/office/drawing/2014/main" id="{9DB5F44D-7309-4680-9404-18EF91CF4C62}"/>
                </a:ext>
              </a:extLst>
            </p:cNvPr>
            <p:cNvSpPr/>
            <p:nvPr/>
          </p:nvSpPr>
          <p:spPr>
            <a:xfrm>
              <a:off x="10368249" y="1661163"/>
              <a:ext cx="1110603" cy="3957134"/>
            </a:xfrm>
            <a:prstGeom prst="roundRect">
              <a:avLst>
                <a:gd name="adj" fmla="val 16667"/>
              </a:avLst>
            </a:prstGeom>
            <a:ln w="12700">
              <a:solidFill>
                <a:schemeClr val="accent1">
                  <a:satOff val="-11111"/>
                  <a:lumOff val="13235"/>
                  <a:alpha val="79631"/>
                </a:schemeClr>
              </a:solidFill>
              <a:custDash>
                <a:ds d="600000" sp="600000"/>
              </a:custDash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2125DE77-2EFC-435A-9F5A-C606E9083A7F}"/>
              </a:ext>
            </a:extLst>
          </p:cNvPr>
          <p:cNvGrpSpPr/>
          <p:nvPr/>
        </p:nvGrpSpPr>
        <p:grpSpPr>
          <a:xfrm>
            <a:off x="4043711" y="2419100"/>
            <a:ext cx="3694404" cy="2083523"/>
            <a:chOff x="3866181" y="4104745"/>
            <a:chExt cx="3985258" cy="2111136"/>
          </a:xfrm>
        </p:grpSpPr>
        <p:grpSp>
          <p:nvGrpSpPr>
            <p:cNvPr id="162" name="成组">
              <a:extLst>
                <a:ext uri="{FF2B5EF4-FFF2-40B4-BE49-F238E27FC236}">
                  <a16:creationId xmlns:a16="http://schemas.microsoft.com/office/drawing/2014/main" id="{C3C9E2CE-D55E-481F-BDCE-96FF533A728D}"/>
                </a:ext>
              </a:extLst>
            </p:cNvPr>
            <p:cNvGrpSpPr/>
            <p:nvPr/>
          </p:nvGrpSpPr>
          <p:grpSpPr>
            <a:xfrm>
              <a:off x="3866181" y="4104745"/>
              <a:ext cx="3985258" cy="2111136"/>
              <a:chOff x="6351" y="1592797"/>
              <a:chExt cx="4580802" cy="2111134"/>
            </a:xfrm>
          </p:grpSpPr>
          <p:sp>
            <p:nvSpPr>
              <p:cNvPr id="163" name="矩形 3">
                <a:extLst>
                  <a:ext uri="{FF2B5EF4-FFF2-40B4-BE49-F238E27FC236}">
                    <a16:creationId xmlns:a16="http://schemas.microsoft.com/office/drawing/2014/main" id="{C303CE8C-57EF-4EDF-9F9B-C7301C0FEB9B}"/>
                  </a:ext>
                </a:extLst>
              </p:cNvPr>
              <p:cNvSpPr/>
              <p:nvPr/>
            </p:nvSpPr>
            <p:spPr>
              <a:xfrm>
                <a:off x="6351" y="1592797"/>
                <a:ext cx="4580802" cy="2111134"/>
              </a:xfrm>
              <a:prstGeom prst="rect">
                <a:avLst/>
              </a:prstGeom>
              <a:solidFill>
                <a:srgbClr val="F0F5F9"/>
              </a:solidFill>
              <a:ln w="12700" cap="flat">
                <a:solidFill>
                  <a:srgbClr val="8199C2">
                    <a:alpha val="80284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lang="zh-CN" altLang="en-US" dirty="0"/>
              </a:p>
            </p:txBody>
          </p:sp>
          <p:grpSp>
            <p:nvGrpSpPr>
              <p:cNvPr id="164" name="矩形 5">
                <a:extLst>
                  <a:ext uri="{FF2B5EF4-FFF2-40B4-BE49-F238E27FC236}">
                    <a16:creationId xmlns:a16="http://schemas.microsoft.com/office/drawing/2014/main" id="{65A95DB8-C30C-4A7B-81BD-A867C658A524}"/>
                  </a:ext>
                </a:extLst>
              </p:cNvPr>
              <p:cNvGrpSpPr/>
              <p:nvPr/>
            </p:nvGrpSpPr>
            <p:grpSpPr>
              <a:xfrm>
                <a:off x="276436" y="1895067"/>
                <a:ext cx="1195922" cy="382152"/>
                <a:chOff x="0" y="0"/>
                <a:chExt cx="1195921" cy="382151"/>
              </a:xfrm>
            </p:grpSpPr>
            <p:sp>
              <p:nvSpPr>
                <p:cNvPr id="190" name="矩形">
                  <a:extLst>
                    <a:ext uri="{FF2B5EF4-FFF2-40B4-BE49-F238E27FC236}">
                      <a16:creationId xmlns:a16="http://schemas.microsoft.com/office/drawing/2014/main" id="{0D6D70E9-ABC7-435F-B651-7CFAD0B035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5921" cy="382151"/>
                </a:xfrm>
                <a:prstGeom prst="rect">
                  <a:avLst/>
                </a:prstGeom>
                <a:solidFill>
                  <a:srgbClr val="D3DD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1" name="GroupInfo">
                  <a:extLst>
                    <a:ext uri="{FF2B5EF4-FFF2-40B4-BE49-F238E27FC236}">
                      <a16:creationId xmlns:a16="http://schemas.microsoft.com/office/drawing/2014/main" id="{68168C94-AD33-4495-9479-44DFA0F7FDC5}"/>
                    </a:ext>
                  </a:extLst>
                </p:cNvPr>
                <p:cNvSpPr/>
                <p:nvPr/>
              </p:nvSpPr>
              <p:spPr>
                <a:xfrm>
                  <a:off x="52070" y="191075"/>
                  <a:ext cx="109178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Normal"/>
                      <a:ea typeface="Source Han Sans CN Normal"/>
                      <a:cs typeface="Source Han Sans CN Normal"/>
                      <a:sym typeface="Source Han Sans CN Normal"/>
                    </a:defRPr>
                  </a:lvl1pPr>
                </a:lstStyle>
                <a:p>
                  <a:r>
                    <a:rPr dirty="0" err="1"/>
                    <a:t>GroupInfo</a:t>
                  </a:r>
                  <a:endParaRPr dirty="0"/>
                </a:p>
              </p:txBody>
            </p:sp>
          </p:grpSp>
          <p:grpSp>
            <p:nvGrpSpPr>
              <p:cNvPr id="165" name="矩形 6">
                <a:extLst>
                  <a:ext uri="{FF2B5EF4-FFF2-40B4-BE49-F238E27FC236}">
                    <a16:creationId xmlns:a16="http://schemas.microsoft.com/office/drawing/2014/main" id="{2BE72899-7947-4DE1-BF81-3B5251B50AFF}"/>
                  </a:ext>
                </a:extLst>
              </p:cNvPr>
              <p:cNvGrpSpPr/>
              <p:nvPr/>
            </p:nvGrpSpPr>
            <p:grpSpPr>
              <a:xfrm>
                <a:off x="1696720" y="1898804"/>
                <a:ext cx="1195922" cy="379105"/>
                <a:chOff x="0" y="0"/>
                <a:chExt cx="1195921" cy="379103"/>
              </a:xfrm>
            </p:grpSpPr>
            <p:sp>
              <p:nvSpPr>
                <p:cNvPr id="188" name="矩形">
                  <a:extLst>
                    <a:ext uri="{FF2B5EF4-FFF2-40B4-BE49-F238E27FC236}">
                      <a16:creationId xmlns:a16="http://schemas.microsoft.com/office/drawing/2014/main" id="{56CBAB58-8831-4131-BBA5-369AA6CACC6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5921" cy="379103"/>
                </a:xfrm>
                <a:prstGeom prst="rect">
                  <a:avLst/>
                </a:prstGeom>
                <a:solidFill>
                  <a:srgbClr val="D3DD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9" name="Serialization">
                  <a:extLst>
                    <a:ext uri="{FF2B5EF4-FFF2-40B4-BE49-F238E27FC236}">
                      <a16:creationId xmlns:a16="http://schemas.microsoft.com/office/drawing/2014/main" id="{3D4BFD2E-57F2-4B0F-B7E1-5EDE59C9EE0B}"/>
                    </a:ext>
                  </a:extLst>
                </p:cNvPr>
                <p:cNvSpPr/>
                <p:nvPr/>
              </p:nvSpPr>
              <p:spPr>
                <a:xfrm>
                  <a:off x="58693" y="187336"/>
                  <a:ext cx="109178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rPr dirty="0"/>
                    <a:t>Serialization</a:t>
                  </a:r>
                </a:p>
              </p:txBody>
            </p:sp>
          </p:grpSp>
          <p:sp>
            <p:nvSpPr>
              <p:cNvPr id="166" name="文本框 19">
                <a:extLst>
                  <a:ext uri="{FF2B5EF4-FFF2-40B4-BE49-F238E27FC236}">
                    <a16:creationId xmlns:a16="http://schemas.microsoft.com/office/drawing/2014/main" id="{0BD7E67B-3CEB-4321-AF2D-795FEF45CCA3}"/>
                  </a:ext>
                </a:extLst>
              </p:cNvPr>
              <p:cNvSpPr/>
              <p:nvPr/>
            </p:nvSpPr>
            <p:spPr>
              <a:xfrm>
                <a:off x="1696720" y="1592797"/>
                <a:ext cx="1322546" cy="280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chemeClr val="accent1">
                        <a:satOff val="-3547"/>
                        <a:lumOff val="-10352"/>
                      </a:schemeClr>
                    </a:solidFill>
                    <a:latin typeface="Source Han Sans CN Bold Bold"/>
                    <a:ea typeface="Source Han Sans CN Bold Bold"/>
                    <a:cs typeface="Source Han Sans CN Bold Bold"/>
                    <a:sym typeface="Source Han Sans CN Bold Bold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rgbClr val="365B9D"/>
                    </a:solidFill>
                  </a:rPr>
                  <a:t>Sort on </a:t>
                </a:r>
                <a:r>
                  <a:rPr lang="en-US" sz="1200" dirty="0" err="1">
                    <a:solidFill>
                      <a:srgbClr val="365B9D"/>
                    </a:solidFill>
                  </a:rPr>
                  <a:t>Flink</a:t>
                </a:r>
                <a:endParaRPr sz="1200" dirty="0">
                  <a:solidFill>
                    <a:srgbClr val="365B9D"/>
                  </a:solidFill>
                </a:endParaRPr>
              </a:p>
            </p:txBody>
          </p:sp>
          <p:grpSp>
            <p:nvGrpSpPr>
              <p:cNvPr id="167" name="矩形 6">
                <a:extLst>
                  <a:ext uri="{FF2B5EF4-FFF2-40B4-BE49-F238E27FC236}">
                    <a16:creationId xmlns:a16="http://schemas.microsoft.com/office/drawing/2014/main" id="{2FA7E6B5-BE62-46A2-A4E5-84F86239A26E}"/>
                  </a:ext>
                </a:extLst>
              </p:cNvPr>
              <p:cNvGrpSpPr/>
              <p:nvPr/>
            </p:nvGrpSpPr>
            <p:grpSpPr>
              <a:xfrm>
                <a:off x="3119765" y="1898804"/>
                <a:ext cx="1195922" cy="377277"/>
                <a:chOff x="0" y="0"/>
                <a:chExt cx="1195921" cy="377276"/>
              </a:xfrm>
            </p:grpSpPr>
            <p:sp>
              <p:nvSpPr>
                <p:cNvPr id="186" name="矩形">
                  <a:extLst>
                    <a:ext uri="{FF2B5EF4-FFF2-40B4-BE49-F238E27FC236}">
                      <a16:creationId xmlns:a16="http://schemas.microsoft.com/office/drawing/2014/main" id="{241416D8-B35C-4B6C-A686-606BA5C4EC8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5921" cy="377276"/>
                </a:xfrm>
                <a:prstGeom prst="rect">
                  <a:avLst/>
                </a:prstGeom>
                <a:solidFill>
                  <a:srgbClr val="D3DD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7" name="Deserialization">
                  <a:extLst>
                    <a:ext uri="{FF2B5EF4-FFF2-40B4-BE49-F238E27FC236}">
                      <a16:creationId xmlns:a16="http://schemas.microsoft.com/office/drawing/2014/main" id="{A2B2C7CB-3DF9-4176-AC49-352667F540E8}"/>
                    </a:ext>
                  </a:extLst>
                </p:cNvPr>
                <p:cNvSpPr/>
                <p:nvPr/>
              </p:nvSpPr>
              <p:spPr>
                <a:xfrm>
                  <a:off x="59500" y="183390"/>
                  <a:ext cx="109178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Regular"/>
                      <a:ea typeface="Source Han Sans CN Regular"/>
                      <a:cs typeface="Source Han Sans CN Regular"/>
                      <a:sym typeface="Source Han Sans CN Regular"/>
                    </a:defRPr>
                  </a:lvl1pPr>
                </a:lstStyle>
                <a:p>
                  <a:r>
                    <a:rPr dirty="0"/>
                    <a:t>Deserialization</a:t>
                  </a:r>
                </a:p>
              </p:txBody>
            </p:sp>
          </p:grpSp>
          <p:grpSp>
            <p:nvGrpSpPr>
              <p:cNvPr id="168" name="矩形 5">
                <a:extLst>
                  <a:ext uri="{FF2B5EF4-FFF2-40B4-BE49-F238E27FC236}">
                    <a16:creationId xmlns:a16="http://schemas.microsoft.com/office/drawing/2014/main" id="{DAE23A6B-6439-4A31-8A6B-546CA6F5D3F9}"/>
                  </a:ext>
                </a:extLst>
              </p:cNvPr>
              <p:cNvGrpSpPr/>
              <p:nvPr/>
            </p:nvGrpSpPr>
            <p:grpSpPr>
              <a:xfrm>
                <a:off x="276436" y="2510270"/>
                <a:ext cx="1195922" cy="383834"/>
                <a:chOff x="0" y="0"/>
                <a:chExt cx="1195921" cy="383832"/>
              </a:xfrm>
            </p:grpSpPr>
            <p:sp>
              <p:nvSpPr>
                <p:cNvPr id="184" name="矩形">
                  <a:extLst>
                    <a:ext uri="{FF2B5EF4-FFF2-40B4-BE49-F238E27FC236}">
                      <a16:creationId xmlns:a16="http://schemas.microsoft.com/office/drawing/2014/main" id="{612C375E-9E6E-4097-BA5D-5501ABCA77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5921" cy="383832"/>
                </a:xfrm>
                <a:prstGeom prst="rect">
                  <a:avLst/>
                </a:prstGeom>
                <a:solidFill>
                  <a:srgbClr val="CED6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185" name="Flink Source">
                  <a:extLst>
                    <a:ext uri="{FF2B5EF4-FFF2-40B4-BE49-F238E27FC236}">
                      <a16:creationId xmlns:a16="http://schemas.microsoft.com/office/drawing/2014/main" id="{FCB5E846-06DB-454F-908C-3616BFE393B7}"/>
                    </a:ext>
                  </a:extLst>
                </p:cNvPr>
                <p:cNvSpPr/>
                <p:nvPr/>
              </p:nvSpPr>
              <p:spPr>
                <a:xfrm>
                  <a:off x="52070" y="191915"/>
                  <a:ext cx="109178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Normal"/>
                      <a:ea typeface="Source Han Sans CN Normal"/>
                      <a:cs typeface="Source Han Sans CN Normal"/>
                      <a:sym typeface="Source Han Sans CN Normal"/>
                    </a:defRPr>
                  </a:lvl1pPr>
                </a:lstStyle>
                <a:p>
                  <a:r>
                    <a:rPr dirty="0" err="1"/>
                    <a:t>Flink</a:t>
                  </a:r>
                  <a:r>
                    <a:rPr dirty="0"/>
                    <a:t> Source</a:t>
                  </a:r>
                </a:p>
              </p:txBody>
            </p:sp>
          </p:grpSp>
          <p:grpSp>
            <p:nvGrpSpPr>
              <p:cNvPr id="169" name="矩形 5">
                <a:extLst>
                  <a:ext uri="{FF2B5EF4-FFF2-40B4-BE49-F238E27FC236}">
                    <a16:creationId xmlns:a16="http://schemas.microsoft.com/office/drawing/2014/main" id="{2196C257-0663-418C-BA86-FD31143E4A76}"/>
                  </a:ext>
                </a:extLst>
              </p:cNvPr>
              <p:cNvGrpSpPr/>
              <p:nvPr/>
            </p:nvGrpSpPr>
            <p:grpSpPr>
              <a:xfrm>
                <a:off x="1698100" y="2510271"/>
                <a:ext cx="1195922" cy="384347"/>
                <a:chOff x="0" y="0"/>
                <a:chExt cx="1195921" cy="384345"/>
              </a:xfrm>
            </p:grpSpPr>
            <p:sp>
              <p:nvSpPr>
                <p:cNvPr id="182" name="矩形">
                  <a:extLst>
                    <a:ext uri="{FF2B5EF4-FFF2-40B4-BE49-F238E27FC236}">
                      <a16:creationId xmlns:a16="http://schemas.microsoft.com/office/drawing/2014/main" id="{E5DAFFAB-60DA-4578-BAF4-944AB8F1F2F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5921" cy="384345"/>
                </a:xfrm>
                <a:prstGeom prst="rect">
                  <a:avLst/>
                </a:prstGeom>
                <a:solidFill>
                  <a:srgbClr val="CED6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3" name="Transformation">
                  <a:extLst>
                    <a:ext uri="{FF2B5EF4-FFF2-40B4-BE49-F238E27FC236}">
                      <a16:creationId xmlns:a16="http://schemas.microsoft.com/office/drawing/2014/main" id="{9E3DD053-9270-4216-A004-67F02939550E}"/>
                    </a:ext>
                  </a:extLst>
                </p:cNvPr>
                <p:cNvSpPr/>
                <p:nvPr/>
              </p:nvSpPr>
              <p:spPr>
                <a:xfrm>
                  <a:off x="52070" y="74971"/>
                  <a:ext cx="1091779" cy="2338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Normal"/>
                      <a:ea typeface="Source Han Sans CN Normal"/>
                      <a:cs typeface="Source Han Sans CN Normal"/>
                      <a:sym typeface="Source Han Sans CN Normal"/>
                    </a:defRPr>
                  </a:lvl1pPr>
                </a:lstStyle>
                <a:p>
                  <a:r>
                    <a:rPr sz="900" dirty="0"/>
                    <a:t>Transformation</a:t>
                  </a:r>
                </a:p>
              </p:txBody>
            </p:sp>
          </p:grpSp>
          <p:grpSp>
            <p:nvGrpSpPr>
              <p:cNvPr id="170" name="矩形 6">
                <a:extLst>
                  <a:ext uri="{FF2B5EF4-FFF2-40B4-BE49-F238E27FC236}">
                    <a16:creationId xmlns:a16="http://schemas.microsoft.com/office/drawing/2014/main" id="{1FCC8590-69EE-421E-96DE-0D553CD01DB2}"/>
                  </a:ext>
                </a:extLst>
              </p:cNvPr>
              <p:cNvGrpSpPr/>
              <p:nvPr/>
            </p:nvGrpSpPr>
            <p:grpSpPr>
              <a:xfrm>
                <a:off x="3119764" y="2509753"/>
                <a:ext cx="1195922" cy="386091"/>
                <a:chOff x="0" y="0"/>
                <a:chExt cx="1195921" cy="386090"/>
              </a:xfrm>
            </p:grpSpPr>
            <p:sp>
              <p:nvSpPr>
                <p:cNvPr id="180" name="矩形">
                  <a:extLst>
                    <a:ext uri="{FF2B5EF4-FFF2-40B4-BE49-F238E27FC236}">
                      <a16:creationId xmlns:a16="http://schemas.microsoft.com/office/drawing/2014/main" id="{DB13C9AD-A76F-4C68-9F00-358BD50A8B8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5921" cy="386090"/>
                </a:xfrm>
                <a:prstGeom prst="rect">
                  <a:avLst/>
                </a:prstGeom>
                <a:solidFill>
                  <a:srgbClr val="CED6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181" name="Flink Sink">
                  <a:extLst>
                    <a:ext uri="{FF2B5EF4-FFF2-40B4-BE49-F238E27FC236}">
                      <a16:creationId xmlns:a16="http://schemas.microsoft.com/office/drawing/2014/main" id="{DCD522CC-BC42-4CFA-9E3B-C273E149E70D}"/>
                    </a:ext>
                  </a:extLst>
                </p:cNvPr>
                <p:cNvSpPr/>
                <p:nvPr/>
              </p:nvSpPr>
              <p:spPr>
                <a:xfrm>
                  <a:off x="44343" y="198501"/>
                  <a:ext cx="109178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Normal"/>
                      <a:ea typeface="Source Han Sans CN Normal"/>
                      <a:cs typeface="Source Han Sans CN Normal"/>
                      <a:sym typeface="Source Han Sans CN Normal"/>
                    </a:defRPr>
                  </a:lvl1pPr>
                </a:lstStyle>
                <a:p>
                  <a:r>
                    <a:rPr dirty="0" err="1"/>
                    <a:t>Flink</a:t>
                  </a:r>
                  <a:r>
                    <a:rPr dirty="0"/>
                    <a:t> Sink</a:t>
                  </a:r>
                </a:p>
              </p:txBody>
            </p:sp>
          </p:grpSp>
          <p:grpSp>
            <p:nvGrpSpPr>
              <p:cNvPr id="171" name="矩形 5">
                <a:extLst>
                  <a:ext uri="{FF2B5EF4-FFF2-40B4-BE49-F238E27FC236}">
                    <a16:creationId xmlns:a16="http://schemas.microsoft.com/office/drawing/2014/main" id="{A44E31CF-D22E-41B3-AC28-10732A9FB89A}"/>
                  </a:ext>
                </a:extLst>
              </p:cNvPr>
              <p:cNvGrpSpPr/>
              <p:nvPr/>
            </p:nvGrpSpPr>
            <p:grpSpPr>
              <a:xfrm>
                <a:off x="276436" y="3131200"/>
                <a:ext cx="1195922" cy="380961"/>
                <a:chOff x="0" y="0"/>
                <a:chExt cx="1195921" cy="380960"/>
              </a:xfrm>
            </p:grpSpPr>
            <p:sp>
              <p:nvSpPr>
                <p:cNvPr id="178" name="矩形">
                  <a:extLst>
                    <a:ext uri="{FF2B5EF4-FFF2-40B4-BE49-F238E27FC236}">
                      <a16:creationId xmlns:a16="http://schemas.microsoft.com/office/drawing/2014/main" id="{64F88AA7-F49D-41B9-920E-8490B35E95D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5921" cy="380960"/>
                </a:xfrm>
                <a:prstGeom prst="rect">
                  <a:avLst/>
                </a:prstGeom>
                <a:solidFill>
                  <a:srgbClr val="D3DD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9" name="StreamInfo">
                  <a:extLst>
                    <a:ext uri="{FF2B5EF4-FFF2-40B4-BE49-F238E27FC236}">
                      <a16:creationId xmlns:a16="http://schemas.microsoft.com/office/drawing/2014/main" id="{FDBB3431-9F7C-44DE-B618-E6B8A5C140F1}"/>
                    </a:ext>
                  </a:extLst>
                </p:cNvPr>
                <p:cNvSpPr/>
                <p:nvPr/>
              </p:nvSpPr>
              <p:spPr>
                <a:xfrm>
                  <a:off x="51380" y="188140"/>
                  <a:ext cx="109178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Normal"/>
                      <a:ea typeface="Source Han Sans CN Normal"/>
                      <a:cs typeface="Source Han Sans CN Normal"/>
                      <a:sym typeface="Source Han Sans CN Normal"/>
                    </a:defRPr>
                  </a:lvl1pPr>
                </a:lstStyle>
                <a:p>
                  <a:r>
                    <a:rPr dirty="0" err="1"/>
                    <a:t>StreamInfo</a:t>
                  </a:r>
                  <a:endParaRPr dirty="0"/>
                </a:p>
              </p:txBody>
            </p:sp>
          </p:grpSp>
          <p:grpSp>
            <p:nvGrpSpPr>
              <p:cNvPr id="172" name="矩形 5">
                <a:extLst>
                  <a:ext uri="{FF2B5EF4-FFF2-40B4-BE49-F238E27FC236}">
                    <a16:creationId xmlns:a16="http://schemas.microsoft.com/office/drawing/2014/main" id="{DE9D1866-0266-408C-9F81-C1849F993A4D}"/>
                  </a:ext>
                </a:extLst>
              </p:cNvPr>
              <p:cNvGrpSpPr/>
              <p:nvPr/>
            </p:nvGrpSpPr>
            <p:grpSpPr>
              <a:xfrm>
                <a:off x="1698100" y="3131200"/>
                <a:ext cx="1195922" cy="376283"/>
                <a:chOff x="0" y="0"/>
                <a:chExt cx="1195921" cy="376282"/>
              </a:xfrm>
            </p:grpSpPr>
            <p:sp>
              <p:nvSpPr>
                <p:cNvPr id="176" name="矩形">
                  <a:extLst>
                    <a:ext uri="{FF2B5EF4-FFF2-40B4-BE49-F238E27FC236}">
                      <a16:creationId xmlns:a16="http://schemas.microsoft.com/office/drawing/2014/main" id="{F4CBA524-8CD6-41AE-B4FD-91BF5066FEA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5921" cy="376282"/>
                </a:xfrm>
                <a:prstGeom prst="rect">
                  <a:avLst/>
                </a:prstGeom>
                <a:solidFill>
                  <a:srgbClr val="D3DD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7" name="FlinkSQLParser">
                  <a:extLst>
                    <a:ext uri="{FF2B5EF4-FFF2-40B4-BE49-F238E27FC236}">
                      <a16:creationId xmlns:a16="http://schemas.microsoft.com/office/drawing/2014/main" id="{1CA761D0-6319-4AE8-8F04-EB8062E38667}"/>
                    </a:ext>
                  </a:extLst>
                </p:cNvPr>
                <p:cNvSpPr/>
                <p:nvPr/>
              </p:nvSpPr>
              <p:spPr>
                <a:xfrm>
                  <a:off x="61178" y="188139"/>
                  <a:ext cx="109178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Normal"/>
                      <a:ea typeface="Source Han Sans CN Normal"/>
                      <a:cs typeface="Source Han Sans CN Normal"/>
                      <a:sym typeface="Source Han Sans CN Normal"/>
                    </a:defRPr>
                  </a:lvl1pPr>
                </a:lstStyle>
                <a:p>
                  <a:r>
                    <a:rPr dirty="0" err="1"/>
                    <a:t>FlinkSQLParser</a:t>
                  </a:r>
                  <a:endParaRPr dirty="0"/>
                </a:p>
              </p:txBody>
            </p:sp>
          </p:grpSp>
          <p:grpSp>
            <p:nvGrpSpPr>
              <p:cNvPr id="173" name="矩形 5">
                <a:extLst>
                  <a:ext uri="{FF2B5EF4-FFF2-40B4-BE49-F238E27FC236}">
                    <a16:creationId xmlns:a16="http://schemas.microsoft.com/office/drawing/2014/main" id="{31A44130-A687-49D1-B7CB-2F126A24419D}"/>
                  </a:ext>
                </a:extLst>
              </p:cNvPr>
              <p:cNvGrpSpPr/>
              <p:nvPr/>
            </p:nvGrpSpPr>
            <p:grpSpPr>
              <a:xfrm>
                <a:off x="3121145" y="3131200"/>
                <a:ext cx="1195922" cy="381338"/>
                <a:chOff x="0" y="0"/>
                <a:chExt cx="1195921" cy="381337"/>
              </a:xfrm>
            </p:grpSpPr>
            <p:sp>
              <p:nvSpPr>
                <p:cNvPr id="174" name="矩形">
                  <a:extLst>
                    <a:ext uri="{FF2B5EF4-FFF2-40B4-BE49-F238E27FC236}">
                      <a16:creationId xmlns:a16="http://schemas.microsoft.com/office/drawing/2014/main" id="{49C6FFF0-C6C6-4C93-A32E-17FF12D9EDF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5921" cy="381337"/>
                </a:xfrm>
                <a:prstGeom prst="rect">
                  <a:avLst/>
                </a:prstGeom>
                <a:solidFill>
                  <a:srgbClr val="D3DD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175" name="Data Node...">
                  <a:extLst>
                    <a:ext uri="{FF2B5EF4-FFF2-40B4-BE49-F238E27FC236}">
                      <a16:creationId xmlns:a16="http://schemas.microsoft.com/office/drawing/2014/main" id="{133A7622-3EA6-4F8E-918B-36FDF20065B8}"/>
                    </a:ext>
                  </a:extLst>
                </p:cNvPr>
                <p:cNvSpPr/>
                <p:nvPr/>
              </p:nvSpPr>
              <p:spPr>
                <a:xfrm>
                  <a:off x="42962" y="188138"/>
                  <a:ext cx="109178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000">
                      <a:solidFill>
                        <a:srgbClr val="121C41"/>
                      </a:solidFill>
                      <a:latin typeface="Source Han Sans CN Normal"/>
                      <a:ea typeface="Source Han Sans CN Normal"/>
                      <a:cs typeface="Source Han Sans CN Normal"/>
                      <a:sym typeface="Source Han Sans CN Normal"/>
                    </a:defRPr>
                  </a:lvl1pPr>
                </a:lstStyle>
                <a:p>
                  <a:r>
                    <a:rPr dirty="0"/>
                    <a:t>Data Node...</a:t>
                  </a:r>
                </a:p>
              </p:txBody>
            </p:sp>
          </p:grpSp>
        </p:grpSp>
        <p:sp>
          <p:nvSpPr>
            <p:cNvPr id="192" name="虚尾箭头 106">
              <a:extLst>
                <a:ext uri="{FF2B5EF4-FFF2-40B4-BE49-F238E27FC236}">
                  <a16:creationId xmlns:a16="http://schemas.microsoft.com/office/drawing/2014/main" id="{5B682760-774B-45E7-98E1-F86EEA75057D}"/>
                </a:ext>
              </a:extLst>
            </p:cNvPr>
            <p:cNvSpPr/>
            <p:nvPr/>
          </p:nvSpPr>
          <p:spPr>
            <a:xfrm>
              <a:off x="5156536" y="5111218"/>
              <a:ext cx="158802" cy="20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658" y="5400"/>
                  </a:lnTo>
                  <a:lnTo>
                    <a:pt x="658" y="16200"/>
                  </a:lnTo>
                  <a:lnTo>
                    <a:pt x="0" y="16200"/>
                  </a:lnTo>
                  <a:close/>
                  <a:moveTo>
                    <a:pt x="1316" y="5400"/>
                  </a:moveTo>
                  <a:lnTo>
                    <a:pt x="2632" y="5400"/>
                  </a:lnTo>
                  <a:lnTo>
                    <a:pt x="2632" y="16200"/>
                  </a:lnTo>
                  <a:lnTo>
                    <a:pt x="1316" y="16200"/>
                  </a:lnTo>
                  <a:close/>
                  <a:moveTo>
                    <a:pt x="3290" y="5400"/>
                  </a:moveTo>
                  <a:lnTo>
                    <a:pt x="11073" y="5400"/>
                  </a:lnTo>
                  <a:lnTo>
                    <a:pt x="11073" y="0"/>
                  </a:lnTo>
                  <a:lnTo>
                    <a:pt x="21600" y="10800"/>
                  </a:lnTo>
                  <a:lnTo>
                    <a:pt x="11073" y="21600"/>
                  </a:lnTo>
                  <a:lnTo>
                    <a:pt x="11073" y="16200"/>
                  </a:lnTo>
                  <a:lnTo>
                    <a:pt x="3290" y="16200"/>
                  </a:lnTo>
                  <a:close/>
                </a:path>
              </a:pathLst>
            </a:custGeom>
            <a:gradFill>
              <a:gsLst>
                <a:gs pos="0">
                  <a:srgbClr val="5C749F">
                    <a:alpha val="79963"/>
                  </a:srgbClr>
                </a:gs>
                <a:gs pos="100000">
                  <a:srgbClr val="B3C2E5">
                    <a:alpha val="79963"/>
                  </a:srgbClr>
                </a:gs>
              </a:gsLst>
              <a:lin ang="162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3" name="虚尾箭头 106">
              <a:extLst>
                <a:ext uri="{FF2B5EF4-FFF2-40B4-BE49-F238E27FC236}">
                  <a16:creationId xmlns:a16="http://schemas.microsoft.com/office/drawing/2014/main" id="{8427723F-E8C3-46A8-9F31-F3F900D0CC6C}"/>
                </a:ext>
              </a:extLst>
            </p:cNvPr>
            <p:cNvSpPr/>
            <p:nvPr/>
          </p:nvSpPr>
          <p:spPr>
            <a:xfrm>
              <a:off x="6409298" y="5111218"/>
              <a:ext cx="158802" cy="20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658" y="5400"/>
                  </a:lnTo>
                  <a:lnTo>
                    <a:pt x="658" y="16200"/>
                  </a:lnTo>
                  <a:lnTo>
                    <a:pt x="0" y="16200"/>
                  </a:lnTo>
                  <a:close/>
                  <a:moveTo>
                    <a:pt x="1316" y="5400"/>
                  </a:moveTo>
                  <a:lnTo>
                    <a:pt x="2632" y="5400"/>
                  </a:lnTo>
                  <a:lnTo>
                    <a:pt x="2632" y="16200"/>
                  </a:lnTo>
                  <a:lnTo>
                    <a:pt x="1316" y="16200"/>
                  </a:lnTo>
                  <a:close/>
                  <a:moveTo>
                    <a:pt x="3290" y="5400"/>
                  </a:moveTo>
                  <a:lnTo>
                    <a:pt x="11073" y="5400"/>
                  </a:lnTo>
                  <a:lnTo>
                    <a:pt x="11073" y="0"/>
                  </a:lnTo>
                  <a:lnTo>
                    <a:pt x="21600" y="10800"/>
                  </a:lnTo>
                  <a:lnTo>
                    <a:pt x="11073" y="21600"/>
                  </a:lnTo>
                  <a:lnTo>
                    <a:pt x="11073" y="16200"/>
                  </a:lnTo>
                  <a:lnTo>
                    <a:pt x="3290" y="16200"/>
                  </a:lnTo>
                  <a:close/>
                </a:path>
              </a:pathLst>
            </a:custGeom>
            <a:gradFill>
              <a:gsLst>
                <a:gs pos="0">
                  <a:srgbClr val="5C749F">
                    <a:alpha val="79963"/>
                  </a:srgbClr>
                </a:gs>
                <a:gs pos="100000">
                  <a:srgbClr val="B3C2E5">
                    <a:alpha val="79963"/>
                  </a:srgbClr>
                </a:gs>
              </a:gsLst>
              <a:lin ang="162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95" name="虚尾箭头 106">
            <a:extLst>
              <a:ext uri="{FF2B5EF4-FFF2-40B4-BE49-F238E27FC236}">
                <a16:creationId xmlns:a16="http://schemas.microsoft.com/office/drawing/2014/main" id="{98A8CD14-480D-4EDE-9EFA-6C1B54DA8C09}"/>
              </a:ext>
            </a:extLst>
          </p:cNvPr>
          <p:cNvSpPr/>
          <p:nvPr/>
        </p:nvSpPr>
        <p:spPr>
          <a:xfrm>
            <a:off x="3768166" y="3381518"/>
            <a:ext cx="243352" cy="255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658" y="5400"/>
                </a:lnTo>
                <a:lnTo>
                  <a:pt x="658" y="16200"/>
                </a:lnTo>
                <a:lnTo>
                  <a:pt x="0" y="16200"/>
                </a:lnTo>
                <a:close/>
                <a:moveTo>
                  <a:pt x="1316" y="5400"/>
                </a:moveTo>
                <a:lnTo>
                  <a:pt x="2632" y="5400"/>
                </a:lnTo>
                <a:lnTo>
                  <a:pt x="2632" y="16200"/>
                </a:lnTo>
                <a:lnTo>
                  <a:pt x="1316" y="16200"/>
                </a:lnTo>
                <a:close/>
                <a:moveTo>
                  <a:pt x="3290" y="5400"/>
                </a:moveTo>
                <a:lnTo>
                  <a:pt x="11073" y="5400"/>
                </a:lnTo>
                <a:lnTo>
                  <a:pt x="11073" y="0"/>
                </a:lnTo>
                <a:lnTo>
                  <a:pt x="21600" y="10800"/>
                </a:lnTo>
                <a:lnTo>
                  <a:pt x="11073" y="21600"/>
                </a:lnTo>
                <a:lnTo>
                  <a:pt x="11073" y="16200"/>
                </a:lnTo>
                <a:lnTo>
                  <a:pt x="3290" y="16200"/>
                </a:lnTo>
                <a:close/>
              </a:path>
            </a:pathLst>
          </a:custGeom>
          <a:gradFill>
            <a:gsLst>
              <a:gs pos="0">
                <a:srgbClr val="5C749F">
                  <a:alpha val="79963"/>
                </a:srgbClr>
              </a:gs>
              <a:gs pos="100000">
                <a:srgbClr val="B3C2E5">
                  <a:alpha val="79963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2368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 图文版式">
  <a:themeElements>
    <a:clrScheme name="2 图文版式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0F0"/>
      </a:accent1>
      <a:accent2>
        <a:srgbClr val="A736FF"/>
      </a:accent2>
      <a:accent3>
        <a:srgbClr val="03905C"/>
      </a:accent3>
      <a:accent4>
        <a:srgbClr val="EB8707"/>
      </a:accent4>
      <a:accent5>
        <a:srgbClr val="009FD1"/>
      </a:accent5>
      <a:accent6>
        <a:srgbClr val="647697"/>
      </a:accent6>
      <a:hlink>
        <a:srgbClr val="0000FF"/>
      </a:hlink>
      <a:folHlink>
        <a:srgbClr val="FF00FF"/>
      </a:folHlink>
    </a:clrScheme>
    <a:fontScheme name="2 图文版式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2 图文版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腾讯体 W7"/>
            <a:ea typeface="腾讯体 W7"/>
            <a:cs typeface="腾讯体 W7"/>
            <a:sym typeface="腾讯体 W7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腾讯体 W7"/>
            <a:ea typeface="腾讯体 W7"/>
            <a:cs typeface="腾讯体 W7"/>
            <a:sym typeface="腾讯体 W7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 图文版式">
  <a:themeElements>
    <a:clrScheme name="2 图文版式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0F0"/>
      </a:accent1>
      <a:accent2>
        <a:srgbClr val="A736FF"/>
      </a:accent2>
      <a:accent3>
        <a:srgbClr val="03905C"/>
      </a:accent3>
      <a:accent4>
        <a:srgbClr val="EB8707"/>
      </a:accent4>
      <a:accent5>
        <a:srgbClr val="009FD1"/>
      </a:accent5>
      <a:accent6>
        <a:srgbClr val="647697"/>
      </a:accent6>
      <a:hlink>
        <a:srgbClr val="0000FF"/>
      </a:hlink>
      <a:folHlink>
        <a:srgbClr val="FF00FF"/>
      </a:folHlink>
    </a:clrScheme>
    <a:fontScheme name="2 图文版式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2 图文版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腾讯体 W7"/>
            <a:ea typeface="腾讯体 W7"/>
            <a:cs typeface="腾讯体 W7"/>
            <a:sym typeface="腾讯体 W7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腾讯体 W7"/>
            <a:ea typeface="腾讯体 W7"/>
            <a:cs typeface="腾讯体 W7"/>
            <a:sym typeface="腾讯体 W7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114</Words>
  <Application>Microsoft Office PowerPoint</Application>
  <PresentationFormat>宽屏</PresentationFormat>
  <Paragraphs>88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FZLanTingHei-R-GBK</vt:lpstr>
      <vt:lpstr>Helvetica Neue Light</vt:lpstr>
      <vt:lpstr>等线</vt:lpstr>
      <vt:lpstr>腾讯体 W7</vt:lpstr>
      <vt:lpstr>Arial</vt:lpstr>
      <vt:lpstr>2 图文版式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dockerzhang(张超)</dc:creator>
  <cp:lastModifiedBy>dockerzhang(张超)</cp:lastModifiedBy>
  <cp:revision>99</cp:revision>
  <dcterms:modified xsi:type="dcterms:W3CDTF">2024-08-29T09:02:56Z</dcterms:modified>
</cp:coreProperties>
</file>