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E73370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8CAFD-A9BC-C347-8F86-9DF922C9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575EB-F439-8E45-AB9E-F0569A4E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1D926-63EF-9740-8C22-91FD723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5E4A-4437-C245-A4D7-AEFE121E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A5D0E-07FD-FE4A-AF4B-E425830C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66A2-4658-0141-ACB6-9A94203A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AEDDC-B3AE-894F-B7F7-413ED6D8F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09641-3002-D64C-A799-7BCABEB1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82355-7ADD-D743-BF96-B340C4C8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268C1-4D3F-FE40-BF68-3BE03784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50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C9389-4861-CB4A-ACEB-DCCDF2E48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C75EE-9636-B64F-9BA8-376C9ED7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31AC0-BF32-D94A-9DC4-B93AB641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DE9B7-923F-D945-93DE-B8B9E00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D9D67-1653-C348-8422-6C466E90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4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B6B5-049A-7344-9D39-F23A0FC7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D6CE-6B72-7841-BACD-5BBBD32A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E5617-22AC-2541-A90A-BF60428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28B27-50C5-2745-8C7C-8C063A65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D8EEE-2BF0-B345-A98E-5D15391C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9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67646-E7F5-464C-94B5-3CC3BAD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E9CE2-9BE2-EC4C-9688-D5064A0F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4757F-618A-D24E-87CD-D52B8A64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F0DED-511A-D047-B245-DD62D0A1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BED9F-B092-4741-9CD7-500FF1A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1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159AD-F9E5-0C47-9488-1E979A64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9663-F834-484E-B901-C7B400BA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C2530-E2E8-1945-8BDF-8C718916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68F42-859C-EF41-813F-B5D2BC16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3E390-0E04-D14C-B5BE-C51A202F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49938-BCC4-E640-9D8A-F916986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83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9A0C9-B60F-D844-9285-BB9CEFA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78FEE-3B3E-D34E-A5B5-9236EE1E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1BB53-90BC-E946-B4D8-A31BC3AF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0A2A10-CE2D-2D4A-AE7F-2720408E4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83DB7-FF0A-C349-85CD-CFC1220D7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6943F5-1F63-9144-8F48-676E173D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E2ABD-59CE-C44F-9715-2F738D44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E9CA43-C47F-9743-B8C3-B227A2B0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6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9996A-F767-324B-8039-ABA6FE30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99EA5-E956-EB43-8B3B-F38B68B7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9AC42D-D16C-814B-A487-65F449C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9543D-8B6C-8A44-946F-3D0ADA50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E364D-D994-A643-86D2-4FF657AE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A4BF1-22A4-ED4F-9F49-0A1DD0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C9BF3-0861-3440-AE21-8998D14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3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2BDFC-47B0-9945-9EB7-C22F143C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9BA18-7B0C-F24F-90CD-7A5FEE98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B77E8-83DF-3748-843E-487A99CD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1606A-B71E-3845-9E4A-86613CDC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4B712-85AA-B045-A244-5FA3DF14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0AAF0-CEB9-1C42-8FB5-B6D53EFF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8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A344-38E9-7249-8251-5F197400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911732-302E-B34E-9337-8791B59E4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CE5AB9-4C5C-A54F-9604-36447E37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AD048-D398-E64A-8525-A9B7CD02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5E60E-DB2B-E34D-93CF-D4C44D23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B6857-747D-8740-906D-2FE96DB1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80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B8AF8-21B0-DB4E-8798-1570F360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553F6-BCD0-F44C-8BB6-80CF4178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FCFD8-CDD4-2D47-93DC-5FDEC3BCB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72B3-F1B5-9A40-A274-B3B836E7D59D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507F3-AB98-7E42-99C4-CA9749929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FC2C7-E8F3-5C4B-81AE-2DC0B2E5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355D-4FBA-3F4F-B08A-7C89B7F8C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4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9D8803-EF3E-5E4D-8D28-624BBBF8A475}"/>
              </a:ext>
            </a:extLst>
          </p:cNvPr>
          <p:cNvSpPr/>
          <p:nvPr/>
        </p:nvSpPr>
        <p:spPr>
          <a:xfrm>
            <a:off x="395417" y="345989"/>
            <a:ext cx="11219935" cy="48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D5FE25F-3AF6-5044-9247-A9BF1F1C3509}"/>
              </a:ext>
            </a:extLst>
          </p:cNvPr>
          <p:cNvSpPr/>
          <p:nvPr/>
        </p:nvSpPr>
        <p:spPr>
          <a:xfrm>
            <a:off x="395416" y="6048595"/>
            <a:ext cx="11219935" cy="48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296235-8D24-5049-BDF3-C4BA9ACF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1" y="481533"/>
            <a:ext cx="112268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Yaqian Zhang</dc:creator>
  <cp:lastModifiedBy>Yaqian Zhang</cp:lastModifiedBy>
  <cp:revision>14</cp:revision>
  <dcterms:created xsi:type="dcterms:W3CDTF">2021-10-20T09:52:05Z</dcterms:created>
  <dcterms:modified xsi:type="dcterms:W3CDTF">2021-10-21T05:41:34Z</dcterms:modified>
</cp:coreProperties>
</file>